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73" r:id="rId3"/>
    <p:sldId id="274" r:id="rId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75" autoAdjust="0"/>
    <p:restoredTop sz="73838" autoAdjust="0"/>
  </p:normalViewPr>
  <p:slideViewPr>
    <p:cSldViewPr snapToGrid="0">
      <p:cViewPr>
        <p:scale>
          <a:sx n="60" d="100"/>
          <a:sy n="60" d="100"/>
        </p:scale>
        <p:origin x="-3132" y="-924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5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5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By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Date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27476" y="354379"/>
            <a:ext cx="4134369" cy="2219855"/>
          </a:xfrm>
        </p:spPr>
        <p:txBody>
          <a:bodyPr/>
          <a:lstStyle/>
          <a:p>
            <a:r>
              <a:rPr lang="en-US" dirty="0" smtClean="0"/>
              <a:t>Events from IMP/4</a:t>
            </a: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595356" y="340883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International AIXM CCB</a:t>
            </a:r>
            <a:endParaRPr lang="en-US" sz="1600" dirty="0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595356" y="3745383"/>
            <a:ext cx="3465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Deb Cowell, AJV-5</a:t>
            </a:r>
          </a:p>
          <a:p>
            <a:pPr>
              <a:buFontTx/>
              <a:buNone/>
            </a:pPr>
            <a:r>
              <a:rPr lang="en-US" sz="1600" dirty="0" smtClean="0"/>
              <a:t>Razvan </a:t>
            </a:r>
            <a:r>
              <a:rPr lang="en-US" sz="1600" dirty="0" smtClean="0"/>
              <a:t>Guleac </a:t>
            </a:r>
            <a:r>
              <a:rPr lang="en-US" sz="1600" dirty="0" smtClean="0"/>
              <a:t>- UAE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595356" y="4873198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2017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Discussed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63576"/>
            <a:ext cx="8050213" cy="4391025"/>
          </a:xfrm>
        </p:spPr>
        <p:txBody>
          <a:bodyPr/>
          <a:lstStyle/>
          <a:p>
            <a:r>
              <a:rPr lang="en-US" dirty="0" smtClean="0"/>
              <a:t>Require annual AIXM CCB updates to the IMP (November Meetings).</a:t>
            </a:r>
          </a:p>
          <a:p>
            <a:pPr lvl="1"/>
            <a:r>
              <a:rPr lang="en-US" dirty="0" smtClean="0"/>
              <a:t>Interoperability issues will be incorporated into this update.  Any recommendations to things at the IMP level will be raised at that time.</a:t>
            </a:r>
          </a:p>
          <a:p>
            <a:r>
              <a:rPr lang="en-US" dirty="0" smtClean="0"/>
              <a:t>AIS related topics – will likely be handled by a new “sub-group” under the IMP for AIS.</a:t>
            </a:r>
          </a:p>
          <a:p>
            <a:r>
              <a:rPr lang="en-US" dirty="0" smtClean="0"/>
              <a:t>How should AIXM changes be handled in relationship to the AIRM? 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3568</TotalTime>
  <Words>89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1_Custom Design</vt:lpstr>
      <vt:lpstr>2_Custom Design</vt:lpstr>
      <vt:lpstr>Events from IMP/4</vt:lpstr>
      <vt:lpstr>Topics Discussed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POROSNICU Eduard</cp:lastModifiedBy>
  <cp:revision>235</cp:revision>
  <dcterms:created xsi:type="dcterms:W3CDTF">2005-01-28T20:32:53Z</dcterms:created>
  <dcterms:modified xsi:type="dcterms:W3CDTF">2017-05-09T14:52:07Z</dcterms:modified>
</cp:coreProperties>
</file>