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  <p:sldMasterId id="2147483661" r:id="rId2"/>
  </p:sldMasterIdLst>
  <p:notesMasterIdLst>
    <p:notesMasterId r:id="rId5"/>
  </p:notesMasterIdLst>
  <p:handoutMasterIdLst>
    <p:handoutMasterId r:id="rId6"/>
  </p:handoutMasterIdLst>
  <p:sldIdLst>
    <p:sldId id="273" r:id="rId3"/>
    <p:sldId id="274" r:id="rId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D0E1773-2C58-4A1C-9F4D-09A126D9EB70}">
          <p14:sldIdLst>
            <p14:sldId id="273"/>
            <p14:sldId id="27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536">
          <p15:clr>
            <a:srgbClr val="A4A3A4"/>
          </p15:clr>
        </p15:guide>
        <p15:guide id="2" pos="3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99"/>
    <a:srgbClr val="FFCC00"/>
    <a:srgbClr val="DDDDDD"/>
    <a:srgbClr val="C0C0C0"/>
    <a:srgbClr val="1D2F68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75" autoAdjust="0"/>
    <p:restoredTop sz="73838" autoAdjust="0"/>
  </p:normalViewPr>
  <p:slideViewPr>
    <p:cSldViewPr snapToGrid="0">
      <p:cViewPr>
        <p:scale>
          <a:sx n="60" d="100"/>
          <a:sy n="60" d="100"/>
        </p:scale>
        <p:origin x="-3132" y="-924"/>
      </p:cViewPr>
      <p:guideLst>
        <p:guide orient="horz" pos="536"/>
        <p:guide pos="3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87C48A99-3596-4E58-ABE8-9D998A9384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60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55D68406-F15C-4303-97CE-0E3EE5988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67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338345-9CBA-4181-BEB7-82A779821C66}" type="slidenum">
              <a:rPr lang="en-US"/>
              <a:pPr/>
              <a:t>1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955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9A895D-F1B2-4238-92B1-93B3C1FCF0B4}" type="slidenum">
              <a:rPr lang="en-US"/>
              <a:pPr/>
              <a:t>2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50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 template photo_3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23" y="10411"/>
            <a:ext cx="4761999" cy="6858000"/>
          </a:xfrm>
          <a:prstGeom prst="rect">
            <a:avLst/>
          </a:prstGeom>
        </p:spPr>
      </p:pic>
      <p:sp>
        <p:nvSpPr>
          <p:cNvPr id="634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7476" y="354380"/>
            <a:ext cx="4134369" cy="1395412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US" noProof="0" dirty="0" smtClean="0"/>
              <a:t>Select to edit master title</a:t>
            </a:r>
          </a:p>
        </p:txBody>
      </p:sp>
      <p:sp>
        <p:nvSpPr>
          <p:cNvPr id="634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30651" y="1795830"/>
            <a:ext cx="4108027" cy="1067092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dirty="0" smtClean="0"/>
              <a:t>Select to edit master subtitle</a:t>
            </a:r>
          </a:p>
        </p:txBody>
      </p:sp>
      <p:sp>
        <p:nvSpPr>
          <p:cNvPr id="63515" name="Text Box 1051"/>
          <p:cNvSpPr txBox="1">
            <a:spLocks noChangeArrowheads="1"/>
          </p:cNvSpPr>
          <p:nvPr userDrawn="1"/>
        </p:nvSpPr>
        <p:spPr bwMode="auto">
          <a:xfrm>
            <a:off x="270886" y="3393862"/>
            <a:ext cx="405973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1600" dirty="0">
                <a:solidFill>
                  <a:srgbClr val="1D2F68"/>
                </a:solidFill>
              </a:rPr>
              <a:t>Presented to:</a:t>
            </a:r>
          </a:p>
          <a:p>
            <a:pPr>
              <a:buFontTx/>
              <a:buNone/>
            </a:pPr>
            <a:r>
              <a:rPr lang="en-US" sz="1600" dirty="0" smtClean="0">
                <a:solidFill>
                  <a:srgbClr val="1D2F68"/>
                </a:solidFill>
              </a:rPr>
              <a:t>By</a:t>
            </a:r>
            <a:r>
              <a:rPr lang="en-US" sz="1600" dirty="0">
                <a:solidFill>
                  <a:srgbClr val="1D2F68"/>
                </a:solidFill>
              </a:rPr>
              <a:t>:</a:t>
            </a:r>
          </a:p>
          <a:p>
            <a:pPr>
              <a:buFontTx/>
              <a:buNone/>
            </a:pPr>
            <a:endParaRPr lang="en-US" sz="1600" dirty="0" smtClean="0">
              <a:solidFill>
                <a:srgbClr val="1D2F68"/>
              </a:solidFill>
            </a:endParaRPr>
          </a:p>
          <a:p>
            <a:pPr>
              <a:buFontTx/>
              <a:buNone/>
            </a:pPr>
            <a:endParaRPr lang="en-US" sz="1600" dirty="0" smtClean="0">
              <a:solidFill>
                <a:srgbClr val="1D2F68"/>
              </a:solidFill>
            </a:endParaRPr>
          </a:p>
          <a:p>
            <a:pPr>
              <a:buFontTx/>
              <a:buNone/>
            </a:pPr>
            <a:r>
              <a:rPr lang="en-US" sz="1600" dirty="0" smtClean="0">
                <a:solidFill>
                  <a:srgbClr val="1D2F68"/>
                </a:solidFill>
              </a:rPr>
              <a:t>Date</a:t>
            </a:r>
            <a:r>
              <a:rPr lang="en-US" sz="1600" dirty="0">
                <a:solidFill>
                  <a:srgbClr val="1D2F68"/>
                </a:solidFill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11" name="Footer Placeholder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78889" y="6248400"/>
            <a:ext cx="10772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fld id="{74438B1A-AF1B-4C8B-993E-1BADE62A24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255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08125"/>
            <a:ext cx="3948113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813" y="1508125"/>
            <a:ext cx="3949700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266C2-23C9-4679-9EA6-D74DA6C8C2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09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6FF14-FC6A-41B6-B2DC-884C6B7C3F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31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9F915-29B1-4ADF-B1F4-B910889950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71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7D554-CBC1-41AB-90CF-337CEC897E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86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solidFill>
            <a:srgbClr val="1D2F68"/>
          </a:solidFill>
          <a:ln w="9525">
            <a:solidFill>
              <a:srgbClr val="1D2F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78889" y="6248400"/>
            <a:ext cx="10772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fld id="{74438B1A-AF1B-4C8B-993E-1BADE62A245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6345" name="Group 25"/>
          <p:cNvGrpSpPr>
            <a:grpSpLocks/>
          </p:cNvGrpSpPr>
          <p:nvPr userDrawn="1"/>
        </p:nvGrpSpPr>
        <p:grpSpPr bwMode="auto">
          <a:xfrm>
            <a:off x="5492289" y="6126158"/>
            <a:ext cx="2047875" cy="660400"/>
            <a:chOff x="3596" y="3859"/>
            <a:chExt cx="1290" cy="416"/>
          </a:xfrm>
        </p:grpSpPr>
        <p:pic>
          <p:nvPicPr>
            <p:cNvPr id="56346" name="Picture 26"/>
            <p:cNvPicPr>
              <a:picLocks noChangeAspect="1" noChangeArrowheads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34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Administration</a:t>
              </a:r>
            </a:p>
          </p:txBody>
        </p:sp>
      </p:grpSp>
      <p:sp>
        <p:nvSpPr>
          <p:cNvPr id="56349" name="Text Box 29" hidden="1"/>
          <p:cNvSpPr txBox="1">
            <a:spLocks noChangeArrowheads="1"/>
          </p:cNvSpPr>
          <p:nvPr userDrawn="1"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 dirty="0">
                <a:solidFill>
                  <a:srgbClr val="C0C0C0"/>
                </a:solidFill>
              </a:rPr>
              <a:t>&lt;Presentation Title – Change on Master Slide&gt;</a:t>
            </a:r>
            <a:endParaRPr lang="en-US" sz="1200" dirty="0">
              <a:solidFill>
                <a:srgbClr val="C0C0C0"/>
              </a:solidFill>
            </a:endParaRPr>
          </a:p>
        </p:txBody>
      </p:sp>
      <p:sp>
        <p:nvSpPr>
          <p:cNvPr id="56350" name="Text Box 30" hidden="1"/>
          <p:cNvSpPr txBox="1">
            <a:spLocks noChangeArrowheads="1"/>
          </p:cNvSpPr>
          <p:nvPr userDrawn="1"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dirty="0">
                <a:solidFill>
                  <a:srgbClr val="C0C0C0"/>
                </a:solidFill>
              </a:rPr>
              <a:t>&lt;Date of Presentation – Change on Master Slide&gt;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7" r:id="rId4"/>
    <p:sldLayoutId id="2147483658" r:id="rId5"/>
    <p:sldLayoutId id="2147483660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Select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 i="0">
                <a:solidFill>
                  <a:schemeClr val="accent6"/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 i="0">
                <a:solidFill>
                  <a:schemeClr val="accent6"/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7110" y="6248400"/>
            <a:ext cx="10490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 i="0">
                <a:solidFill>
                  <a:schemeClr val="accent6"/>
                </a:solidFill>
                <a:latin typeface="Helvetica Neue Medium"/>
                <a:cs typeface="Helvetica Neue Medium"/>
              </a:defRPr>
            </a:lvl1pPr>
          </a:lstStyle>
          <a:p>
            <a:fld id="{74438B1A-AF1B-4C8B-993E-1BADE62A245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6345" name="Group 25"/>
          <p:cNvGrpSpPr>
            <a:grpSpLocks/>
          </p:cNvGrpSpPr>
          <p:nvPr userDrawn="1"/>
        </p:nvGrpSpPr>
        <p:grpSpPr bwMode="auto">
          <a:xfrm>
            <a:off x="5492289" y="6126158"/>
            <a:ext cx="2047875" cy="660400"/>
            <a:chOff x="3596" y="3859"/>
            <a:chExt cx="1290" cy="416"/>
          </a:xfrm>
        </p:grpSpPr>
        <p:pic>
          <p:nvPicPr>
            <p:cNvPr id="56346" name="Picture 26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34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accent6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accent6"/>
                  </a:solidFill>
                </a:rPr>
                <a:t>Administration</a:t>
              </a:r>
            </a:p>
          </p:txBody>
        </p:sp>
      </p:grpSp>
      <p:sp>
        <p:nvSpPr>
          <p:cNvPr id="56349" name="Text Box 29" hidden="1"/>
          <p:cNvSpPr txBox="1">
            <a:spLocks noChangeArrowheads="1"/>
          </p:cNvSpPr>
          <p:nvPr userDrawn="1"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 dirty="0">
                <a:solidFill>
                  <a:srgbClr val="C0C0C0"/>
                </a:solidFill>
              </a:rPr>
              <a:t>&lt;Presentation Title – Change on Master Slide&gt;</a:t>
            </a:r>
            <a:endParaRPr lang="en-US" sz="1200" dirty="0">
              <a:solidFill>
                <a:srgbClr val="C0C0C0"/>
              </a:solidFill>
            </a:endParaRPr>
          </a:p>
        </p:txBody>
      </p:sp>
      <p:sp>
        <p:nvSpPr>
          <p:cNvPr id="56350" name="Text Box 30" hidden="1"/>
          <p:cNvSpPr txBox="1">
            <a:spLocks noChangeArrowheads="1"/>
          </p:cNvSpPr>
          <p:nvPr userDrawn="1"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dirty="0">
                <a:solidFill>
                  <a:srgbClr val="C0C0C0"/>
                </a:solidFill>
              </a:rPr>
              <a:t>&lt;Date of Presentation – Change on Master Slide&gt;</a:t>
            </a:r>
          </a:p>
        </p:txBody>
      </p:sp>
    </p:spTree>
    <p:extLst>
      <p:ext uri="{BB962C8B-B14F-4D97-AF65-F5344CB8AC3E}">
        <p14:creationId xmlns:p14="http://schemas.microsoft.com/office/powerpoint/2010/main" val="2988165268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27476" y="354379"/>
            <a:ext cx="4134369" cy="2219855"/>
          </a:xfrm>
        </p:spPr>
        <p:txBody>
          <a:bodyPr/>
          <a:lstStyle/>
          <a:p>
            <a:r>
              <a:rPr lang="en-US" dirty="0" smtClean="0"/>
              <a:t>Events from IMP/4</a:t>
            </a:r>
            <a:endParaRPr lang="en-US" dirty="0"/>
          </a:p>
        </p:txBody>
      </p:sp>
      <p:sp>
        <p:nvSpPr>
          <p:cNvPr id="32780" name="Rectangle 1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1595356" y="3408833"/>
            <a:ext cx="34655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600" dirty="0" smtClean="0"/>
              <a:t>International AIXM CCB</a:t>
            </a:r>
            <a:endParaRPr lang="en-US" sz="1600" dirty="0"/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1595356" y="3745383"/>
            <a:ext cx="346551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600" dirty="0" smtClean="0"/>
              <a:t>Deb Cowell, AJV-5</a:t>
            </a:r>
          </a:p>
          <a:p>
            <a:pPr>
              <a:buFontTx/>
              <a:buNone/>
            </a:pPr>
            <a:r>
              <a:rPr lang="en-US" sz="1600" dirty="0" smtClean="0"/>
              <a:t>Razvan </a:t>
            </a:r>
            <a:r>
              <a:rPr lang="en-US" sz="1600" dirty="0" smtClean="0"/>
              <a:t>Guleac </a:t>
            </a:r>
            <a:r>
              <a:rPr lang="en-US" sz="1600" dirty="0" smtClean="0"/>
              <a:t>- UAE</a:t>
            </a: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1595356" y="4873198"/>
            <a:ext cx="34655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600" dirty="0" smtClean="0"/>
              <a:t>2017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Discussed</a:t>
            </a:r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263576"/>
            <a:ext cx="8050213" cy="4391025"/>
          </a:xfrm>
        </p:spPr>
        <p:txBody>
          <a:bodyPr/>
          <a:lstStyle/>
          <a:p>
            <a:r>
              <a:rPr lang="en-US" dirty="0" smtClean="0"/>
              <a:t>Require annual AIXM CCB updates to the IMP (November Meetings).</a:t>
            </a:r>
          </a:p>
          <a:p>
            <a:pPr lvl="1"/>
            <a:r>
              <a:rPr lang="en-US" dirty="0" smtClean="0"/>
              <a:t>Interoperability issues will be incorporated into this update.  Any recommendations to things at the IMP level will be raised at that time.</a:t>
            </a:r>
          </a:p>
          <a:p>
            <a:r>
              <a:rPr lang="en-US" dirty="0" smtClean="0"/>
              <a:t>AIS related topics – will likely be handled by a new “sub-group” under the IMP for AIS.</a:t>
            </a:r>
          </a:p>
          <a:p>
            <a:r>
              <a:rPr lang="en-US" dirty="0" smtClean="0"/>
              <a:t>How should AIXM changes be handled in relationship to the AIRM? </a:t>
            </a:r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6504" y="6248400"/>
            <a:ext cx="1905000" cy="457200"/>
          </a:xfrm>
        </p:spPr>
        <p:txBody>
          <a:bodyPr/>
          <a:lstStyle/>
          <a:p>
            <a:fld id="{B3B1794D-CE01-4982-8A1C-98D478D9AB49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>
          <a:buFontTx/>
          <a:buNone/>
          <a:defRPr sz="1200" b="1" dirty="0">
            <a:solidFill>
              <a:srgbClr val="C0C0C0"/>
            </a:solidFill>
          </a:defRPr>
        </a:defPPr>
      </a:lstStyle>
    </a:tx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>
          <a:buFontTx/>
          <a:buNone/>
          <a:defRPr sz="1200" b="1" dirty="0">
            <a:solidFill>
              <a:srgbClr val="C0C0C0"/>
            </a:solidFill>
          </a:defRPr>
        </a:defPPr>
      </a:lstStyle>
    </a:tx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3568</TotalTime>
  <Words>89</Words>
  <Application>Microsoft Office PowerPoint</Application>
  <PresentationFormat>On-screen Show (4:3)</PresentationFormat>
  <Paragraphs>14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1_Custom Design</vt:lpstr>
      <vt:lpstr>2_Custom Design</vt:lpstr>
      <vt:lpstr>Events from IMP/4</vt:lpstr>
      <vt:lpstr>Topics Discussed</vt:lpstr>
    </vt:vector>
  </TitlesOfParts>
  <Company>FAA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MTONEY</dc:creator>
  <cp:lastModifiedBy>POROSNICU Eduard</cp:lastModifiedBy>
  <cp:revision>235</cp:revision>
  <dcterms:created xsi:type="dcterms:W3CDTF">2005-01-28T20:32:53Z</dcterms:created>
  <dcterms:modified xsi:type="dcterms:W3CDTF">2017-05-09T14:52:07Z</dcterms:modified>
</cp:coreProperties>
</file>