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74" r:id="rId3"/>
    <p:sldId id="376" r:id="rId4"/>
    <p:sldId id="37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86" autoAdjust="0"/>
    <p:restoredTop sz="94660"/>
  </p:normalViewPr>
  <p:slideViewPr>
    <p:cSldViewPr>
      <p:cViewPr>
        <p:scale>
          <a:sx n="70" d="100"/>
          <a:sy n="70" d="100"/>
        </p:scale>
        <p:origin x="-139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BRUNB17\CORPORATE\SESAR\Units%20Corner\SWIM-EA\AIM\AICM&amp;AIXM\Management\%5b2010%5d%20Change%20Control%20Process%20formalisation\CCB%20WIP\02%20-%20%20Members\AIXM%20CCB%20pie%20-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30</a:t>
            </a:r>
            <a:r>
              <a:rPr lang="en-US" dirty="0" smtClean="0"/>
              <a:t> NOV – 01 DEC </a:t>
            </a:r>
            <a:r>
              <a:rPr lang="en-US" dirty="0" smtClean="0"/>
              <a:t>2017, </a:t>
            </a:r>
            <a:r>
              <a:rPr lang="en-US" dirty="0" smtClean="0"/>
              <a:t>Eurocontrol, Brussels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CCB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articipants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Name,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r>
              <a:rPr lang="en-US" dirty="0"/>
              <a:t>Any special interest with regard to AIXM evolution and  the CCB in general?</a:t>
            </a:r>
          </a:p>
          <a:p>
            <a:r>
              <a:rPr lang="en-US" dirty="0" smtClean="0"/>
              <a:t>Any particular expectations from this meeting?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2</a:t>
            </a:fld>
            <a:endParaRPr lang="en-GB" altLang="en-US"/>
          </a:p>
        </p:txBody>
      </p:sp>
      <p:pic>
        <p:nvPicPr>
          <p:cNvPr id="1028" name="Picture 4" descr="Résultat de recherche d'images pour &quot;introduce yourself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3810000"/>
            <a:ext cx="2682876" cy="239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7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 smtClean="0"/>
              <a:t>See paper copy</a:t>
            </a:r>
          </a:p>
          <a:p>
            <a:pPr lvl="1"/>
            <a:endParaRPr lang="en-GB" sz="1400" dirty="0"/>
          </a:p>
          <a:p>
            <a:pPr marL="114300" lvl="0" indent="0">
              <a:buNone/>
            </a:pPr>
            <a:endParaRPr lang="en-GB" sz="2800" dirty="0"/>
          </a:p>
          <a:p>
            <a:pPr lvl="0"/>
            <a:endParaRPr lang="en-GB" sz="2800" dirty="0" smtClean="0"/>
          </a:p>
          <a:p>
            <a:pPr lvl="0"/>
            <a:endParaRPr lang="en-GB" sz="2800" dirty="0"/>
          </a:p>
          <a:p>
            <a:pPr lvl="0"/>
            <a:endParaRPr lang="en-GB" sz="2800" dirty="0" smtClean="0"/>
          </a:p>
          <a:p>
            <a:pPr lvl="0"/>
            <a:endParaRPr lang="en-GB" sz="2800" dirty="0"/>
          </a:p>
          <a:p>
            <a:pPr lvl="0"/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5610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CCB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71 </a:t>
            </a:r>
            <a:r>
              <a:rPr lang="en-US" dirty="0" smtClean="0"/>
              <a:t>members </a:t>
            </a:r>
            <a:endParaRPr lang="en-US" sz="1600" dirty="0" smtClean="0"/>
          </a:p>
          <a:p>
            <a:pPr marL="411163" lvl="1" indent="0">
              <a:buNone/>
            </a:pPr>
            <a:endParaRPr lang="en-US" sz="1600" dirty="0"/>
          </a:p>
          <a:p>
            <a:r>
              <a:rPr lang="en-US" dirty="0" smtClean="0"/>
              <a:t>10 participants in the meeting</a:t>
            </a:r>
          </a:p>
          <a:p>
            <a:pPr lvl="1"/>
            <a:r>
              <a:rPr lang="en-US" dirty="0" smtClean="0"/>
              <a:t>therefore, not possible to take decisions</a:t>
            </a:r>
          </a:p>
          <a:p>
            <a:pPr lvl="1"/>
            <a:r>
              <a:rPr lang="en-US" dirty="0" smtClean="0"/>
              <a:t>work on issues and propose solutions in JIRA</a:t>
            </a:r>
            <a:endParaRPr lang="en-GB" dirty="0"/>
          </a:p>
        </p:txBody>
      </p:sp>
      <p:graphicFrame>
        <p:nvGraphicFramePr>
          <p:cNvPr id="4" name="Chart 3" descr="Membership 2016/08" title="Membership 2016/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085562"/>
              </p:ext>
            </p:extLst>
          </p:nvPr>
        </p:nvGraphicFramePr>
        <p:xfrm>
          <a:off x="3810000" y="1752600"/>
          <a:ext cx="5264945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"/>
          <a:stretch>
            <a:fillRect/>
          </a:stretch>
        </p:blipFill>
        <p:spPr bwMode="auto">
          <a:xfrm>
            <a:off x="4191000" y="2286000"/>
            <a:ext cx="4770438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39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8791</TotalTime>
  <Words>67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Apothecary</vt:lpstr>
      <vt:lpstr>AIXM CCB</vt:lpstr>
      <vt:lpstr>Participants</vt:lpstr>
      <vt:lpstr>AgENDA</vt:lpstr>
      <vt:lpstr>AIXM CCB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570</cp:revision>
  <dcterms:created xsi:type="dcterms:W3CDTF">2006-08-16T00:00:00Z</dcterms:created>
  <dcterms:modified xsi:type="dcterms:W3CDTF">2017-11-29T19:46:49Z</dcterms:modified>
</cp:coreProperties>
</file>