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73" r:id="rId3"/>
    <p:sldId id="374" r:id="rId4"/>
    <p:sldId id="376" r:id="rId5"/>
    <p:sldId id="379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30" d="100"/>
          <a:sy n="130" d="100"/>
        </p:scale>
        <p:origin x="-142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BRUNB17\CORPORATE\SESAR\Units%20Corner\SWIM-EA\AIM\AICM&amp;AIXM\Management\%5b2010%5d%20Change%20Control%20Process%20formalisation\CCB%20WIP\02%20-%20%20Members\AIXM%20CCB%20pie%20-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Sheet1!$A$1:$A$7</c:f>
              <c:strCache>
                <c:ptCount val="7"/>
                <c:pt idx="0">
                  <c:v>ANSP</c:v>
                </c:pt>
                <c:pt idx="1">
                  <c:v>industry </c:v>
                </c:pt>
                <c:pt idx="2">
                  <c:v>Eurocontrol (departments)</c:v>
                </c:pt>
                <c:pt idx="3">
                  <c:v>FAA (departments)</c:v>
                </c:pt>
                <c:pt idx="4">
                  <c:v>Military</c:v>
                </c:pt>
                <c:pt idx="5">
                  <c:v>Airlines</c:v>
                </c:pt>
                <c:pt idx="6">
                  <c:v>Observer (FIXM, WXXM)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12</c:v>
                </c:pt>
                <c:pt idx="1">
                  <c:v>30</c:v>
                </c:pt>
                <c:pt idx="2">
                  <c:v>5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ixm.ccb.guest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12-14</a:t>
            </a:r>
            <a:r>
              <a:rPr lang="en-US" dirty="0" smtClean="0"/>
              <a:t> JUN 2017, DFS </a:t>
            </a:r>
            <a:r>
              <a:rPr lang="en-US" dirty="0" smtClean="0"/>
              <a:t>HQ, </a:t>
            </a:r>
            <a:r>
              <a:rPr lang="en-US" dirty="0" err="1" smtClean="0"/>
              <a:t>Langen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CCB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DFS Campus information</a:t>
            </a:r>
            <a:endParaRPr lang="en-US" dirty="0" smtClean="0"/>
          </a:p>
          <a:p>
            <a:pPr marL="41116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5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articipants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Name,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r>
              <a:rPr lang="en-US" dirty="0"/>
              <a:t>Any special interest with regard to AIXM evolution and  the CCB in general?</a:t>
            </a:r>
          </a:p>
          <a:p>
            <a:r>
              <a:rPr lang="en-US" dirty="0" smtClean="0"/>
              <a:t>Any particular expectations from this meeting?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3</a:t>
            </a:fld>
            <a:endParaRPr lang="en-GB" altLang="en-US"/>
          </a:p>
        </p:txBody>
      </p:sp>
      <p:pic>
        <p:nvPicPr>
          <p:cNvPr id="1028" name="Picture 4" descr="Résultat de recherche d'images pour &quot;introduce yourself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3810000"/>
            <a:ext cx="2682876" cy="239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7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 smtClean="0"/>
              <a:t>See paper copy</a:t>
            </a:r>
          </a:p>
          <a:p>
            <a:pPr lvl="1"/>
            <a:r>
              <a:rPr lang="en-GB" sz="1600" dirty="0"/>
              <a:t>Includes Webex connection </a:t>
            </a:r>
            <a:r>
              <a:rPr lang="en-GB" sz="1600" dirty="0" smtClean="0"/>
              <a:t>links</a:t>
            </a:r>
            <a:endParaRPr lang="en-GB" sz="1600" dirty="0"/>
          </a:p>
          <a:p>
            <a:pPr lvl="2"/>
            <a:r>
              <a:rPr lang="en-GB" sz="1400" dirty="0"/>
              <a:t>To be used individually</a:t>
            </a:r>
          </a:p>
          <a:p>
            <a:pPr marL="114300" lvl="0" indent="0">
              <a:buNone/>
            </a:pPr>
            <a:endParaRPr lang="en-GB" sz="2800" dirty="0"/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  <a:p>
            <a:pPr lvl="0"/>
            <a:endParaRPr lang="en-GB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83575"/>
              </p:ext>
            </p:extLst>
          </p:nvPr>
        </p:nvGraphicFramePr>
        <p:xfrm>
          <a:off x="1066800" y="2895600"/>
          <a:ext cx="6781800" cy="7302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5951725" imgH="8425537" progId="Word.Document.8">
                  <p:embed/>
                </p:oleObj>
              </mc:Choice>
              <mc:Fallback>
                <p:oleObj name="Document" r:id="rId3" imgW="5951725" imgH="8425537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895600"/>
                        <a:ext cx="6781800" cy="73027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0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</a:t>
            </a:r>
            <a:r>
              <a:rPr lang="en-US" dirty="0" smtClean="0"/>
              <a:t>CCB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70 members </a:t>
            </a:r>
          </a:p>
          <a:p>
            <a:pPr marL="411163" lvl="1" indent="0">
              <a:buNone/>
            </a:pPr>
            <a:r>
              <a:rPr lang="en-US" sz="1600" dirty="0" smtClean="0"/>
              <a:t>(on </a:t>
            </a:r>
            <a:r>
              <a:rPr lang="en-US" sz="1600" dirty="0" smtClean="0"/>
              <a:t>08 June 2017)</a:t>
            </a:r>
            <a:endParaRPr lang="en-US" sz="1600" dirty="0" smtClean="0"/>
          </a:p>
          <a:p>
            <a:pPr marL="411163" lvl="1" indent="0">
              <a:buNone/>
            </a:pPr>
            <a:endParaRPr lang="en-US" sz="1600" dirty="0"/>
          </a:p>
          <a:p>
            <a:r>
              <a:rPr lang="en-US" dirty="0" smtClean="0"/>
              <a:t>10 </a:t>
            </a:r>
            <a:r>
              <a:rPr lang="en-US" dirty="0" smtClean="0"/>
              <a:t>participants in the meeting</a:t>
            </a:r>
          </a:p>
          <a:p>
            <a:pPr lvl="1"/>
            <a:r>
              <a:rPr lang="en-US" dirty="0" smtClean="0"/>
              <a:t>therefore, not possible to take decisions</a:t>
            </a:r>
          </a:p>
          <a:p>
            <a:pPr lvl="1"/>
            <a:r>
              <a:rPr lang="en-US" dirty="0" smtClean="0"/>
              <a:t>work on issues and propose solutions in JIRA</a:t>
            </a:r>
            <a:endParaRPr lang="en-GB" dirty="0"/>
          </a:p>
        </p:txBody>
      </p:sp>
      <p:graphicFrame>
        <p:nvGraphicFramePr>
          <p:cNvPr id="4" name="Chart 3" descr="Membership 2016/08" title="Membership 2016/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148234"/>
              </p:ext>
            </p:extLst>
          </p:nvPr>
        </p:nvGraphicFramePr>
        <p:xfrm>
          <a:off x="3810000" y="1752600"/>
          <a:ext cx="5264945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39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- </a:t>
            </a:r>
            <a:r>
              <a:rPr lang="en-GB" dirty="0" err="1" smtClean="0"/>
              <a:t>Atlassian</a:t>
            </a:r>
            <a:r>
              <a:rPr lang="en-GB" dirty="0" smtClean="0"/>
              <a:t> </a:t>
            </a:r>
            <a:r>
              <a:rPr lang="en-GB" dirty="0" smtClean="0"/>
              <a:t>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i="1" dirty="0" smtClean="0"/>
              <a:t>“</a:t>
            </a:r>
            <a:r>
              <a:rPr lang="en-GB" sz="2000" i="1" dirty="0"/>
              <a:t>We'd like to let you know that starting </a:t>
            </a:r>
            <a:r>
              <a:rPr lang="en-GB" sz="2000" i="1" dirty="0">
                <a:solidFill>
                  <a:srgbClr val="FF0000"/>
                </a:solidFill>
              </a:rPr>
              <a:t>24th April 2017</a:t>
            </a:r>
            <a:r>
              <a:rPr lang="en-GB" sz="2000" i="1" dirty="0"/>
              <a:t>, we're upgrading all users on aixmccb.atlassian.net to an </a:t>
            </a:r>
            <a:r>
              <a:rPr lang="en-GB" sz="2000" i="1" dirty="0" err="1">
                <a:solidFill>
                  <a:srgbClr val="FF0000"/>
                </a:solidFill>
              </a:rPr>
              <a:t>Atlassian</a:t>
            </a:r>
            <a:r>
              <a:rPr lang="en-GB" sz="2000" i="1" dirty="0">
                <a:solidFill>
                  <a:srgbClr val="FF0000"/>
                </a:solidFill>
              </a:rPr>
              <a:t> account</a:t>
            </a:r>
            <a:r>
              <a:rPr lang="en-GB" sz="2000" i="1" dirty="0"/>
              <a:t>. </a:t>
            </a:r>
            <a:r>
              <a:rPr lang="en-GB" sz="2000" i="1" dirty="0" smtClean="0"/>
              <a:t>The </a:t>
            </a:r>
            <a:r>
              <a:rPr lang="en-GB" sz="2000" i="1" dirty="0"/>
              <a:t>next time they log in, they'll go through a simple email verification process that takes about 20 seconds</a:t>
            </a:r>
            <a:r>
              <a:rPr lang="en-GB" sz="2000" i="1" dirty="0" smtClean="0"/>
              <a:t>.”</a:t>
            </a:r>
          </a:p>
          <a:p>
            <a:endParaRPr lang="en-GB" sz="2000" i="1" dirty="0" smtClean="0"/>
          </a:p>
          <a:p>
            <a:r>
              <a:rPr lang="en-US" b="1" dirty="0"/>
              <a:t>What this means for your users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</a:t>
            </a:r>
            <a:r>
              <a:rPr lang="en-US" sz="2400" dirty="0">
                <a:solidFill>
                  <a:srgbClr val="FF0000"/>
                </a:solidFill>
              </a:rPr>
              <a:t>use their email address to log in</a:t>
            </a:r>
            <a:r>
              <a:rPr lang="en-US" dirty="0"/>
              <a:t>, instead of their </a:t>
            </a:r>
            <a:r>
              <a:rPr lang="en-US" dirty="0" smtClean="0"/>
              <a:t>username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complete a short email verification </a:t>
            </a:r>
            <a:r>
              <a:rPr lang="en-US" dirty="0" smtClean="0"/>
              <a:t>process </a:t>
            </a:r>
            <a:r>
              <a:rPr lang="en-US" dirty="0"/>
              <a:t>when they next log in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b="1" dirty="0"/>
              <a:t>Please check your profile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Full </a:t>
            </a:r>
            <a:r>
              <a:rPr lang="en-US" dirty="0" smtClean="0">
                <a:solidFill>
                  <a:srgbClr val="FF0000"/>
                </a:solidFill>
              </a:rPr>
              <a:t>name should be “Name Surname (</a:t>
            </a:r>
            <a:r>
              <a:rPr lang="en-US" dirty="0" err="1" smtClean="0">
                <a:solidFill>
                  <a:srgbClr val="FF0000"/>
                </a:solidFill>
              </a:rPr>
              <a:t>Organisation</a:t>
            </a:r>
            <a:r>
              <a:rPr lang="en-US" dirty="0" smtClean="0">
                <a:solidFill>
                  <a:srgbClr val="FF0000"/>
                </a:solidFill>
              </a:rPr>
              <a:t>/…)”</a:t>
            </a:r>
          </a:p>
          <a:p>
            <a:pPr lvl="1"/>
            <a:r>
              <a:rPr lang="en-US" dirty="0" smtClean="0"/>
              <a:t>Suggested: add your picture (small) as avatar</a:t>
            </a:r>
            <a:endParaRPr lang="en-US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742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Atlassian</a:t>
            </a:r>
            <a:r>
              <a:rPr lang="en-GB" dirty="0"/>
              <a:t>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Impact on “read-only account”</a:t>
            </a:r>
          </a:p>
          <a:p>
            <a:pPr lvl="2"/>
            <a:r>
              <a:rPr lang="en-GB" dirty="0" smtClean="0"/>
              <a:t>Login </a:t>
            </a:r>
            <a:r>
              <a:rPr lang="en-GB" dirty="0" smtClean="0"/>
              <a:t>&amp; user name: </a:t>
            </a:r>
            <a:r>
              <a:rPr lang="en-GB" i="1" dirty="0" smtClean="0">
                <a:solidFill>
                  <a:srgbClr val="0070C0"/>
                </a:solidFill>
                <a:hlinkClick r:id="rId2"/>
              </a:rPr>
              <a:t>aixm.ccb.guest@gmail.com</a:t>
            </a:r>
            <a:r>
              <a:rPr lang="en-GB" i="1" dirty="0" smtClean="0">
                <a:solidFill>
                  <a:srgbClr val="0070C0"/>
                </a:solidFill>
              </a:rPr>
              <a:t> </a:t>
            </a:r>
          </a:p>
          <a:p>
            <a:pPr lvl="2"/>
            <a:r>
              <a:rPr lang="en-GB" dirty="0" smtClean="0"/>
              <a:t>Password: </a:t>
            </a:r>
            <a:r>
              <a:rPr lang="en-GB" i="1" dirty="0" err="1" smtClean="0">
                <a:solidFill>
                  <a:srgbClr val="0070C0"/>
                </a:solidFill>
              </a:rPr>
              <a:t>viewonly</a:t>
            </a:r>
            <a:endParaRPr lang="en-GB" i="1" dirty="0" smtClean="0">
              <a:solidFill>
                <a:srgbClr val="0070C0"/>
              </a:solidFill>
            </a:endParaRPr>
          </a:p>
          <a:p>
            <a:pPr lvl="2"/>
            <a:endParaRPr lang="en-GB" i="1" dirty="0">
              <a:solidFill>
                <a:srgbClr val="0070C0"/>
              </a:solidFill>
            </a:endParaRPr>
          </a:p>
          <a:p>
            <a:pPr lvl="2"/>
            <a:r>
              <a:rPr lang="en-GB" i="1" dirty="0" smtClean="0">
                <a:solidFill>
                  <a:srgbClr val="0070C0"/>
                </a:solidFill>
              </a:rPr>
              <a:t>Intended use: for our colleagues, who need to consult the CCB issues/discussions.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8786</TotalTime>
  <Words>226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Apothecary</vt:lpstr>
      <vt:lpstr>Microsoft Word 97 - 2003 Document</vt:lpstr>
      <vt:lpstr>AIXM CCB</vt:lpstr>
      <vt:lpstr>Welcome</vt:lpstr>
      <vt:lpstr>Participants</vt:lpstr>
      <vt:lpstr>AgENDA</vt:lpstr>
      <vt:lpstr>AIXM CCB</vt:lpstr>
      <vt:lpstr>JIRA - Atlassian changes</vt:lpstr>
      <vt:lpstr>Atlassian changes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568</cp:revision>
  <dcterms:created xsi:type="dcterms:W3CDTF">2006-08-16T00:00:00Z</dcterms:created>
  <dcterms:modified xsi:type="dcterms:W3CDTF">2017-06-08T09:57:13Z</dcterms:modified>
</cp:coreProperties>
</file>