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73" r:id="rId3"/>
    <p:sldId id="374" r:id="rId4"/>
    <p:sldId id="375" r:id="rId5"/>
    <p:sldId id="376" r:id="rId6"/>
    <p:sldId id="378" r:id="rId7"/>
    <p:sldId id="377" r:id="rId8"/>
    <p:sldId id="379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OSNICU Eduard" initials="P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86" autoAdjust="0"/>
    <p:restoredTop sz="94660"/>
  </p:normalViewPr>
  <p:slideViewPr>
    <p:cSldViewPr>
      <p:cViewPr>
        <p:scale>
          <a:sx n="130" d="100"/>
          <a:sy n="130" d="100"/>
        </p:scale>
        <p:origin x="-72" y="17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HBRUNB17\CORPORATE\SESAR\Units%20Corner\SWIM-EA\AIM\AICM&amp;AIXM\Management\%5b2010%5d%20Change%20Control%20Process%20formalisation\CCB%20WIP\02%20-%20%20Members\AIXM%20CCB%20pie%20-%20char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Sheet1!$A$1:$A$7</c:f>
              <c:strCache>
                <c:ptCount val="7"/>
                <c:pt idx="0">
                  <c:v>ANSP</c:v>
                </c:pt>
                <c:pt idx="1">
                  <c:v>industry </c:v>
                </c:pt>
                <c:pt idx="2">
                  <c:v>Eurocontrol (departments)</c:v>
                </c:pt>
                <c:pt idx="3">
                  <c:v>FAA (departments)</c:v>
                </c:pt>
                <c:pt idx="4">
                  <c:v>Military</c:v>
                </c:pt>
                <c:pt idx="5">
                  <c:v>Airlines</c:v>
                </c:pt>
                <c:pt idx="6">
                  <c:v>Observer (FIXM, WXXM)</c:v>
                </c:pt>
              </c:strCache>
            </c:strRef>
          </c:cat>
          <c:val>
            <c:numRef>
              <c:f>Sheet1!$B$1:$B$7</c:f>
              <c:numCache>
                <c:formatCode>General</c:formatCode>
                <c:ptCount val="7"/>
                <c:pt idx="0">
                  <c:v>12</c:v>
                </c:pt>
                <c:pt idx="1">
                  <c:v>30</c:v>
                </c:pt>
                <c:pt idx="2">
                  <c:v>5</c:v>
                </c:pt>
                <c:pt idx="3">
                  <c:v>9</c:v>
                </c:pt>
                <c:pt idx="4">
                  <c:v>3</c:v>
                </c:pt>
                <c:pt idx="5">
                  <c:v>1</c:v>
                </c:pt>
                <c:pt idx="6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12/5/2016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12/5/2016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12/5/2016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12/5/2016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12/5/2016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12/5/2016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12/5/2016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12/5/2016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12/5/2016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5-7 DEC 2016, EUROCONTROL HQ, Brussels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AIXM CCB</a:t>
            </a:r>
            <a:endParaRPr lang="en-GB" dirty="0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66900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EUROCONTROL HQ</a:t>
            </a:r>
          </a:p>
          <a:p>
            <a:pPr lvl="1"/>
            <a:r>
              <a:rPr lang="en-US" dirty="0" smtClean="0"/>
              <a:t>Shuttle busses</a:t>
            </a:r>
          </a:p>
          <a:p>
            <a:pPr lvl="1"/>
            <a:r>
              <a:rPr lang="en-US" dirty="0" smtClean="0"/>
              <a:t>Meeting room Neptune</a:t>
            </a:r>
          </a:p>
          <a:p>
            <a:pPr lvl="1"/>
            <a:r>
              <a:rPr lang="en-US" dirty="0" smtClean="0"/>
              <a:t>Lunch/coffee breaks</a:t>
            </a:r>
          </a:p>
          <a:p>
            <a:pPr lvl="1"/>
            <a:r>
              <a:rPr lang="en-US" dirty="0" smtClean="0"/>
              <a:t>Safety instructions</a:t>
            </a:r>
          </a:p>
          <a:p>
            <a:pPr lvl="1"/>
            <a:r>
              <a:rPr lang="en-US" dirty="0" smtClean="0"/>
              <a:t>Any other questions?</a:t>
            </a:r>
          </a:p>
          <a:p>
            <a:pPr marL="411163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50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articipants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Name, </a:t>
            </a:r>
            <a:r>
              <a:rPr lang="en-US" dirty="0" err="1" smtClean="0"/>
              <a:t>organisation</a:t>
            </a:r>
            <a:endParaRPr lang="en-US" dirty="0" smtClean="0"/>
          </a:p>
          <a:p>
            <a:r>
              <a:rPr lang="en-US" dirty="0"/>
              <a:t>Any special interest with regard to AIXM evolution and  the CCB in general?</a:t>
            </a:r>
          </a:p>
          <a:p>
            <a:r>
              <a:rPr lang="en-US" dirty="0" smtClean="0"/>
              <a:t>Any particular expectations from this meeting?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A4191413-CFCB-49C3-9FA9-F06B2027F50D}" type="slidenum">
              <a:rPr lang="en-GB" altLang="en-US" smtClean="0"/>
              <a:pPr/>
              <a:t>3</a:t>
            </a:fld>
            <a:endParaRPr lang="en-GB" altLang="en-US"/>
          </a:p>
        </p:txBody>
      </p:sp>
      <p:pic>
        <p:nvPicPr>
          <p:cNvPr id="1028" name="Picture 4" descr="Résultat de recherche d'images pour &quot;introduce yourself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025" y="3810000"/>
            <a:ext cx="2682876" cy="2397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75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AgENDA</a:t>
            </a:r>
            <a:r>
              <a:rPr lang="en-US" dirty="0" smtClean="0"/>
              <a:t> – Day 1 (AM)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Welcome </a:t>
            </a:r>
            <a:r>
              <a:rPr lang="en-GB" dirty="0"/>
              <a:t>address and participants introduction</a:t>
            </a:r>
            <a:endParaRPr lang="en-GB" sz="3200" dirty="0"/>
          </a:p>
          <a:p>
            <a:r>
              <a:rPr lang="en-GB" dirty="0"/>
              <a:t> </a:t>
            </a:r>
            <a:r>
              <a:rPr lang="en-GB" dirty="0" smtClean="0"/>
              <a:t>Administrative</a:t>
            </a:r>
            <a:endParaRPr lang="en-GB" sz="3200" dirty="0"/>
          </a:p>
          <a:p>
            <a:pPr lvl="1"/>
            <a:r>
              <a:rPr lang="en-GB" dirty="0"/>
              <a:t>Approval of the agenda</a:t>
            </a:r>
            <a:endParaRPr lang="en-GB" sz="2800" dirty="0"/>
          </a:p>
          <a:p>
            <a:pPr lvl="1"/>
            <a:r>
              <a:rPr lang="en-GB" dirty="0"/>
              <a:t>AIXM CCB composition</a:t>
            </a:r>
            <a:endParaRPr lang="en-GB" sz="2800" dirty="0"/>
          </a:p>
          <a:p>
            <a:r>
              <a:rPr lang="en-GB" dirty="0"/>
              <a:t> </a:t>
            </a:r>
            <a:r>
              <a:rPr lang="en-US" dirty="0" smtClean="0"/>
              <a:t>Relation </a:t>
            </a:r>
            <a:r>
              <a:rPr lang="en-US" dirty="0"/>
              <a:t>with the ICAO IMP</a:t>
            </a:r>
            <a:endParaRPr lang="en-GB" sz="3200" dirty="0"/>
          </a:p>
          <a:p>
            <a:pPr lvl="1"/>
            <a:r>
              <a:rPr lang="en-US" dirty="0"/>
              <a:t>Outcomes of the last IMP meeting</a:t>
            </a:r>
            <a:endParaRPr lang="en-GB" sz="2800" dirty="0"/>
          </a:p>
          <a:p>
            <a:pPr lvl="1"/>
            <a:r>
              <a:rPr lang="en-US" dirty="0"/>
              <a:t>Interoperability </a:t>
            </a:r>
            <a:r>
              <a:rPr lang="en-US" dirty="0" smtClean="0"/>
              <a:t>scenarios</a:t>
            </a:r>
          </a:p>
          <a:p>
            <a:pPr lvl="1"/>
            <a:r>
              <a:rPr lang="en-US" dirty="0"/>
              <a:t>Annex 15 and PANS-AIM</a:t>
            </a:r>
            <a:endParaRPr lang="en-GB" dirty="0"/>
          </a:p>
          <a:p>
            <a:r>
              <a:rPr lang="en-US" dirty="0" smtClean="0"/>
              <a:t>Coordination </a:t>
            </a:r>
            <a:r>
              <a:rPr lang="en-US" dirty="0"/>
              <a:t>with other XM CCBs</a:t>
            </a:r>
            <a:endParaRPr lang="en-GB" sz="3200" dirty="0"/>
          </a:p>
          <a:p>
            <a:pPr lvl="1"/>
            <a:r>
              <a:rPr lang="en-US" dirty="0"/>
              <a:t>Briefing from FIXM CCB Member</a:t>
            </a:r>
          </a:p>
          <a:p>
            <a:pPr lvl="1"/>
            <a:r>
              <a:rPr lang="en-US" dirty="0"/>
              <a:t>ICAO AIRM briefing</a:t>
            </a:r>
          </a:p>
          <a:p>
            <a:pPr lvl="1"/>
            <a:r>
              <a:rPr lang="en-US" dirty="0"/>
              <a:t>GUFI (FIXM) lessons learned with regard to unique </a:t>
            </a:r>
            <a:r>
              <a:rPr lang="en-US" dirty="0" smtClean="0"/>
              <a:t>identifiers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99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AgENDA</a:t>
            </a:r>
            <a:r>
              <a:rPr lang="en-US" dirty="0" smtClean="0"/>
              <a:t> – Day 1 (PM)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AIXM </a:t>
            </a:r>
            <a:r>
              <a:rPr lang="en-US" dirty="0"/>
              <a:t>5.1.1 </a:t>
            </a:r>
            <a:endParaRPr lang="en-GB" sz="3200" dirty="0"/>
          </a:p>
          <a:p>
            <a:pPr lvl="1"/>
            <a:r>
              <a:rPr lang="en-US" dirty="0"/>
              <a:t>Status of documentation</a:t>
            </a:r>
            <a:endParaRPr lang="en-GB" sz="2800" dirty="0"/>
          </a:p>
          <a:p>
            <a:pPr lvl="1"/>
            <a:r>
              <a:rPr lang="en-US" dirty="0"/>
              <a:t>Web site completeness</a:t>
            </a:r>
            <a:endParaRPr lang="en-GB" sz="2800" dirty="0"/>
          </a:p>
          <a:p>
            <a:pPr lvl="1"/>
            <a:r>
              <a:rPr lang="en-US" dirty="0" err="1"/>
              <a:t>Finalisation</a:t>
            </a:r>
            <a:r>
              <a:rPr lang="en-US" dirty="0"/>
              <a:t> of the Temporality Concept revision</a:t>
            </a:r>
            <a:endParaRPr lang="en-GB" sz="2800" dirty="0"/>
          </a:p>
          <a:p>
            <a:pPr lvl="1"/>
            <a:r>
              <a:rPr lang="en-US" dirty="0"/>
              <a:t>Publication of the “AIXM Extension” guidelines</a:t>
            </a:r>
            <a:endParaRPr lang="en-GB" sz="2800" dirty="0"/>
          </a:p>
          <a:p>
            <a:pPr marL="114300" indent="0">
              <a:buNone/>
            </a:pPr>
            <a:endParaRPr lang="en-GB" sz="3200" dirty="0"/>
          </a:p>
          <a:p>
            <a:pPr lvl="0"/>
            <a:r>
              <a:rPr lang="en-US" dirty="0"/>
              <a:t>AIXM Interoperability issues</a:t>
            </a:r>
            <a:endParaRPr lang="en-GB" sz="3200" dirty="0"/>
          </a:p>
          <a:p>
            <a:pPr lvl="1"/>
            <a:r>
              <a:rPr lang="en-US" dirty="0"/>
              <a:t>Work on interoperability scenarios</a:t>
            </a:r>
            <a:endParaRPr lang="en-GB" sz="2800" dirty="0"/>
          </a:p>
          <a:p>
            <a:pPr lvl="1"/>
            <a:r>
              <a:rPr lang="en-US" dirty="0"/>
              <a:t>Work on other open </a:t>
            </a:r>
            <a:r>
              <a:rPr lang="en-US" dirty="0" smtClean="0"/>
              <a:t>issues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56103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– Day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lvl="0" indent="0">
              <a:buNone/>
            </a:pPr>
            <a:r>
              <a:rPr lang="en-US" sz="1800" i="1" dirty="0" smtClean="0">
                <a:solidFill>
                  <a:srgbClr val="0070C0"/>
                </a:solidFill>
              </a:rPr>
              <a:t>(starting 09:00)</a:t>
            </a:r>
          </a:p>
          <a:p>
            <a:pPr marL="114300" lvl="0" indent="0">
              <a:buNone/>
            </a:pPr>
            <a:endParaRPr lang="en-US" sz="1800" i="1" dirty="0" smtClean="0">
              <a:solidFill>
                <a:srgbClr val="0070C0"/>
              </a:solidFill>
            </a:endParaRPr>
          </a:p>
          <a:p>
            <a:pPr lvl="0"/>
            <a:r>
              <a:rPr lang="en-US" dirty="0" smtClean="0"/>
              <a:t>AIXM </a:t>
            </a:r>
            <a:r>
              <a:rPr lang="en-US" dirty="0"/>
              <a:t>5.2</a:t>
            </a:r>
            <a:endParaRPr lang="en-GB" sz="3200" dirty="0"/>
          </a:p>
          <a:p>
            <a:pPr lvl="1"/>
            <a:r>
              <a:rPr lang="en-US" dirty="0"/>
              <a:t>Work on Route/Points/Airspace/Services </a:t>
            </a:r>
            <a:r>
              <a:rPr lang="en-US" dirty="0" smtClean="0"/>
              <a:t>issues</a:t>
            </a:r>
          </a:p>
          <a:p>
            <a:pPr lvl="1"/>
            <a:endParaRPr lang="en-GB" sz="2800" dirty="0"/>
          </a:p>
          <a:p>
            <a:pPr marL="114300" indent="0">
              <a:buNone/>
            </a:pPr>
            <a:r>
              <a:rPr lang="en-US" sz="1800" i="1" dirty="0">
                <a:solidFill>
                  <a:srgbClr val="0070C0"/>
                </a:solidFill>
              </a:rPr>
              <a:t>--- Lunch Break-</a:t>
            </a:r>
            <a:r>
              <a:rPr lang="en-US" sz="1800" i="1" dirty="0" smtClean="0">
                <a:solidFill>
                  <a:srgbClr val="0070C0"/>
                </a:solidFill>
              </a:rPr>
              <a:t>--</a:t>
            </a:r>
          </a:p>
          <a:p>
            <a:pPr marL="114300" indent="0">
              <a:buNone/>
            </a:pPr>
            <a:endParaRPr lang="en-GB" sz="1800" i="1" dirty="0">
              <a:solidFill>
                <a:srgbClr val="0070C0"/>
              </a:solidFill>
            </a:endParaRPr>
          </a:p>
          <a:p>
            <a:pPr lvl="1"/>
            <a:r>
              <a:rPr lang="en-GB" dirty="0"/>
              <a:t>Work </a:t>
            </a:r>
            <a:r>
              <a:rPr lang="en-US" dirty="0"/>
              <a:t>on</a:t>
            </a:r>
            <a:r>
              <a:rPr lang="en-GB" dirty="0"/>
              <a:t> Airport and other issues except for </a:t>
            </a:r>
            <a:r>
              <a:rPr lang="en-GB" dirty="0" smtClean="0"/>
              <a:t>Procedures</a:t>
            </a:r>
          </a:p>
          <a:p>
            <a:pPr lvl="1"/>
            <a:endParaRPr lang="en-GB" sz="2800" dirty="0"/>
          </a:p>
          <a:p>
            <a:pPr marL="114300" indent="0">
              <a:buNone/>
            </a:pPr>
            <a:r>
              <a:rPr lang="en-US" sz="1800" i="1" dirty="0" smtClean="0">
                <a:solidFill>
                  <a:srgbClr val="0070C0"/>
                </a:solidFill>
              </a:rPr>
              <a:t>(closure </a:t>
            </a:r>
            <a:r>
              <a:rPr lang="en-US" sz="1800" i="1" dirty="0">
                <a:solidFill>
                  <a:srgbClr val="0070C0"/>
                </a:solidFill>
              </a:rPr>
              <a:t>at </a:t>
            </a:r>
            <a:r>
              <a:rPr lang="en-US" sz="1800" i="1" dirty="0" smtClean="0">
                <a:solidFill>
                  <a:srgbClr val="0070C0"/>
                </a:solidFill>
              </a:rPr>
              <a:t>17:00)</a:t>
            </a:r>
            <a:endParaRPr lang="en-GB" sz="1800" i="1" dirty="0">
              <a:solidFill>
                <a:srgbClr val="0070C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713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– Day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1800" i="1" dirty="0">
                <a:solidFill>
                  <a:srgbClr val="0070C0"/>
                </a:solidFill>
              </a:rPr>
              <a:t>(starting 09:00)</a:t>
            </a:r>
          </a:p>
          <a:p>
            <a:pPr lvl="0"/>
            <a:r>
              <a:rPr lang="en-US" dirty="0" smtClean="0"/>
              <a:t>AIXM </a:t>
            </a:r>
            <a:r>
              <a:rPr lang="en-US" dirty="0"/>
              <a:t>5.2</a:t>
            </a:r>
            <a:endParaRPr lang="en-GB" sz="3200" dirty="0"/>
          </a:p>
          <a:p>
            <a:pPr lvl="1"/>
            <a:r>
              <a:rPr lang="en-US" sz="1800" dirty="0"/>
              <a:t>Work on Procedures/SID/STAR issues</a:t>
            </a:r>
            <a:endParaRPr lang="en-GB" sz="2400" dirty="0"/>
          </a:p>
          <a:p>
            <a:pPr marL="114300" lvl="0" indent="0">
              <a:buClr>
                <a:srgbClr val="93A299"/>
              </a:buClr>
              <a:buNone/>
            </a:pPr>
            <a:r>
              <a:rPr lang="en-US" sz="1800" i="1" dirty="0">
                <a:solidFill>
                  <a:srgbClr val="0070C0"/>
                </a:solidFill>
              </a:rPr>
              <a:t>--- Lunch Break---</a:t>
            </a:r>
          </a:p>
          <a:p>
            <a:pPr lvl="0"/>
            <a:r>
              <a:rPr lang="en-GB" dirty="0" smtClean="0"/>
              <a:t>Other </a:t>
            </a:r>
            <a:r>
              <a:rPr lang="en-GB" dirty="0"/>
              <a:t>AIXM topics</a:t>
            </a:r>
            <a:endParaRPr lang="en-GB" sz="3200" dirty="0"/>
          </a:p>
          <a:p>
            <a:pPr lvl="1"/>
            <a:r>
              <a:rPr lang="en-GB" sz="1800" dirty="0"/>
              <a:t>Coding Guidelines</a:t>
            </a:r>
            <a:endParaRPr lang="en-GB" sz="2400" dirty="0"/>
          </a:p>
          <a:p>
            <a:pPr lvl="1"/>
            <a:r>
              <a:rPr lang="en-GB" sz="1800" dirty="0"/>
              <a:t>Business Rules</a:t>
            </a:r>
            <a:endParaRPr lang="en-GB" sz="2400" dirty="0"/>
          </a:p>
          <a:p>
            <a:pPr lvl="1"/>
            <a:r>
              <a:rPr lang="en-GB" sz="1800" dirty="0"/>
              <a:t>Mappings (ARINC 424, AIP, AMDB)</a:t>
            </a:r>
            <a:endParaRPr lang="en-GB" sz="2400" dirty="0"/>
          </a:p>
          <a:p>
            <a:pPr lvl="1"/>
            <a:r>
              <a:rPr lang="en-GB" sz="1800" dirty="0"/>
              <a:t>Wiki (content, platform, policy)</a:t>
            </a:r>
            <a:endParaRPr lang="en-GB" sz="2400" dirty="0"/>
          </a:p>
          <a:p>
            <a:pPr lvl="1"/>
            <a:r>
              <a:rPr lang="en-GB" sz="1800" dirty="0"/>
              <a:t>Training, webinars, etc. </a:t>
            </a:r>
            <a:endParaRPr lang="en-GB" sz="2400" dirty="0"/>
          </a:p>
          <a:p>
            <a:pPr lvl="2"/>
            <a:r>
              <a:rPr lang="en-GB" sz="1600" dirty="0"/>
              <a:t>(for developers) How to create extensions</a:t>
            </a:r>
            <a:endParaRPr lang="en-GB" sz="2000" dirty="0"/>
          </a:p>
          <a:p>
            <a:pPr lvl="2"/>
            <a:r>
              <a:rPr lang="en-GB" sz="1600" dirty="0"/>
              <a:t>(for domain experts) How to use AIXM with XSLT and </a:t>
            </a:r>
            <a:r>
              <a:rPr lang="en-GB" sz="1600" dirty="0" smtClean="0"/>
              <a:t>Access/Excel</a:t>
            </a:r>
          </a:p>
          <a:p>
            <a:pPr lvl="2"/>
            <a:endParaRPr lang="en-GB" sz="2000" dirty="0"/>
          </a:p>
          <a:p>
            <a:pPr marL="114300" lvl="0" indent="0">
              <a:buClr>
                <a:srgbClr val="93A299"/>
              </a:buClr>
              <a:buNone/>
            </a:pPr>
            <a:r>
              <a:rPr lang="en-US" sz="1800" i="1" dirty="0">
                <a:solidFill>
                  <a:srgbClr val="0070C0"/>
                </a:solidFill>
              </a:rPr>
              <a:t>(closure at </a:t>
            </a:r>
            <a:r>
              <a:rPr lang="en-US" sz="1800" i="1" dirty="0" smtClean="0">
                <a:solidFill>
                  <a:srgbClr val="0070C0"/>
                </a:solidFill>
              </a:rPr>
              <a:t>16:00</a:t>
            </a:r>
            <a:r>
              <a:rPr lang="en-US" sz="1800" i="1" dirty="0">
                <a:solidFill>
                  <a:srgbClr val="0070C0"/>
                </a:solidFill>
              </a:rPr>
              <a:t>)</a:t>
            </a:r>
            <a:endParaRPr lang="en-GB" sz="1800" i="1" dirty="0">
              <a:solidFill>
                <a:srgbClr val="0070C0"/>
              </a:solidFill>
            </a:endParaRPr>
          </a:p>
          <a:p>
            <a:pPr marL="114300" indent="0">
              <a:buNone/>
            </a:pPr>
            <a:r>
              <a:rPr lang="en-GB" dirty="0" smtClean="0"/>
              <a:t> </a:t>
            </a:r>
            <a:endParaRPr lang="en-GB" sz="40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423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AIXM CCM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70 members </a:t>
            </a:r>
          </a:p>
          <a:p>
            <a:pPr marL="411163" lvl="1" indent="0">
              <a:buNone/>
            </a:pPr>
            <a:r>
              <a:rPr lang="en-US" sz="1600" dirty="0" smtClean="0"/>
              <a:t>(on 30 Nov 2016)</a:t>
            </a:r>
          </a:p>
          <a:p>
            <a:pPr marL="411163" lvl="1" indent="0">
              <a:buNone/>
            </a:pPr>
            <a:endParaRPr lang="en-US" sz="1600" dirty="0"/>
          </a:p>
          <a:p>
            <a:r>
              <a:rPr lang="en-US" dirty="0" smtClean="0"/>
              <a:t>12 participants in the meeting</a:t>
            </a:r>
          </a:p>
          <a:p>
            <a:pPr lvl="1"/>
            <a:r>
              <a:rPr lang="en-US" dirty="0" smtClean="0"/>
              <a:t>therefore, not possible to take decisions</a:t>
            </a:r>
          </a:p>
          <a:p>
            <a:pPr lvl="1"/>
            <a:r>
              <a:rPr lang="en-US" dirty="0" smtClean="0"/>
              <a:t>work on issues and propose solutions in JIRA</a:t>
            </a:r>
            <a:endParaRPr lang="en-GB" dirty="0"/>
          </a:p>
        </p:txBody>
      </p:sp>
      <p:graphicFrame>
        <p:nvGraphicFramePr>
          <p:cNvPr id="4" name="Chart 3" descr="Membership 2016/08" title="Membership 2016/0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4148234"/>
              </p:ext>
            </p:extLst>
          </p:nvPr>
        </p:nvGraphicFramePr>
        <p:xfrm>
          <a:off x="3810000" y="1752600"/>
          <a:ext cx="5264945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139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8719</TotalTime>
  <Words>242</Words>
  <Application>Microsoft Office PowerPoint</Application>
  <PresentationFormat>On-screen Show (4:3)</PresentationFormat>
  <Paragraphs>71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Apothecary</vt:lpstr>
      <vt:lpstr>AIXM CCB</vt:lpstr>
      <vt:lpstr>Welcome</vt:lpstr>
      <vt:lpstr>Participants</vt:lpstr>
      <vt:lpstr>AgENDA – Day 1 (AM)</vt:lpstr>
      <vt:lpstr>AgENDA – Day 1 (PM)</vt:lpstr>
      <vt:lpstr>Agenda – Day 2</vt:lpstr>
      <vt:lpstr>Agenda – Day 3</vt:lpstr>
      <vt:lpstr>AIXM CCM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>POROSNICU Eduard</dc:creator>
  <cp:lastModifiedBy>POROSNICU Eduard</cp:lastModifiedBy>
  <cp:revision>560</cp:revision>
  <dcterms:created xsi:type="dcterms:W3CDTF">2006-08-16T00:00:00Z</dcterms:created>
  <dcterms:modified xsi:type="dcterms:W3CDTF">2016-12-05T09:19:32Z</dcterms:modified>
</cp:coreProperties>
</file>