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406" r:id="rId4"/>
    <p:sldId id="400" r:id="rId5"/>
    <p:sldId id="408" r:id="rId6"/>
    <p:sldId id="407" r:id="rId7"/>
    <p:sldId id="40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7" autoAdjust="0"/>
    <p:restoredTop sz="94681" autoAdjust="0"/>
  </p:normalViewPr>
  <p:slideViewPr>
    <p:cSldViewPr>
      <p:cViewPr>
        <p:scale>
          <a:sx n="150" d="100"/>
          <a:sy n="150" d="100"/>
        </p:scale>
        <p:origin x="-978" y="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5/24/2018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xlGN-YBj-q0RktVVm5oOXptVG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24 May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Recent issues </a:t>
            </a:r>
            <a:r>
              <a:rPr lang="en-GB" dirty="0"/>
              <a:t>from JIRA </a:t>
            </a:r>
            <a:endParaRPr lang="en-GB" dirty="0" smtClean="0"/>
          </a:p>
          <a:p>
            <a:r>
              <a:rPr lang="en-GB" dirty="0" smtClean="0"/>
              <a:t>Draft </a:t>
            </a:r>
            <a:r>
              <a:rPr lang="en-GB" dirty="0"/>
              <a:t>Change Proposals for AIXM </a:t>
            </a:r>
            <a:r>
              <a:rPr lang="en-GB" dirty="0" smtClean="0"/>
              <a:t>5.2</a:t>
            </a:r>
          </a:p>
          <a:p>
            <a:r>
              <a:rPr lang="en-GB" dirty="0" smtClean="0"/>
              <a:t>Brussels meeting – Agenda and registrations</a:t>
            </a:r>
            <a:endParaRPr lang="en-GB" dirty="0"/>
          </a:p>
          <a:p>
            <a:r>
              <a:rPr lang="en-GB" dirty="0" smtClean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issues / recent comments</a:t>
            </a:r>
          </a:p>
          <a:p>
            <a:pPr lvl="1"/>
            <a:r>
              <a:rPr lang="en-GB" dirty="0" smtClean="0"/>
              <a:t>Following discussions in the latest coding guidelines Webex</a:t>
            </a:r>
          </a:p>
          <a:p>
            <a:pPr lvl="2"/>
            <a:r>
              <a:rPr lang="en-GB" dirty="0" smtClean="0"/>
              <a:t>AIXM-306, AIXM-308, AIXM-309</a:t>
            </a:r>
          </a:p>
          <a:p>
            <a:pPr lvl="1"/>
            <a:r>
              <a:rPr lang="en-GB" dirty="0" smtClean="0"/>
              <a:t>New issues related to the Event concept</a:t>
            </a:r>
          </a:p>
          <a:p>
            <a:pPr lvl="2"/>
            <a:r>
              <a:rPr lang="en-GB" dirty="0" smtClean="0"/>
              <a:t>AIXM-310, AIXM-311, AIXM-312, AIXM-313</a:t>
            </a:r>
          </a:p>
          <a:p>
            <a:pPr lvl="1"/>
            <a:r>
              <a:rPr lang="en-GB" dirty="0" smtClean="0"/>
              <a:t>Issues related ‘facility owner’ and ‘data provider’</a:t>
            </a:r>
          </a:p>
          <a:p>
            <a:pPr lvl="2"/>
            <a:r>
              <a:rPr lang="en-GB" dirty="0" smtClean="0"/>
              <a:t>AIXM-209, AIXM-314, AIXM-283</a:t>
            </a:r>
          </a:p>
        </p:txBody>
      </p:sp>
    </p:spTree>
    <p:extLst>
      <p:ext uri="{BB962C8B-B14F-4D97-AF65-F5344CB8AC3E}">
        <p14:creationId xmlns:p14="http://schemas.microsoft.com/office/powerpoint/2010/main" val="3546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set of 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Already in JIRA (older ones)</a:t>
            </a:r>
          </a:p>
          <a:p>
            <a:pPr lvl="1"/>
            <a:r>
              <a:rPr lang="en-GB" sz="1600" dirty="0" smtClean="0"/>
              <a:t>AIXM-142, AIXM-245</a:t>
            </a:r>
          </a:p>
          <a:p>
            <a:r>
              <a:rPr lang="en-GB" dirty="0" smtClean="0"/>
              <a:t>Templates in </a:t>
            </a:r>
            <a:r>
              <a:rPr lang="en-GB" dirty="0" err="1" smtClean="0"/>
              <a:t>GoogleDocs</a:t>
            </a:r>
            <a:endParaRPr lang="en-GB" dirty="0" smtClean="0"/>
          </a:p>
          <a:p>
            <a:pPr lvl="1"/>
            <a:r>
              <a:rPr lang="en-GB" sz="1400" dirty="0">
                <a:hlinkClick r:id="rId2"/>
              </a:rPr>
              <a:t>https://</a:t>
            </a:r>
            <a:r>
              <a:rPr lang="en-GB" sz="1400" dirty="0" smtClean="0">
                <a:hlinkClick r:id="rId2"/>
              </a:rPr>
              <a:t>drive.google.com/open?id=0BxlGN-YBj-q0RktVVm5oOXptVGM</a:t>
            </a:r>
            <a:r>
              <a:rPr lang="en-GB" sz="1400" dirty="0" smtClean="0"/>
              <a:t> </a:t>
            </a:r>
          </a:p>
          <a:p>
            <a:pPr lvl="1"/>
            <a:r>
              <a:rPr lang="en-GB" dirty="0" smtClean="0"/>
              <a:t>Initial drafts</a:t>
            </a:r>
          </a:p>
          <a:p>
            <a:pPr lvl="2"/>
            <a:r>
              <a:rPr lang="en-US" sz="1400" dirty="0"/>
              <a:t>[AIXM-xxx] Rules for deprecation [Ken Gochenour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/>
              <a:t>[AIXM-xxx] New Navigation Warning feature [Ken </a:t>
            </a:r>
            <a:r>
              <a:rPr lang="en-US" sz="1400" dirty="0" err="1"/>
              <a:t>Gochnour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/>
              <a:t>[AIXM-2xx] Runway side additional value [FAA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/>
              <a:t>[AIXM-2xx] Obstacle visual marking new property [FAA</a:t>
            </a:r>
            <a:r>
              <a:rPr lang="en-US" sz="1400" dirty="0" smtClean="0"/>
              <a:t>]</a:t>
            </a:r>
          </a:p>
          <a:p>
            <a:pPr lvl="2"/>
            <a:r>
              <a:rPr lang="en-GB" sz="1400" dirty="0"/>
              <a:t>[AIXM-2xx] Aerodrome surface composition additional values [FAA</a:t>
            </a:r>
            <a:r>
              <a:rPr lang="en-GB" sz="1400" dirty="0" smtClean="0"/>
              <a:t>]</a:t>
            </a:r>
          </a:p>
          <a:p>
            <a:pPr lvl="2"/>
            <a:r>
              <a:rPr lang="en-US" sz="1400" dirty="0"/>
              <a:t>[AIXM-2xx] Runway marking type additional value [FAA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/>
              <a:t>[AIXM-2xx] </a:t>
            </a:r>
            <a:r>
              <a:rPr lang="en-US" sz="1400" dirty="0" err="1"/>
              <a:t>DesignatedPoint</a:t>
            </a:r>
            <a:r>
              <a:rPr lang="en-US" sz="1400" dirty="0"/>
              <a:t> and </a:t>
            </a:r>
            <a:r>
              <a:rPr lang="en-US" sz="1400" dirty="0" err="1"/>
              <a:t>Navaid</a:t>
            </a:r>
            <a:r>
              <a:rPr lang="en-US" sz="1400" dirty="0"/>
              <a:t> country code [FAA</a:t>
            </a:r>
            <a:r>
              <a:rPr lang="en-US" sz="1400" dirty="0" smtClean="0"/>
              <a:t>]</a:t>
            </a:r>
          </a:p>
          <a:p>
            <a:pPr lvl="2"/>
            <a:r>
              <a:rPr lang="en-US" sz="1400" dirty="0"/>
              <a:t>[AIXM-2xx] Route segment association with more than one Route [FAA</a:t>
            </a:r>
            <a:r>
              <a:rPr lang="en-US" sz="1400" dirty="0" smtClean="0"/>
              <a:t>]</a:t>
            </a:r>
          </a:p>
          <a:p>
            <a:pPr lvl="2"/>
            <a:r>
              <a:rPr lang="en-GB" sz="1400" dirty="0"/>
              <a:t>[AIXM-2xx] Multiple MEA values for </a:t>
            </a:r>
            <a:r>
              <a:rPr lang="en-GB" sz="1400" dirty="0" err="1"/>
              <a:t>RouteSegment</a:t>
            </a:r>
            <a:r>
              <a:rPr lang="en-GB" sz="1400" dirty="0"/>
              <a:t> [FAA</a:t>
            </a:r>
            <a:r>
              <a:rPr lang="en-GB" sz="1400" dirty="0" smtClean="0"/>
              <a:t>]</a:t>
            </a:r>
          </a:p>
          <a:p>
            <a:pPr lvl="2"/>
            <a:r>
              <a:rPr lang="fr-FR" sz="1400" dirty="0"/>
              <a:t>[AIXM-2xx] </a:t>
            </a:r>
            <a:r>
              <a:rPr lang="fr-FR" sz="1400" dirty="0" err="1"/>
              <a:t>Aerodrome</a:t>
            </a:r>
            <a:r>
              <a:rPr lang="fr-FR" sz="1400" dirty="0"/>
              <a:t> surface condition values clarification [FAA</a:t>
            </a:r>
            <a:r>
              <a:rPr lang="fr-FR" sz="1400" dirty="0" smtClean="0"/>
              <a:t>]</a:t>
            </a:r>
          </a:p>
          <a:p>
            <a:pPr lvl="2"/>
            <a:r>
              <a:rPr lang="en-GB" sz="1400" dirty="0"/>
              <a:t>[AIXM-2xx] Aerodrome surface preparation additional values [FAA</a:t>
            </a:r>
            <a:r>
              <a:rPr lang="en-GB" sz="1400" dirty="0" smtClean="0"/>
              <a:t>]</a:t>
            </a:r>
          </a:p>
          <a:p>
            <a:pPr lvl="2"/>
            <a:r>
              <a:rPr lang="en-GB" sz="1400" dirty="0"/>
              <a:t>[AIXM-2xx] Aerodrome type additional values [FAA</a:t>
            </a:r>
            <a:r>
              <a:rPr lang="en-GB" sz="1400" dirty="0" smtClean="0"/>
              <a:t>]</a:t>
            </a:r>
          </a:p>
          <a:p>
            <a:pPr lvl="2"/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7140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set of 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Target -&gt; first set of change proposals to be ready for review by end </a:t>
            </a:r>
            <a:r>
              <a:rPr lang="en-GB" strike="sngStrike" dirty="0" smtClean="0"/>
              <a:t>April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May </a:t>
            </a:r>
            <a:r>
              <a:rPr lang="en-GB" dirty="0" smtClean="0"/>
              <a:t>2018</a:t>
            </a:r>
          </a:p>
          <a:p>
            <a:pPr lvl="1"/>
            <a:r>
              <a:rPr lang="en-GB" dirty="0" smtClean="0"/>
              <a:t>Volunteers needed!</a:t>
            </a:r>
          </a:p>
          <a:p>
            <a:pPr lvl="1"/>
            <a:r>
              <a:rPr lang="en-GB" dirty="0" smtClean="0"/>
              <a:t>Approval process to be started </a:t>
            </a:r>
            <a:r>
              <a:rPr lang="en-GB" strike="sngStrike" dirty="0" smtClean="0"/>
              <a:t>before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immediately after </a:t>
            </a:r>
            <a:r>
              <a:rPr lang="en-GB" dirty="0" smtClean="0"/>
              <a:t>June meeting</a:t>
            </a:r>
          </a:p>
        </p:txBody>
      </p:sp>
    </p:spTree>
    <p:extLst>
      <p:ext uri="{BB962C8B-B14F-4D97-AF65-F5344CB8AC3E}">
        <p14:creationId xmlns:p14="http://schemas.microsoft.com/office/powerpoint/2010/main" val="95558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Brussels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Registrations to date</a:t>
            </a:r>
          </a:p>
          <a:p>
            <a:pPr lvl="1"/>
            <a:r>
              <a:rPr lang="en-GB" dirty="0" smtClean="0"/>
              <a:t>14 participants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Draft agenda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616216"/>
              </p:ext>
            </p:extLst>
          </p:nvPr>
        </p:nvGraphicFramePr>
        <p:xfrm>
          <a:off x="4724400" y="1297416"/>
          <a:ext cx="3886200" cy="5484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5951725" imgH="8398854" progId="Word.Document.8">
                  <p:embed/>
                </p:oleObj>
              </mc:Choice>
              <mc:Fallback>
                <p:oleObj name="Document" r:id="rId3" imgW="5951725" imgH="839885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4400" y="1297416"/>
                        <a:ext cx="3886200" cy="5484384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164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Next </a:t>
            </a:r>
            <a:r>
              <a:rPr lang="en-GB" dirty="0" err="1"/>
              <a:t>webex</a:t>
            </a:r>
            <a:r>
              <a:rPr lang="en-GB" dirty="0"/>
              <a:t> / </a:t>
            </a:r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GB" sz="1400" dirty="0" smtClean="0">
              <a:solidFill>
                <a:srgbClr val="FF0000"/>
              </a:solidFill>
            </a:endParaRPr>
          </a:p>
          <a:p>
            <a:r>
              <a:rPr lang="en-GB" sz="2000" dirty="0" smtClean="0"/>
              <a:t>Meeting in Brussels</a:t>
            </a:r>
          </a:p>
          <a:p>
            <a:pPr lvl="1"/>
            <a:r>
              <a:rPr lang="en-GB" sz="1800" dirty="0" smtClean="0"/>
              <a:t>6-7-8 June, Eurocontrol </a:t>
            </a:r>
          </a:p>
          <a:p>
            <a:pPr lvl="1"/>
            <a:r>
              <a:rPr lang="en-GB" sz="1800" dirty="0" smtClean="0"/>
              <a:t>Please confirm participation before 31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May</a:t>
            </a:r>
          </a:p>
          <a:p>
            <a:endParaRPr lang="en-GB" dirty="0" smtClean="0"/>
          </a:p>
          <a:p>
            <a:r>
              <a:rPr lang="en-GB" sz="2000" dirty="0" smtClean="0"/>
              <a:t>Next Webex proposed</a:t>
            </a:r>
            <a:endParaRPr lang="en-GB" sz="2000" dirty="0"/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TUE 26 </a:t>
            </a:r>
            <a:r>
              <a:rPr lang="en-GB" sz="1800" dirty="0">
                <a:solidFill>
                  <a:srgbClr val="FF0000"/>
                </a:solidFill>
              </a:rPr>
              <a:t>June 14:30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on CP drafting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Other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JIRA issues</a:t>
            </a:r>
            <a:endParaRPr lang="en-GB" sz="16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1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13347</TotalTime>
  <Words>310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Apothecary</vt:lpstr>
      <vt:lpstr>Microsoft Word 97 - 2003 Document</vt:lpstr>
      <vt:lpstr>AIXM 5.2 – WIP</vt:lpstr>
      <vt:lpstr>Proposed Agenda</vt:lpstr>
      <vt:lpstr>JIRA</vt:lpstr>
      <vt:lpstr>First set of Change Proposals</vt:lpstr>
      <vt:lpstr>First set of Change Proposals</vt:lpstr>
      <vt:lpstr>Brussels meeting</vt:lpstr>
      <vt:lpstr>Next webex /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699</cp:revision>
  <dcterms:created xsi:type="dcterms:W3CDTF">2006-08-16T00:00:00Z</dcterms:created>
  <dcterms:modified xsi:type="dcterms:W3CDTF">2018-05-25T06:53:38Z</dcterms:modified>
</cp:coreProperties>
</file>