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375" r:id="rId4"/>
    <p:sldId id="388" r:id="rId5"/>
    <p:sldId id="401" r:id="rId6"/>
    <p:sldId id="400" r:id="rId7"/>
    <p:sldId id="402" r:id="rId8"/>
    <p:sldId id="40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4660"/>
  </p:normalViewPr>
  <p:slideViewPr>
    <p:cSldViewPr>
      <p:cViewPr>
        <p:scale>
          <a:sx n="140" d="100"/>
          <a:sy n="140" d="100"/>
        </p:scale>
        <p:origin x="-11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d9kJli6AT6MiuGDcLgAcMs-Wim5I-cxbiPhwSPc5WAM" TargetMode="External"/><Relationship Id="rId2" Type="http://schemas.openxmlformats.org/officeDocument/2006/relationships/hyperlink" Target="https://github.com/aixm/UML-to-XSD-script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01 FEB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5.2 – WIP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Meeting in DC, 21-23 FEB</a:t>
            </a:r>
          </a:p>
          <a:p>
            <a:r>
              <a:rPr lang="en-GB" dirty="0" smtClean="0"/>
              <a:t>XSD generation scripts – available in </a:t>
            </a:r>
            <a:r>
              <a:rPr lang="en-GB" dirty="0" err="1" smtClean="0"/>
              <a:t>gitHub</a:t>
            </a:r>
            <a:endParaRPr lang="en-GB" dirty="0" smtClean="0"/>
          </a:p>
          <a:p>
            <a:r>
              <a:rPr lang="en-GB" dirty="0" smtClean="0"/>
              <a:t>AIXM 5.2 WIP</a:t>
            </a:r>
          </a:p>
          <a:p>
            <a:pPr lvl="1"/>
            <a:r>
              <a:rPr lang="en-GB" dirty="0" smtClean="0"/>
              <a:t>Recent issues raised in JIRA</a:t>
            </a:r>
          </a:p>
          <a:p>
            <a:pPr lvl="1"/>
            <a:r>
              <a:rPr lang="en-GB" dirty="0" smtClean="0"/>
              <a:t>Issues ready for change proposals</a:t>
            </a:r>
          </a:p>
          <a:p>
            <a:r>
              <a:rPr lang="en-GB" dirty="0" smtClean="0"/>
              <a:t>AOB – topics for the face to face meeting</a:t>
            </a:r>
          </a:p>
        </p:txBody>
      </p:sp>
    </p:spTree>
    <p:extLst>
      <p:ext uri="{BB962C8B-B14F-4D97-AF65-F5344CB8AC3E}">
        <p14:creationId xmlns:p14="http://schemas.microsoft.com/office/powerpoint/2010/main" val="132021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Webex/Meeting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AIXM CCB Meeting in Washington</a:t>
            </a:r>
            <a:endParaRPr lang="en-GB" dirty="0"/>
          </a:p>
          <a:p>
            <a:pPr lvl="1"/>
            <a:r>
              <a:rPr lang="en-GB" sz="1600" dirty="0" smtClean="0"/>
              <a:t>21-23 February</a:t>
            </a:r>
          </a:p>
          <a:p>
            <a:pPr lvl="1"/>
            <a:r>
              <a:rPr lang="en-GB" sz="1600" i="1" dirty="0" smtClean="0">
                <a:solidFill>
                  <a:srgbClr val="FF0000"/>
                </a:solidFill>
              </a:rPr>
              <a:t>Please confirm any additional participation before 10 Feb (if not done already)</a:t>
            </a:r>
          </a:p>
          <a:p>
            <a:pPr lvl="1"/>
            <a:r>
              <a:rPr lang="en-GB" sz="1600" dirty="0" smtClean="0"/>
              <a:t>Attention – central Washington, DC (not Silver Spring!)</a:t>
            </a:r>
            <a:endParaRPr lang="en-US" sz="1400" dirty="0" smtClean="0"/>
          </a:p>
          <a:p>
            <a:pPr marL="411163" lvl="1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2835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AIXM 5.1.1 – XSD generation scripts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Supports XSD generation from AIXM UML</a:t>
            </a:r>
          </a:p>
          <a:p>
            <a:pPr lvl="1"/>
            <a:r>
              <a:rPr lang="en-US" dirty="0" smtClean="0"/>
              <a:t>Both for core (it was used for AIXM 5.1.1) and extensions</a:t>
            </a:r>
          </a:p>
          <a:p>
            <a:r>
              <a:rPr lang="en-US" dirty="0"/>
              <a:t>Source code</a:t>
            </a:r>
          </a:p>
          <a:p>
            <a:pPr lvl="1"/>
            <a:r>
              <a:rPr lang="en-US" dirty="0"/>
              <a:t>Moved to GitHub </a:t>
            </a:r>
            <a:r>
              <a:rPr lang="en-US" dirty="0">
                <a:solidFill>
                  <a:srgbClr val="FF0000"/>
                </a:solidFill>
              </a:rPr>
              <a:t>(Done)</a:t>
            </a:r>
          </a:p>
          <a:p>
            <a:pPr lvl="2"/>
            <a:r>
              <a:rPr lang="en-US" dirty="0">
                <a:hlinkClick r:id="rId2"/>
              </a:rPr>
              <a:t>https://github.com/aixm/UML-to-XSD-scripts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Vlad </a:t>
            </a:r>
            <a:r>
              <a:rPr lang="en-US" dirty="0" err="1"/>
              <a:t>Acretoaie</a:t>
            </a:r>
            <a:r>
              <a:rPr lang="en-US" dirty="0"/>
              <a:t> (</a:t>
            </a:r>
            <a:r>
              <a:rPr lang="en-US" dirty="0" err="1"/>
              <a:t>Frequentis</a:t>
            </a:r>
            <a:r>
              <a:rPr lang="en-US" dirty="0"/>
              <a:t>) put the source code from the Eurocontrol archive in an Eclipse </a:t>
            </a:r>
            <a:r>
              <a:rPr lang="en-US" dirty="0" smtClean="0"/>
              <a:t>project</a:t>
            </a:r>
          </a:p>
          <a:p>
            <a:pPr lvl="2"/>
            <a:r>
              <a:rPr lang="en-US" dirty="0" smtClean="0"/>
              <a:t>includes link to the User Manual (still in Google Docs)</a:t>
            </a:r>
          </a:p>
          <a:p>
            <a:pPr lvl="3"/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drive.google.com/open?id=1d9kJli6AT6MiuGDcLgAcMs-Wim5I-cxbiPhwSPc5WAM</a:t>
            </a:r>
            <a:r>
              <a:rPr lang="en-GB" dirty="0" smtClean="0"/>
              <a:t> </a:t>
            </a:r>
          </a:p>
          <a:p>
            <a:pPr lvl="3"/>
            <a:r>
              <a:rPr lang="en-US" dirty="0" smtClean="0"/>
              <a:t>See Appendix 1 – Known Issues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57882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JIRA - recent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10600" cy="4373563"/>
          </a:xfrm>
        </p:spPr>
        <p:txBody>
          <a:bodyPr/>
          <a:lstStyle/>
          <a:p>
            <a:r>
              <a:rPr lang="en-GB" sz="1600" dirty="0" smtClean="0"/>
              <a:t>AIXM-287 (</a:t>
            </a:r>
            <a:r>
              <a:rPr lang="en-US" sz="1600" dirty="0"/>
              <a:t>missing possibility to encode confidence level</a:t>
            </a:r>
            <a:r>
              <a:rPr lang="en-GB" sz="1600" dirty="0" smtClean="0"/>
              <a:t>)</a:t>
            </a:r>
          </a:p>
          <a:p>
            <a:r>
              <a:rPr lang="en-GB" sz="1600" dirty="0" smtClean="0"/>
              <a:t>AIXM-288 (</a:t>
            </a:r>
            <a:r>
              <a:rPr lang="en-US" sz="1600" dirty="0"/>
              <a:t>Inaccurate role description for </a:t>
            </a:r>
            <a:r>
              <a:rPr lang="en-US" sz="1600" dirty="0" err="1"/>
              <a:t>CallsignDetail</a:t>
            </a:r>
            <a:r>
              <a:rPr lang="en-US" sz="1600" dirty="0"/>
              <a:t> in association with </a:t>
            </a:r>
            <a:r>
              <a:rPr lang="en-US" sz="1600" dirty="0" smtClean="0"/>
              <a:t>Service)</a:t>
            </a:r>
          </a:p>
          <a:p>
            <a:r>
              <a:rPr lang="en-US" sz="1600" dirty="0" smtClean="0"/>
              <a:t>AIXM-289 </a:t>
            </a:r>
            <a:r>
              <a:rPr lang="en-US" sz="1600" dirty="0"/>
              <a:t>(New Value for </a:t>
            </a:r>
            <a:r>
              <a:rPr lang="en-US" sz="1600" dirty="0" err="1"/>
              <a:t>CodeVerticalStructureMarkingType</a:t>
            </a:r>
            <a:r>
              <a:rPr lang="en-US" sz="1600" dirty="0" smtClean="0"/>
              <a:t>)</a:t>
            </a:r>
          </a:p>
          <a:p>
            <a:r>
              <a:rPr lang="en-US" sz="1600" dirty="0"/>
              <a:t>AIXM-290 (New Value for </a:t>
            </a:r>
            <a:r>
              <a:rPr lang="en-US" sz="1600" dirty="0" err="1"/>
              <a:t>CodeSurfacePreparationType</a:t>
            </a:r>
            <a:r>
              <a:rPr lang="en-US" sz="1600" dirty="0" smtClean="0"/>
              <a:t>)</a:t>
            </a:r>
          </a:p>
          <a:p>
            <a:r>
              <a:rPr lang="en-US" sz="1600" dirty="0"/>
              <a:t>AIXM-291 (New Value for </a:t>
            </a:r>
            <a:r>
              <a:rPr lang="en-US" sz="1600" dirty="0" err="1"/>
              <a:t>CodeSideType</a:t>
            </a:r>
            <a:r>
              <a:rPr lang="en-US" sz="1600" dirty="0" smtClean="0"/>
              <a:t>)</a:t>
            </a:r>
          </a:p>
          <a:p>
            <a:r>
              <a:rPr lang="en-US" sz="1600" dirty="0"/>
              <a:t>AIXM-292 (New Value for </a:t>
            </a:r>
            <a:r>
              <a:rPr lang="en-US" sz="1600" dirty="0" err="1"/>
              <a:t>CodeRunwayMarkingType</a:t>
            </a:r>
            <a:r>
              <a:rPr lang="en-US" sz="1600" dirty="0" smtClean="0"/>
              <a:t>)</a:t>
            </a:r>
          </a:p>
          <a:p>
            <a:r>
              <a:rPr lang="en-US" sz="1600" dirty="0"/>
              <a:t>AIXM-293 (New Values for </a:t>
            </a:r>
            <a:r>
              <a:rPr lang="en-US" sz="1600" dirty="0" err="1"/>
              <a:t>CodeSurfaceCompositionType</a:t>
            </a:r>
            <a:r>
              <a:rPr lang="en-US" sz="1600" dirty="0" smtClean="0"/>
              <a:t>)</a:t>
            </a:r>
          </a:p>
          <a:p>
            <a:r>
              <a:rPr lang="en-US" sz="1600" dirty="0"/>
              <a:t>AIXM-294 (New Values for </a:t>
            </a:r>
            <a:r>
              <a:rPr lang="en-US" sz="1600" dirty="0" err="1" smtClean="0"/>
              <a:t>CodeSurfaceConditionType</a:t>
            </a:r>
            <a:r>
              <a:rPr lang="en-US" sz="1600" dirty="0" smtClean="0"/>
              <a:t>)</a:t>
            </a:r>
          </a:p>
          <a:p>
            <a:r>
              <a:rPr lang="en-US" sz="1600" dirty="0"/>
              <a:t>AIXM-295 (New Values for </a:t>
            </a:r>
            <a:r>
              <a:rPr lang="en-US" sz="1600" dirty="0" err="1" smtClean="0"/>
              <a:t>CodeAirportHeliportType</a:t>
            </a:r>
            <a:r>
              <a:rPr lang="en-US" sz="1600" dirty="0" smtClean="0"/>
              <a:t>)</a:t>
            </a:r>
            <a:endParaRPr lang="en-US" sz="1600" dirty="0"/>
          </a:p>
          <a:p>
            <a:r>
              <a:rPr lang="en-GB" sz="1600" dirty="0"/>
              <a:t>AIXM-296 (</a:t>
            </a:r>
            <a:r>
              <a:rPr lang="en-US" sz="1600" dirty="0"/>
              <a:t>AIXM 5.1.1 HTML Report attributes are listed in alphabetical order which is contrary to the true order in the model</a:t>
            </a:r>
            <a:r>
              <a:rPr lang="en-GB" sz="1600" dirty="0" smtClean="0"/>
              <a:t>)</a:t>
            </a:r>
          </a:p>
          <a:p>
            <a:r>
              <a:rPr lang="en-GB" sz="1600" dirty="0" smtClean="0"/>
              <a:t>AIXM-297 (</a:t>
            </a:r>
            <a:r>
              <a:rPr lang="en-US" sz="1600" dirty="0"/>
              <a:t>Seaplane landing area missing association with </a:t>
            </a:r>
            <a:r>
              <a:rPr lang="en-US" sz="1600" dirty="0" smtClean="0"/>
              <a:t>Airport/Heliport)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18929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set of Change 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Select the Dashboard for AIXM 5.2</a:t>
            </a:r>
          </a:p>
          <a:p>
            <a:pPr lvl="1"/>
            <a:r>
              <a:rPr lang="en-GB" dirty="0" smtClean="0"/>
              <a:t>See issues where the last comment indicates that they are “ready for CP” or something equivalent</a:t>
            </a:r>
          </a:p>
          <a:p>
            <a:r>
              <a:rPr lang="en-GB" dirty="0" smtClean="0"/>
              <a:t>Template in </a:t>
            </a:r>
            <a:r>
              <a:rPr lang="en-GB" dirty="0" err="1" smtClean="0"/>
              <a:t>GoogleDocs</a:t>
            </a:r>
            <a:endParaRPr lang="en-GB" dirty="0" smtClean="0"/>
          </a:p>
          <a:p>
            <a:r>
              <a:rPr lang="en-GB" dirty="0" smtClean="0"/>
              <a:t>Target -&gt; first set of change proposals to be ready for review by 20 Feb 2018</a:t>
            </a:r>
          </a:p>
          <a:p>
            <a:r>
              <a:rPr lang="en-GB" dirty="0" smtClean="0"/>
              <a:t>Volunteers needed!</a:t>
            </a:r>
          </a:p>
        </p:txBody>
      </p:sp>
    </p:spTree>
    <p:extLst>
      <p:ext uri="{BB962C8B-B14F-4D97-AF65-F5344CB8AC3E}">
        <p14:creationId xmlns:p14="http://schemas.microsoft.com/office/powerpoint/2010/main" val="2714031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AOB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Topics to be included in the Agenda for the meeting in Washington</a:t>
            </a:r>
          </a:p>
          <a:p>
            <a:pPr lvl="1"/>
            <a:r>
              <a:rPr lang="en-GB" sz="1600" dirty="0" smtClean="0"/>
              <a:t>Connections </a:t>
            </a:r>
            <a:r>
              <a:rPr lang="en-GB" sz="1600" dirty="0"/>
              <a:t>between issues raised separately, but that there could be a more general trend behind these issues</a:t>
            </a:r>
          </a:p>
          <a:p>
            <a:pPr lvl="1"/>
            <a:r>
              <a:rPr lang="en-GB" sz="1600" dirty="0"/>
              <a:t>see issues that need to be addressed to the IMP or to other bodies -&gt; see if the status “waiting for external input” can be added in the workflow</a:t>
            </a:r>
          </a:p>
          <a:p>
            <a:pPr lvl="1"/>
            <a:r>
              <a:rPr lang="en-GB" sz="1600" dirty="0"/>
              <a:t>Issue that are not clear – ask for examples, provide some guidelines for how to raise an issue (AIXM-219</a:t>
            </a:r>
            <a:r>
              <a:rPr lang="en-GB" sz="1600" dirty="0" smtClean="0"/>
              <a:t>)</a:t>
            </a:r>
          </a:p>
          <a:p>
            <a:pPr lvl="1"/>
            <a:r>
              <a:rPr lang="en-GB" sz="1600" dirty="0" smtClean="0"/>
              <a:t>Some issues / change proposals seem to come from the use of AIXM as a physical data model</a:t>
            </a:r>
          </a:p>
          <a:p>
            <a:pPr lvl="1"/>
            <a:r>
              <a:rPr lang="en-GB" sz="1600" dirty="0" smtClean="0"/>
              <a:t>Military training routes (AIXM-271…)</a:t>
            </a:r>
          </a:p>
          <a:p>
            <a:pPr lvl="1"/>
            <a:r>
              <a:rPr lang="en-GB" sz="1600" dirty="0" smtClean="0"/>
              <a:t>Obstacle related issues (there are many entries in JIRA)</a:t>
            </a:r>
          </a:p>
          <a:p>
            <a:pPr lvl="1"/>
            <a:r>
              <a:rPr lang="en-GB" sz="1600" dirty="0" smtClean="0"/>
              <a:t>CP for AIXM-204, AIXM-269</a:t>
            </a:r>
          </a:p>
          <a:p>
            <a:pPr lvl="1"/>
            <a:r>
              <a:rPr lang="en-GB" sz="1600" dirty="0" smtClean="0"/>
              <a:t>AIXM-295 (types of aerodromes), also AIXM-292</a:t>
            </a:r>
          </a:p>
          <a:p>
            <a:pPr lvl="1"/>
            <a:r>
              <a:rPr lang="en-GB" sz="1600" dirty="0" smtClean="0"/>
              <a:t>AIXM-297 (is this an airport or something different)</a:t>
            </a:r>
          </a:p>
          <a:p>
            <a:pPr lvl="1"/>
            <a:r>
              <a:rPr lang="en-GB" sz="1600" dirty="0" smtClean="0"/>
              <a:t>Procedures </a:t>
            </a:r>
            <a:r>
              <a:rPr lang="en-GB" sz="1600" dirty="0" smtClean="0"/>
              <a:t>model</a:t>
            </a:r>
            <a:r>
              <a:rPr lang="en-GB" sz="1800" dirty="0"/>
              <a:t> </a:t>
            </a:r>
            <a:r>
              <a:rPr lang="en-GB" sz="1800" dirty="0" smtClean="0"/>
              <a:t>(see AIXM Dashboard, component Procedures)</a:t>
            </a:r>
            <a:endParaRPr lang="en-GB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991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AOB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Future </a:t>
            </a:r>
            <a:r>
              <a:rPr lang="en-GB" dirty="0" smtClean="0"/>
              <a:t>face-to-face meetings</a:t>
            </a:r>
            <a:endParaRPr lang="en-GB" dirty="0" smtClean="0"/>
          </a:p>
          <a:p>
            <a:pPr lvl="1"/>
            <a:r>
              <a:rPr lang="en-GB" dirty="0" smtClean="0"/>
              <a:t>One in Brussels in June-July</a:t>
            </a:r>
          </a:p>
          <a:p>
            <a:pPr lvl="1"/>
            <a:r>
              <a:rPr lang="en-GB" dirty="0" smtClean="0"/>
              <a:t>Note: probably no </a:t>
            </a:r>
            <a:r>
              <a:rPr lang="en-GB" dirty="0" smtClean="0"/>
              <a:t>ATIEC this year </a:t>
            </a:r>
            <a:r>
              <a:rPr lang="en-GB" dirty="0" smtClean="0"/>
              <a:t>(not </a:t>
            </a:r>
            <a:r>
              <a:rPr lang="en-GB" dirty="0" smtClean="0"/>
              <a:t>sure yet!)</a:t>
            </a:r>
          </a:p>
          <a:p>
            <a:pPr lvl="1"/>
            <a:r>
              <a:rPr lang="en-GB" dirty="0" smtClean="0"/>
              <a:t>Another </a:t>
            </a:r>
            <a:r>
              <a:rPr lang="en-GB" dirty="0" smtClean="0"/>
              <a:t>one in </a:t>
            </a:r>
            <a:r>
              <a:rPr lang="en-GB" dirty="0" smtClean="0"/>
              <a:t>Sep, no place decided yet, probably in 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51931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10408</TotalTime>
  <Words>500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Apothecary</vt:lpstr>
      <vt:lpstr>AIXM 5.2 – WIP</vt:lpstr>
      <vt:lpstr>Proposed Agenda</vt:lpstr>
      <vt:lpstr>Next Webex/Meeting</vt:lpstr>
      <vt:lpstr>AIXM 5.1.1 – XSD generation scripts</vt:lpstr>
      <vt:lpstr>JIRA - recent issues</vt:lpstr>
      <vt:lpstr>First set of Change Proposals</vt:lpstr>
      <vt:lpstr>AOB</vt:lpstr>
      <vt:lpstr>AOB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657</cp:revision>
  <dcterms:created xsi:type="dcterms:W3CDTF">2006-08-16T00:00:00Z</dcterms:created>
  <dcterms:modified xsi:type="dcterms:W3CDTF">2018-02-01T15:04:36Z</dcterms:modified>
</cp:coreProperties>
</file>