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4" r:id="rId4"/>
    <p:sldId id="273" r:id="rId5"/>
    <p:sldId id="270" r:id="rId6"/>
    <p:sldId id="272" r:id="rId7"/>
    <p:sldId id="275" r:id="rId8"/>
    <p:sldId id="276" r:id="rId9"/>
    <p:sldId id="27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86" autoAdjust="0"/>
    <p:restoredTop sz="94660"/>
  </p:normalViewPr>
  <p:slideViewPr>
    <p:cSldViewPr>
      <p:cViewPr>
        <p:scale>
          <a:sx n="130" d="100"/>
          <a:sy n="130" d="100"/>
        </p:scale>
        <p:origin x="-142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q6jG8upFEyNxak6m4NDDvyp-tc-4EDR8Od5rvTS1Qos/edit?usp=sharing" TargetMode="External"/><Relationship Id="rId2" Type="http://schemas.openxmlformats.org/officeDocument/2006/relationships/hyperlink" Target="https://aixmccb.atlassian.net/browse/AIXM-13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aLiFNymcRziYSI2SBPbSSIqKh8BN9f9uNvKLvHndS-Y/edit?usp=sharing" TargetMode="External"/><Relationship Id="rId5" Type="http://schemas.openxmlformats.org/officeDocument/2006/relationships/hyperlink" Target="https://docs.google.com/document/d/18SDYy7vdmIlYnBwSSxT-zS33FxYQ_x43D_VDdR1iKKQ/edit?usp=sharing" TargetMode="External"/><Relationship Id="rId4" Type="http://schemas.openxmlformats.org/officeDocument/2006/relationships/hyperlink" Target="https://docs.google.com/document/d/1G_1lPzOpwvbhKNw3Kxanm9-S2KZYwLfiKb7wnzBec8U/edit?usp=shari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xtranet.eurocontrol.int/http:/webprisme.cfmu.eurocontrol.int/aixmwiki_public/bin/download/Main/AIXM_5_1_UML_EA/AIXM5.1.1Draft0.4.ea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d9kJli6AT6MiuGDcLgAcMs-Wim5I-cxbiPhwSPc5WAM/edit?usp=sharing" TargetMode="External"/><Relationship Id="rId2" Type="http://schemas.openxmlformats.org/officeDocument/2006/relationships/hyperlink" Target="https://drive.google.com/file/d/0BxlGN-YBj-q0YmhuQllEblRjMGc/edit?usp=shar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file/d/0BxlGN-YBj-q0Z1l0OUJsZzdWeXM/edit?usp=sharing" TargetMode="External"/><Relationship Id="rId4" Type="http://schemas.openxmlformats.org/officeDocument/2006/relationships/hyperlink" Target="https://drive.google.com/file/d/0BxlGN-YBj-q0TDc1ejM4cGVIc0k/edit?usp=sharin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</a:t>
            </a:r>
            <a:r>
              <a:rPr lang="en-US" dirty="0" err="1" smtClean="0"/>
              <a:t>Webex</a:t>
            </a:r>
            <a:r>
              <a:rPr lang="en-US" dirty="0" smtClean="0"/>
              <a:t>, 14 MAR 2014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5.1.1 – Work in Progress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AIXM 5.1.1 formal Change Proposals</a:t>
            </a:r>
          </a:p>
          <a:p>
            <a:pPr lvl="1"/>
            <a:r>
              <a:rPr lang="en-US" dirty="0" smtClean="0"/>
              <a:t>CP drafting - update</a:t>
            </a:r>
          </a:p>
          <a:p>
            <a:pPr lvl="1"/>
            <a:endParaRPr lang="en-US" dirty="0" smtClean="0"/>
          </a:p>
          <a:p>
            <a:r>
              <a:rPr lang="en-US" dirty="0"/>
              <a:t>Migration to </a:t>
            </a:r>
            <a:r>
              <a:rPr lang="en-US" dirty="0" err="1"/>
              <a:t>Sparx</a:t>
            </a:r>
            <a:r>
              <a:rPr lang="en-US" dirty="0"/>
              <a:t> </a:t>
            </a:r>
            <a:r>
              <a:rPr lang="en-US" dirty="0" smtClean="0"/>
              <a:t>EA - extensions</a:t>
            </a:r>
            <a:endParaRPr lang="en-US" dirty="0"/>
          </a:p>
          <a:p>
            <a:pPr lvl="1"/>
            <a:r>
              <a:rPr lang="en-US" dirty="0" smtClean="0"/>
              <a:t>Initial draft document by Wolfgang </a:t>
            </a:r>
            <a:r>
              <a:rPr lang="en-US" dirty="0" err="1" smtClean="0"/>
              <a:t>Scheucher</a:t>
            </a:r>
            <a:r>
              <a:rPr lang="en-US" dirty="0" smtClean="0"/>
              <a:t> (</a:t>
            </a:r>
            <a:r>
              <a:rPr lang="en-US" dirty="0" err="1" smtClean="0"/>
              <a:t>Jeppesen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Feedback from FAA (Katrina Wilson)</a:t>
            </a:r>
          </a:p>
          <a:p>
            <a:pPr lvl="1"/>
            <a:endParaRPr lang="en-US" dirty="0"/>
          </a:p>
          <a:p>
            <a:r>
              <a:rPr lang="en-US" dirty="0" smtClean="0"/>
              <a:t>Any other topic?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2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AIXM 5.1.1 formal Change Proposals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AIXM-139 </a:t>
            </a:r>
            <a:r>
              <a:rPr lang="en-US" sz="1800" dirty="0"/>
              <a:t>(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aixmccb.atlassian.net/browse/AIXM-139</a:t>
            </a:r>
            <a:r>
              <a:rPr lang="en-US" sz="1800" dirty="0" smtClean="0"/>
              <a:t>) </a:t>
            </a:r>
            <a:endParaRPr lang="en-US" dirty="0" smtClean="0"/>
          </a:p>
          <a:p>
            <a:pPr lvl="1"/>
            <a:r>
              <a:rPr lang="en-US" dirty="0" smtClean="0"/>
              <a:t>The only CP drafted until now, problem of resources at </a:t>
            </a:r>
            <a:r>
              <a:rPr lang="en-US" dirty="0" err="1" smtClean="0"/>
              <a:t>Eurocontrol</a:t>
            </a:r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Templates for several CPs now prepared in </a:t>
            </a:r>
            <a:r>
              <a:rPr lang="en-US" dirty="0" err="1" smtClean="0"/>
              <a:t>GoogleDocs</a:t>
            </a:r>
            <a:r>
              <a:rPr lang="en-US" dirty="0" smtClean="0"/>
              <a:t>, any voluntary(</a:t>
            </a:r>
            <a:r>
              <a:rPr lang="en-US" dirty="0" err="1" smtClean="0"/>
              <a:t>ies</a:t>
            </a:r>
            <a:r>
              <a:rPr lang="en-US" dirty="0" smtClean="0"/>
              <a:t>) to fill them with text?</a:t>
            </a:r>
          </a:p>
          <a:p>
            <a:pPr lvl="2"/>
            <a:r>
              <a:rPr lang="en-US" dirty="0" smtClean="0"/>
              <a:t>[AIXM-140] </a:t>
            </a:r>
            <a:r>
              <a:rPr lang="en-US" dirty="0" smtClean="0">
                <a:hlinkClick r:id="rId3"/>
              </a:rPr>
              <a:t>Correct UML errors with no consequence on XML Schema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– Michael / Manuel (</a:t>
            </a:r>
            <a:r>
              <a:rPr lang="en-US" dirty="0" err="1" smtClean="0">
                <a:solidFill>
                  <a:srgbClr val="FF0000"/>
                </a:solidFill>
              </a:rPr>
              <a:t>Frequentis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2"/>
            <a:r>
              <a:rPr lang="en-US" dirty="0" smtClean="0"/>
              <a:t>[AIXM-141] </a:t>
            </a:r>
            <a:r>
              <a:rPr lang="en-US" dirty="0" smtClean="0">
                <a:hlinkClick r:id="rId4"/>
              </a:rPr>
              <a:t>Correct association cardinalities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– </a:t>
            </a:r>
            <a:r>
              <a:rPr lang="en-US" dirty="0" err="1" smtClean="0">
                <a:solidFill>
                  <a:srgbClr val="FF0000"/>
                </a:solidFill>
              </a:rPr>
              <a:t>Razvan</a:t>
            </a:r>
            <a:r>
              <a:rPr lang="en-US" dirty="0" smtClean="0">
                <a:solidFill>
                  <a:srgbClr val="FF0000"/>
                </a:solidFill>
              </a:rPr>
              <a:t> (UAE)</a:t>
            </a:r>
          </a:p>
          <a:p>
            <a:pPr lvl="2"/>
            <a:r>
              <a:rPr lang="en-US" dirty="0"/>
              <a:t>[AIXM-142] </a:t>
            </a:r>
            <a:r>
              <a:rPr lang="en-US" dirty="0" smtClean="0">
                <a:hlinkClick r:id="rId5"/>
              </a:rPr>
              <a:t>Correct </a:t>
            </a:r>
            <a:r>
              <a:rPr lang="en-US" dirty="0">
                <a:hlinkClick r:id="rId5"/>
              </a:rPr>
              <a:t>missing </a:t>
            </a:r>
            <a:r>
              <a:rPr lang="en-US" dirty="0" err="1" smtClean="0">
                <a:hlinkClick r:id="rId5"/>
              </a:rPr>
              <a:t>nillable</a:t>
            </a:r>
            <a:r>
              <a:rPr lang="en-US" dirty="0" smtClean="0">
                <a:hlinkClick r:id="rId5"/>
              </a:rPr>
              <a:t> </a:t>
            </a:r>
            <a:r>
              <a:rPr lang="en-US" dirty="0">
                <a:hlinkClick r:id="rId5"/>
              </a:rPr>
              <a:t>attribute in the XML </a:t>
            </a:r>
            <a:r>
              <a:rPr lang="en-US" dirty="0" smtClean="0">
                <a:hlinkClick r:id="rId5"/>
              </a:rPr>
              <a:t>Schema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– Diana (FAA)</a:t>
            </a:r>
          </a:p>
          <a:p>
            <a:pPr lvl="2"/>
            <a:r>
              <a:rPr lang="en-US" dirty="0" smtClean="0"/>
              <a:t>[AIXM-143</a:t>
            </a:r>
            <a:r>
              <a:rPr lang="en-US" dirty="0"/>
              <a:t>] </a:t>
            </a:r>
            <a:r>
              <a:rPr lang="en-US" dirty="0">
                <a:hlinkClick r:id="rId6"/>
              </a:rPr>
              <a:t>Add </a:t>
            </a:r>
            <a:r>
              <a:rPr lang="en-US" dirty="0" err="1">
                <a:hlinkClick r:id="rId6"/>
              </a:rPr>
              <a:t>CodeProcedureFixRoleType</a:t>
            </a:r>
            <a:r>
              <a:rPr lang="en-US" dirty="0">
                <a:hlinkClick r:id="rId6"/>
              </a:rPr>
              <a:t> missing value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>
                <a:solidFill>
                  <a:srgbClr val="FF0000"/>
                </a:solidFill>
              </a:rPr>
              <a:t>Razvan</a:t>
            </a:r>
            <a:r>
              <a:rPr lang="en-US" dirty="0" smtClean="0">
                <a:solidFill>
                  <a:srgbClr val="FF0000"/>
                </a:solidFill>
              </a:rPr>
              <a:t> (UAE)</a:t>
            </a:r>
          </a:p>
          <a:p>
            <a:pPr lvl="2"/>
            <a:r>
              <a:rPr lang="en-US" dirty="0" smtClean="0"/>
              <a:t>…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Timeline proposed</a:t>
            </a:r>
          </a:p>
          <a:p>
            <a:pPr lvl="1"/>
            <a:r>
              <a:rPr lang="en-GB" strike="sngStrike" dirty="0" smtClean="0"/>
              <a:t>Review CP AIXM-139 by 6 FEB 2014 (done)</a:t>
            </a:r>
          </a:p>
          <a:p>
            <a:pPr lvl="1"/>
            <a:r>
              <a:rPr lang="en-GB" dirty="0" smtClean="0"/>
              <a:t>All CP for 5.1.1 ready by end </a:t>
            </a:r>
            <a:r>
              <a:rPr lang="en-GB" strike="sngStrike" dirty="0" smtClean="0"/>
              <a:t>March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April</a:t>
            </a:r>
            <a:r>
              <a:rPr lang="en-GB" dirty="0" smtClean="0"/>
              <a:t> 2014</a:t>
            </a:r>
          </a:p>
          <a:p>
            <a:pPr lvl="2"/>
            <a:r>
              <a:rPr lang="en-US" dirty="0"/>
              <a:t>Secretariat (</a:t>
            </a:r>
            <a:r>
              <a:rPr lang="en-US" dirty="0" err="1"/>
              <a:t>Eurocontrol</a:t>
            </a:r>
            <a:r>
              <a:rPr lang="en-US" dirty="0"/>
              <a:t> and </a:t>
            </a:r>
            <a:r>
              <a:rPr lang="en-US" dirty="0" smtClean="0"/>
              <a:t>FAA, </a:t>
            </a:r>
            <a:r>
              <a:rPr lang="en-US" dirty="0" smtClean="0">
                <a:solidFill>
                  <a:srgbClr val="FF0000"/>
                </a:solidFill>
              </a:rPr>
              <a:t>with help from CCB volunteers</a:t>
            </a:r>
            <a:r>
              <a:rPr lang="en-US" dirty="0" smtClean="0"/>
              <a:t>) </a:t>
            </a:r>
            <a:r>
              <a:rPr lang="en-US" dirty="0"/>
              <a:t>drafting formal change </a:t>
            </a:r>
            <a:r>
              <a:rPr lang="en-US" dirty="0" smtClean="0"/>
              <a:t>for </a:t>
            </a:r>
            <a:r>
              <a:rPr lang="en-US" dirty="0"/>
              <a:t>the issues identified at the ad-hoc CCB meeting as candidates for AIXM </a:t>
            </a:r>
            <a:r>
              <a:rPr lang="en-US" dirty="0" smtClean="0"/>
              <a:t>5.1.1</a:t>
            </a:r>
            <a:endParaRPr lang="en-GB" dirty="0" smtClean="0"/>
          </a:p>
          <a:p>
            <a:pPr lvl="2"/>
            <a:r>
              <a:rPr lang="en-GB" dirty="0" smtClean="0"/>
              <a:t>Once drafted, Secretariat </a:t>
            </a:r>
            <a:r>
              <a:rPr lang="en-GB" dirty="0"/>
              <a:t>will upload it in JIRA (as PDF!)</a:t>
            </a:r>
          </a:p>
          <a:p>
            <a:pPr lvl="2"/>
            <a:r>
              <a:rPr lang="en-GB" dirty="0"/>
              <a:t>Follow-up in JIRA</a:t>
            </a:r>
          </a:p>
          <a:p>
            <a:pPr lvl="2"/>
            <a:r>
              <a:rPr lang="en-GB" dirty="0"/>
              <a:t>If necessary, CP updated </a:t>
            </a:r>
            <a:r>
              <a:rPr lang="en-GB" dirty="0" smtClean="0"/>
              <a:t>and </a:t>
            </a:r>
            <a:r>
              <a:rPr lang="en-GB" dirty="0"/>
              <a:t>re-upload in </a:t>
            </a:r>
            <a:r>
              <a:rPr lang="en-GB" dirty="0" smtClean="0"/>
              <a:t>JIRA</a:t>
            </a:r>
          </a:p>
          <a:p>
            <a:pPr lvl="1"/>
            <a:r>
              <a:rPr lang="en-GB" dirty="0" smtClean="0"/>
              <a:t>Formal review until </a:t>
            </a:r>
            <a:r>
              <a:rPr lang="en-GB" strike="sngStrike" dirty="0" smtClean="0"/>
              <a:t>mid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end</a:t>
            </a:r>
            <a:r>
              <a:rPr lang="en-GB" dirty="0" smtClean="0"/>
              <a:t> May 2014 (4 weeks)</a:t>
            </a:r>
          </a:p>
          <a:p>
            <a:pPr lvl="1"/>
            <a:r>
              <a:rPr lang="en-GB" dirty="0" smtClean="0"/>
              <a:t>AIXM 5.1.1 “beta” available </a:t>
            </a:r>
            <a:r>
              <a:rPr lang="en-GB" strike="sngStrike" dirty="0" smtClean="0"/>
              <a:t>mid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end</a:t>
            </a:r>
            <a:r>
              <a:rPr lang="en-GB" dirty="0" smtClean="0"/>
              <a:t> June 2014</a:t>
            </a:r>
          </a:p>
          <a:p>
            <a:pPr lvl="2"/>
            <a:r>
              <a:rPr lang="en-GB" dirty="0" smtClean="0"/>
              <a:t>UML Model, Core XSD, Sample files, XSLT conversion scripts 5.1 – 5.1.1, Associated documentation…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0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[AIXM-132] Migration to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Sparx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EA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Sparx</a:t>
            </a:r>
            <a:r>
              <a:rPr lang="en-US" dirty="0" smtClean="0"/>
              <a:t> </a:t>
            </a:r>
            <a:r>
              <a:rPr lang="en-US" dirty="0"/>
              <a:t>EA </a:t>
            </a:r>
            <a:r>
              <a:rPr lang="en-US" dirty="0" smtClean="0"/>
              <a:t>Draft EAP model updated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hlinkClick r:id="rId2"/>
              </a:rPr>
              <a:t>https://extranet.eurocontrol.int/http://</a:t>
            </a:r>
            <a:r>
              <a:rPr lang="en-GB" dirty="0" smtClean="0">
                <a:hlinkClick r:id="rId2"/>
              </a:rPr>
              <a:t>webprisme.cfmu.eurocontrol.int/aixmwiki_public/bin/download/Main/AIXM_5_1_UML_EA/AIXM5.1.1Draft0.4.eap</a:t>
            </a:r>
            <a:r>
              <a:rPr lang="en-GB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EA Script available and tested for core model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Step 1 – EA export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Step 2 - XSLT script that corrects the order of associations</a:t>
            </a:r>
          </a:p>
        </p:txBody>
      </p:sp>
    </p:spTree>
    <p:extLst>
      <p:ext uri="{BB962C8B-B14F-4D97-AF65-F5344CB8AC3E}">
        <p14:creationId xmlns:p14="http://schemas.microsoft.com/office/powerpoint/2010/main" val="8081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[AIXM-132] Migration to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Sparx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EA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step – scripting support for extensions</a:t>
            </a:r>
          </a:p>
          <a:p>
            <a:pPr lvl="1"/>
            <a:r>
              <a:rPr lang="en-US" dirty="0" smtClean="0"/>
              <a:t>Phase 1: Use </a:t>
            </a:r>
            <a:r>
              <a:rPr lang="en-US" dirty="0"/>
              <a:t>of scripts for </a:t>
            </a:r>
            <a:r>
              <a:rPr lang="en-US" dirty="0" smtClean="0"/>
              <a:t>new EA extensions</a:t>
            </a:r>
            <a:endParaRPr lang="en-US" dirty="0"/>
          </a:p>
          <a:p>
            <a:pPr lvl="2"/>
            <a:r>
              <a:rPr lang="en-US" dirty="0" smtClean="0"/>
              <a:t>Wolfgang </a:t>
            </a:r>
            <a:r>
              <a:rPr lang="en-US" dirty="0" err="1" smtClean="0"/>
              <a:t>Scheucher</a:t>
            </a:r>
            <a:r>
              <a:rPr lang="en-US" dirty="0" smtClean="0"/>
              <a:t> (</a:t>
            </a:r>
            <a:r>
              <a:rPr lang="en-US" dirty="0" err="1" smtClean="0"/>
              <a:t>Jeppesen</a:t>
            </a:r>
            <a:r>
              <a:rPr lang="en-US" dirty="0" smtClean="0"/>
              <a:t>) has tested the scripts on sample (new) extension, created directly in EA</a:t>
            </a:r>
          </a:p>
          <a:p>
            <a:pPr lvl="2"/>
            <a:r>
              <a:rPr lang="en-US" dirty="0" smtClean="0"/>
              <a:t>Some comments / questions from Katrina Wilson (FAA)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Phase 2: Migration </a:t>
            </a:r>
            <a:r>
              <a:rPr lang="en-US" dirty="0"/>
              <a:t>of existing extensions</a:t>
            </a:r>
          </a:p>
          <a:p>
            <a:pPr lvl="2"/>
            <a:r>
              <a:rPr lang="en-US" dirty="0" smtClean="0"/>
              <a:t>Use the Digital NOTAM Event Specification as test for the migration</a:t>
            </a:r>
          </a:p>
          <a:p>
            <a:pPr lvl="3"/>
            <a:r>
              <a:rPr lang="en-US" dirty="0" smtClean="0"/>
              <a:t>After Phase 1 will be close to </a:t>
            </a:r>
            <a:r>
              <a:rPr lang="en-US" dirty="0" err="1" smtClean="0"/>
              <a:t>finalisation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665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[AIXM-132] Migration to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Sparx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EA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step – scripting support for extensions</a:t>
            </a:r>
          </a:p>
          <a:p>
            <a:pPr lvl="2"/>
            <a:r>
              <a:rPr lang="en-US" dirty="0" smtClean="0"/>
              <a:t>Wolfgang </a:t>
            </a:r>
            <a:r>
              <a:rPr lang="en-US" dirty="0" err="1" smtClean="0"/>
              <a:t>Scheucher</a:t>
            </a:r>
            <a:r>
              <a:rPr lang="en-US" dirty="0" smtClean="0"/>
              <a:t> (</a:t>
            </a:r>
            <a:r>
              <a:rPr lang="en-US" dirty="0" err="1" smtClean="0"/>
              <a:t>Jeppesen</a:t>
            </a:r>
            <a:r>
              <a:rPr lang="en-US" dirty="0" smtClean="0"/>
              <a:t>) has tested the scripts on sample (new) extension, created directly in EA</a:t>
            </a:r>
          </a:p>
          <a:p>
            <a:pPr lvl="3"/>
            <a:r>
              <a:rPr lang="en-US" dirty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drive.google.com/file/d/0BxlGN-YBj-q0YmhuQllEblRjMGc/edit?usp=sharing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Also documenting the findings / guidelines, </a:t>
            </a:r>
            <a:r>
              <a:rPr lang="en-US" dirty="0"/>
              <a:t>see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docs.google.com/document/d/1d9kJli6AT6MiuGDcLgAcMs-Wim5I-cxbiPhwSPc5WAM/edit?usp=sharing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Resulting XSD files are here </a:t>
            </a:r>
          </a:p>
          <a:p>
            <a:pPr lvl="4"/>
            <a:r>
              <a:rPr lang="en-US" dirty="0" smtClean="0"/>
              <a:t>Features </a:t>
            </a:r>
            <a:r>
              <a:rPr lang="en-US" dirty="0" err="1" smtClean="0"/>
              <a:t>extention</a:t>
            </a:r>
            <a:r>
              <a:rPr lang="en-US" dirty="0" smtClean="0"/>
              <a:t>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drive.google.com/file/d/0BxlGN-YBj-q0TDc1ejM4cGVIc0k/edit?usp=sharing</a:t>
            </a:r>
            <a:r>
              <a:rPr lang="en-US" dirty="0" smtClean="0"/>
              <a:t> </a:t>
            </a:r>
          </a:p>
          <a:p>
            <a:pPr lvl="4"/>
            <a:r>
              <a:rPr lang="en-US" dirty="0" smtClean="0"/>
              <a:t>Data </a:t>
            </a:r>
            <a:r>
              <a:rPr lang="en-US" dirty="0"/>
              <a:t>types extension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drive.google.com/file/d/0BxlGN-YBj-q0Z1l0OUJsZzdWeXM/edit?usp=sharing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93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 schema 1 (ns1:… in XSD)</a:t>
            </a:r>
          </a:p>
          <a:p>
            <a:pPr lvl="1"/>
            <a:r>
              <a:rPr lang="en-US" dirty="0" smtClean="0"/>
              <a:t>Shared Features</a:t>
            </a:r>
          </a:p>
          <a:p>
            <a:pPr lvl="2"/>
            <a:r>
              <a:rPr lang="en-US" dirty="0" smtClean="0"/>
              <a:t>Address (contains an extension for the core address)</a:t>
            </a:r>
          </a:p>
          <a:p>
            <a:r>
              <a:rPr lang="en-US" dirty="0" smtClean="0"/>
              <a:t>App schema (ns2: … in XSD)</a:t>
            </a:r>
          </a:p>
          <a:p>
            <a:pPr lvl="1"/>
            <a:r>
              <a:rPr lang="en-US" dirty="0" err="1" smtClean="0"/>
              <a:t>Organisations</a:t>
            </a:r>
            <a:r>
              <a:rPr lang="en-US" dirty="0" smtClean="0"/>
              <a:t> Features</a:t>
            </a:r>
          </a:p>
          <a:p>
            <a:pPr lvl="2"/>
            <a:r>
              <a:rPr lang="en-US" dirty="0" smtClean="0"/>
              <a:t>Refer to Address from App schema 1 (ns2</a:t>
            </a:r>
            <a:r>
              <a:rPr lang="en-US" dirty="0" smtClean="0">
                <a:sym typeface="Wingdings" panose="05000000000000000000" pitchFamily="2" charset="2"/>
              </a:rPr>
              <a:t>:) – import statement in the XSD is generated, with reference </a:t>
            </a:r>
            <a:r>
              <a:rPr lang="en-US" smtClean="0">
                <a:sym typeface="Wingdings" panose="05000000000000000000" pitchFamily="2" charset="2"/>
              </a:rPr>
              <a:t>to schema 1</a:t>
            </a:r>
            <a:endParaRPr lang="en-US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94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Webex</a:t>
            </a:r>
            <a:r>
              <a:rPr lang="en-US" dirty="0" smtClean="0"/>
              <a:t> proposed for Thursday 10 April afternoon</a:t>
            </a:r>
          </a:p>
          <a:p>
            <a:pPr lvl="1"/>
            <a:r>
              <a:rPr lang="en-US" dirty="0" smtClean="0"/>
              <a:t>15:00 Brussels time OK? </a:t>
            </a:r>
          </a:p>
          <a:p>
            <a:pPr lvl="1"/>
            <a:r>
              <a:rPr lang="en-US" dirty="0" smtClean="0"/>
              <a:t>Proposed agenda</a:t>
            </a:r>
          </a:p>
          <a:p>
            <a:pPr lvl="2"/>
            <a:r>
              <a:rPr lang="en-US" dirty="0" smtClean="0"/>
              <a:t>Status of the EA scripts testing for extensions</a:t>
            </a:r>
          </a:p>
          <a:p>
            <a:pPr lvl="2"/>
            <a:r>
              <a:rPr lang="en-US" dirty="0" smtClean="0"/>
              <a:t>Status of the CPs drafting for AIXM 5.1.1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853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814</TotalTime>
  <Words>545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AIXM 5.1.1 – Work in Progress</vt:lpstr>
      <vt:lpstr>Proposed Agenda</vt:lpstr>
      <vt:lpstr>AIXM 5.1.1 formal Change Proposals</vt:lpstr>
      <vt:lpstr>Change Proposals</vt:lpstr>
      <vt:lpstr>[AIXM-132] Migration to Sparx EA</vt:lpstr>
      <vt:lpstr>[AIXM-132] Migration to Sparx EA</vt:lpstr>
      <vt:lpstr>[AIXM-132] Migration to Sparx EA</vt:lpstr>
      <vt:lpstr>PowerPoint Presentation</vt:lpstr>
      <vt:lpstr>Next meeting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/>
  <cp:lastModifiedBy>POROSNICU Eduard</cp:lastModifiedBy>
  <cp:revision>51</cp:revision>
  <dcterms:created xsi:type="dcterms:W3CDTF">2006-08-16T00:00:00Z</dcterms:created>
  <dcterms:modified xsi:type="dcterms:W3CDTF">2014-03-17T06:48:52Z</dcterms:modified>
</cp:coreProperties>
</file>