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64" r:id="rId4"/>
    <p:sldId id="273" r:id="rId5"/>
    <p:sldId id="270" r:id="rId6"/>
    <p:sldId id="272" r:id="rId7"/>
    <p:sldId id="27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2/7/2014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2/7/2014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2/7/2014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2/7/2014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2/7/2014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2/7/2014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2/7/2014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2/7/2014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2/7/2014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ixmccb.atlassian.net/browse/AIXM-13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xtranet.eurocontrol.int/http:/webprisme.cfmu.eurocontrol.int/aixmwiki_public/bin/download/Main/AIXM_5_1_UML_EA/AIXM5.1.1Draft0.4.ea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</a:t>
            </a:r>
            <a:r>
              <a:rPr lang="en-US" dirty="0" err="1" smtClean="0"/>
              <a:t>Webex</a:t>
            </a:r>
            <a:r>
              <a:rPr lang="en-US" dirty="0" smtClean="0"/>
              <a:t>, 07 FEB 2014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5.1.1 – Work in Progress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AIXM 5.1.1 formal Change Proposals</a:t>
            </a:r>
          </a:p>
          <a:p>
            <a:pPr lvl="1"/>
            <a:r>
              <a:rPr lang="en-US" dirty="0" smtClean="0"/>
              <a:t>CP template review</a:t>
            </a:r>
          </a:p>
          <a:p>
            <a:pPr lvl="1"/>
            <a:r>
              <a:rPr lang="en-US" dirty="0" smtClean="0"/>
              <a:t>Proposed CP calendar</a:t>
            </a:r>
          </a:p>
          <a:p>
            <a:pPr lvl="1"/>
            <a:endParaRPr lang="en-US" dirty="0" smtClean="0"/>
          </a:p>
          <a:p>
            <a:r>
              <a:rPr lang="en-US" dirty="0"/>
              <a:t>Migration to </a:t>
            </a:r>
            <a:r>
              <a:rPr lang="en-US" dirty="0" err="1"/>
              <a:t>Sparx</a:t>
            </a:r>
            <a:r>
              <a:rPr lang="en-US" dirty="0"/>
              <a:t> EA</a:t>
            </a:r>
          </a:p>
          <a:p>
            <a:pPr lvl="1"/>
            <a:r>
              <a:rPr lang="en-US" dirty="0" smtClean="0"/>
              <a:t>Use of scripts </a:t>
            </a:r>
            <a:r>
              <a:rPr lang="en-US" dirty="0"/>
              <a:t>for </a:t>
            </a:r>
            <a:r>
              <a:rPr lang="en-US" dirty="0" smtClean="0"/>
              <a:t>extensions</a:t>
            </a:r>
          </a:p>
          <a:p>
            <a:pPr lvl="1"/>
            <a:r>
              <a:rPr lang="en-US" dirty="0" smtClean="0"/>
              <a:t>Migration of existing extensions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Any other topic?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213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AIXM 5.1.1 formal Change Proposals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AIXM-139 </a:t>
            </a:r>
            <a:r>
              <a:rPr lang="en-US" sz="1800" dirty="0"/>
              <a:t>(</a:t>
            </a:r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aixmccb.atlassian.net/browse/AIXM-139</a:t>
            </a:r>
            <a:r>
              <a:rPr lang="en-US" sz="1800" dirty="0" smtClean="0"/>
              <a:t>) </a:t>
            </a:r>
            <a:endParaRPr lang="en-US" dirty="0" smtClean="0"/>
          </a:p>
          <a:p>
            <a:pPr lvl="1"/>
            <a:r>
              <a:rPr lang="en-US" dirty="0" smtClean="0"/>
              <a:t>Example of a CP</a:t>
            </a:r>
          </a:p>
          <a:p>
            <a:pPr lvl="1"/>
            <a:r>
              <a:rPr lang="en-US" dirty="0" smtClean="0"/>
              <a:t>No comments received, should we consider it agreed?</a:t>
            </a:r>
          </a:p>
          <a:p>
            <a:pPr lvl="2"/>
            <a:r>
              <a:rPr lang="en-US" dirty="0" smtClean="0"/>
              <a:t>This will be used as template for all AIXM 5.1.1 CP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 Proposals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Timeline proposed</a:t>
            </a:r>
          </a:p>
          <a:p>
            <a:pPr lvl="1"/>
            <a:r>
              <a:rPr lang="en-GB" strike="sngStrike" dirty="0" smtClean="0"/>
              <a:t>Review CP AIXM-139 by 6 FEB 2014 (done)</a:t>
            </a:r>
          </a:p>
          <a:p>
            <a:pPr lvl="1"/>
            <a:r>
              <a:rPr lang="en-GB" dirty="0" smtClean="0"/>
              <a:t>All CP for 5.1.1 ready by end March 2014</a:t>
            </a:r>
          </a:p>
          <a:p>
            <a:pPr lvl="2"/>
            <a:r>
              <a:rPr lang="en-US" dirty="0"/>
              <a:t>Secretariat (</a:t>
            </a:r>
            <a:r>
              <a:rPr lang="en-US" dirty="0" err="1"/>
              <a:t>Eurocontrol</a:t>
            </a:r>
            <a:r>
              <a:rPr lang="en-US" dirty="0"/>
              <a:t> and FAA) drafting formal change </a:t>
            </a:r>
            <a:r>
              <a:rPr lang="en-US" dirty="0" smtClean="0"/>
              <a:t>for </a:t>
            </a:r>
            <a:r>
              <a:rPr lang="en-US" dirty="0"/>
              <a:t>the issues identified at the ad-hoc CCB meeting as candidates for AIXM </a:t>
            </a:r>
            <a:r>
              <a:rPr lang="en-US" dirty="0" smtClean="0"/>
              <a:t>5.1.1</a:t>
            </a:r>
            <a:endParaRPr lang="en-GB" dirty="0" smtClean="0"/>
          </a:p>
          <a:p>
            <a:pPr lvl="2"/>
            <a:r>
              <a:rPr lang="en-GB" dirty="0" smtClean="0"/>
              <a:t>Once drafted, Secretariat </a:t>
            </a:r>
            <a:r>
              <a:rPr lang="en-GB" dirty="0"/>
              <a:t>will upload it in JIRA (as PDF!)</a:t>
            </a:r>
          </a:p>
          <a:p>
            <a:pPr lvl="2"/>
            <a:r>
              <a:rPr lang="en-GB" dirty="0"/>
              <a:t>Follow-up in JIRA</a:t>
            </a:r>
          </a:p>
          <a:p>
            <a:pPr lvl="2"/>
            <a:r>
              <a:rPr lang="en-GB" dirty="0"/>
              <a:t>If necessary, CP updated </a:t>
            </a:r>
            <a:r>
              <a:rPr lang="en-GB" dirty="0" smtClean="0"/>
              <a:t>and </a:t>
            </a:r>
            <a:r>
              <a:rPr lang="en-GB" dirty="0"/>
              <a:t>re-upload in </a:t>
            </a:r>
            <a:r>
              <a:rPr lang="en-GB" dirty="0" smtClean="0"/>
              <a:t>JIRA</a:t>
            </a:r>
          </a:p>
          <a:p>
            <a:pPr lvl="1"/>
            <a:r>
              <a:rPr lang="en-GB" dirty="0" smtClean="0"/>
              <a:t>Formal review until mid May 2014 (4-6 weeks)</a:t>
            </a:r>
          </a:p>
          <a:p>
            <a:pPr lvl="1"/>
            <a:r>
              <a:rPr lang="en-GB" dirty="0" smtClean="0"/>
              <a:t>AIXM 5.1.1 “beta” available mid June 2014</a:t>
            </a:r>
          </a:p>
          <a:p>
            <a:pPr lvl="2"/>
            <a:r>
              <a:rPr lang="en-GB" dirty="0" smtClean="0"/>
              <a:t>UML Model, Core XSD, Sample files, XSLT conversion scripts 5.1 – 5.1.1, Associated documentation…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091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[AIXM-132] Migration to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Sparx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EA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Sparx</a:t>
            </a:r>
            <a:r>
              <a:rPr lang="en-US" dirty="0" smtClean="0"/>
              <a:t> </a:t>
            </a:r>
            <a:r>
              <a:rPr lang="en-US" dirty="0"/>
              <a:t>EA </a:t>
            </a:r>
            <a:r>
              <a:rPr lang="en-US" dirty="0" smtClean="0"/>
              <a:t>Draft EAP model updated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hlinkClick r:id="rId2"/>
              </a:rPr>
              <a:t>https://extranet.eurocontrol.int/http://</a:t>
            </a:r>
            <a:r>
              <a:rPr lang="en-GB" dirty="0" smtClean="0">
                <a:hlinkClick r:id="rId2"/>
              </a:rPr>
              <a:t>webprisme.cfmu.eurocontrol.int/aixmwiki_public/bin/download/Main/AIXM_5_1_UML_EA/AIXM5.1.1Draft0.4.eap</a:t>
            </a:r>
            <a:r>
              <a:rPr lang="en-GB" dirty="0" smtClean="0"/>
              <a:t>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EA Script available and tested for core model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Step 1 – EA export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Step 2 - XSLT script that corrects the order of associations</a:t>
            </a:r>
          </a:p>
        </p:txBody>
      </p:sp>
    </p:spTree>
    <p:extLst>
      <p:ext uri="{BB962C8B-B14F-4D97-AF65-F5344CB8AC3E}">
        <p14:creationId xmlns:p14="http://schemas.microsoft.com/office/powerpoint/2010/main" val="80816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[AIXM-132] Migration to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Sparx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EA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step – scripting support for extensions</a:t>
            </a:r>
          </a:p>
          <a:p>
            <a:pPr lvl="1"/>
            <a:r>
              <a:rPr lang="en-US" dirty="0" smtClean="0"/>
              <a:t>Phase 1: Use </a:t>
            </a:r>
            <a:r>
              <a:rPr lang="en-US" dirty="0"/>
              <a:t>of scripts for </a:t>
            </a:r>
            <a:r>
              <a:rPr lang="en-US" dirty="0" smtClean="0"/>
              <a:t>new EA extensions</a:t>
            </a:r>
            <a:endParaRPr lang="en-US" dirty="0"/>
          </a:p>
          <a:p>
            <a:pPr lvl="2"/>
            <a:r>
              <a:rPr lang="en-US" dirty="0" smtClean="0"/>
              <a:t>Wolfgang </a:t>
            </a:r>
            <a:r>
              <a:rPr lang="en-US" dirty="0" err="1" smtClean="0"/>
              <a:t>Scheucher</a:t>
            </a:r>
            <a:r>
              <a:rPr lang="en-US" dirty="0" smtClean="0"/>
              <a:t> (</a:t>
            </a:r>
            <a:r>
              <a:rPr lang="en-US" dirty="0" err="1" smtClean="0"/>
              <a:t>Jeppesen</a:t>
            </a:r>
            <a:r>
              <a:rPr lang="en-US" dirty="0" smtClean="0"/>
              <a:t>) trying to test the scripts on sample (new) extension, created directly in EA</a:t>
            </a:r>
          </a:p>
          <a:p>
            <a:pPr lvl="3"/>
            <a:r>
              <a:rPr lang="en-US" dirty="0" smtClean="0"/>
              <a:t>Also documenting the findings / guidelines</a:t>
            </a:r>
          </a:p>
          <a:p>
            <a:pPr lvl="1"/>
            <a:r>
              <a:rPr lang="en-US" dirty="0" smtClean="0"/>
              <a:t>Phase 2: Migration </a:t>
            </a:r>
            <a:r>
              <a:rPr lang="en-US" dirty="0"/>
              <a:t>of existing extensions</a:t>
            </a:r>
          </a:p>
          <a:p>
            <a:pPr lvl="2"/>
            <a:r>
              <a:rPr lang="en-US" dirty="0" smtClean="0"/>
              <a:t>Use the Digital NOTAM Event Specification as test for the migration</a:t>
            </a:r>
          </a:p>
        </p:txBody>
      </p:sp>
    </p:spTree>
    <p:extLst>
      <p:ext uri="{BB962C8B-B14F-4D97-AF65-F5344CB8AC3E}">
        <p14:creationId xmlns:p14="http://schemas.microsoft.com/office/powerpoint/2010/main" val="219665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Webex</a:t>
            </a:r>
            <a:r>
              <a:rPr lang="en-US" dirty="0" smtClean="0"/>
              <a:t> proposed for Friday 14 March afternoon</a:t>
            </a:r>
          </a:p>
          <a:p>
            <a:pPr lvl="1"/>
            <a:r>
              <a:rPr lang="en-US" dirty="0" smtClean="0"/>
              <a:t>15:00 Brussels time OK? </a:t>
            </a:r>
          </a:p>
          <a:p>
            <a:pPr lvl="1"/>
            <a:r>
              <a:rPr lang="en-US" dirty="0" smtClean="0"/>
              <a:t>Proposed agenda</a:t>
            </a:r>
          </a:p>
          <a:p>
            <a:pPr lvl="2"/>
            <a:r>
              <a:rPr lang="en-US" dirty="0" smtClean="0"/>
              <a:t>Status of the EA scripts testing for extensions</a:t>
            </a:r>
          </a:p>
          <a:p>
            <a:pPr lvl="2"/>
            <a:r>
              <a:rPr lang="en-US" dirty="0" smtClean="0"/>
              <a:t>Review of first set of CPs for AIXM 5.1.1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5853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590</TotalTime>
  <Words>333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AIXM 5.1.1 – Work in Progress</vt:lpstr>
      <vt:lpstr>Proposed Agenda</vt:lpstr>
      <vt:lpstr>AIXM 5.1.1 formal Change Proposals</vt:lpstr>
      <vt:lpstr>Change Proposals</vt:lpstr>
      <vt:lpstr>[AIXM-132] Migration to Sparx EA</vt:lpstr>
      <vt:lpstr>[AIXM-132] Migration to Sparx EA</vt:lpstr>
      <vt:lpstr>Next meeting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/>
  <cp:lastModifiedBy>POROSNICU Eduard</cp:lastModifiedBy>
  <cp:revision>32</cp:revision>
  <dcterms:created xsi:type="dcterms:W3CDTF">2006-08-16T00:00:00Z</dcterms:created>
  <dcterms:modified xsi:type="dcterms:W3CDTF">2014-02-07T15:31:06Z</dcterms:modified>
</cp:coreProperties>
</file>