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ebprisme.cfmu.eurocontrol.int/aixmwiki/bin/download/Main/AIXM_5_1_UML_EA/AIXM5.1.1Draft0.3.ea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</a:t>
            </a:r>
            <a:r>
              <a:rPr lang="en-US" dirty="0" err="1" smtClean="0"/>
              <a:t>Webex</a:t>
            </a:r>
            <a:r>
              <a:rPr lang="en-US" dirty="0" smtClean="0"/>
              <a:t>, 19 Dec 2013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5.1.1 scripts and </a:t>
            </a:r>
            <a:r>
              <a:rPr lang="en-US" dirty="0" err="1" smtClean="0"/>
              <a:t>plannning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Sparx</a:t>
            </a:r>
            <a:r>
              <a:rPr lang="en-US" dirty="0" smtClean="0"/>
              <a:t> </a:t>
            </a:r>
            <a:r>
              <a:rPr lang="en-US" dirty="0"/>
              <a:t>EA </a:t>
            </a:r>
            <a:r>
              <a:rPr lang="en-US" dirty="0" smtClean="0"/>
              <a:t>Draft EAP model updated (thanks for Hubert </a:t>
            </a:r>
            <a:r>
              <a:rPr lang="en-US" dirty="0" err="1" smtClean="0"/>
              <a:t>Lepori</a:t>
            </a:r>
            <a:r>
              <a:rPr lang="en-US" dirty="0" smtClean="0"/>
              <a:t>)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webprisme.cfmu.eurocontrol.int/aixmwiki/bin/download/Main/AIXM_5_1_UML_EA/AIXM5.1.1Draft0.3.eap</a:t>
            </a:r>
            <a:r>
              <a:rPr lang="en-GB" dirty="0" smtClean="0"/>
              <a:t> 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issue </a:t>
            </a:r>
            <a:r>
              <a:rPr lang="en-US" dirty="0"/>
              <a:t>with </a:t>
            </a:r>
            <a:r>
              <a:rPr lang="en-US" dirty="0" smtClean="0"/>
              <a:t>some stereotypes that prevented the export scripts from running properly</a:t>
            </a:r>
          </a:p>
          <a:p>
            <a:pPr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stereotypes &lt;&lt;</a:t>
            </a:r>
            <a:r>
              <a:rPr lang="en-US" dirty="0" err="1"/>
              <a:t>DataType</a:t>
            </a:r>
            <a:r>
              <a:rPr lang="en-US" dirty="0"/>
              <a:t>&gt;&gt; and &lt;&lt;</a:t>
            </a:r>
            <a:r>
              <a:rPr lang="en-US" dirty="0" err="1"/>
              <a:t>CodeList</a:t>
            </a:r>
            <a:r>
              <a:rPr lang="en-US" dirty="0"/>
              <a:t>&gt;&gt; are now used consistently (which is by the way compliant with the ISO19107 spelling</a:t>
            </a:r>
            <a:r>
              <a:rPr lang="en-US" dirty="0" smtClean="0"/>
              <a:t>)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New version of the EA Script </a:t>
            </a:r>
            <a:r>
              <a:rPr lang="en-US" dirty="0"/>
              <a:t>(thanks for Hubert </a:t>
            </a:r>
            <a:r>
              <a:rPr lang="en-US" dirty="0" err="1"/>
              <a:t>Lepori</a:t>
            </a:r>
            <a:r>
              <a:rPr lang="en-US" dirty="0"/>
              <a:t>)</a:t>
            </a:r>
            <a:endParaRPr lang="en-US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Attached in JIRA to issue AIXM-132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Script used in SESAR for AIXM and other XML schema generation, please ignore those functions, just use the AIXM one (see next slides)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New: XSLT script that corrects the order of associations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See next slides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First draft, further testing necessary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This new version includes a number of property files that store textual key/value elements for different environment, including the AIXM environment. In particular, the file </a:t>
            </a:r>
            <a:r>
              <a:rPr lang="en-GB" dirty="0" err="1"/>
              <a:t>AIXMProperty</a:t>
            </a:r>
            <a:r>
              <a:rPr lang="en-GB" dirty="0"/>
              <a:t> (in package resources) contains for instance:</a:t>
            </a:r>
          </a:p>
          <a:p>
            <a:pPr marL="41148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aixm_51_stereotype_codelist </a:t>
            </a:r>
            <a:r>
              <a:rPr lang="en-GB" i="1" dirty="0"/>
              <a:t>= </a:t>
            </a:r>
            <a:r>
              <a:rPr lang="en-GB" i="1" dirty="0" err="1"/>
              <a:t>CodeList</a:t>
            </a:r>
            <a:r>
              <a:rPr lang="en-GB" i="1" dirty="0"/>
              <a:t/>
            </a:r>
            <a:br>
              <a:rPr lang="en-GB" i="1" dirty="0"/>
            </a:br>
            <a:r>
              <a:rPr lang="en-GB" i="1" dirty="0" smtClean="0"/>
              <a:t>	aixm_51_stereotype_datatype </a:t>
            </a:r>
            <a:r>
              <a:rPr lang="en-GB" i="1" dirty="0"/>
              <a:t>= </a:t>
            </a:r>
            <a:r>
              <a:rPr lang="en-GB" i="1" dirty="0" err="1"/>
              <a:t>DataType</a:t>
            </a:r>
            <a:r>
              <a:rPr lang="en-GB" i="1" dirty="0"/>
              <a:t/>
            </a:r>
            <a:br>
              <a:rPr lang="en-GB" i="1" dirty="0"/>
            </a:br>
            <a:r>
              <a:rPr lang="en-GB" i="1" dirty="0" smtClean="0"/>
              <a:t>	aixm_51_stereotype_xsd_facet </a:t>
            </a:r>
            <a:r>
              <a:rPr lang="en-GB" i="1" dirty="0"/>
              <a:t>= </a:t>
            </a:r>
            <a:r>
              <a:rPr lang="en-GB" i="1" dirty="0" err="1"/>
              <a:t>XSDfacet</a:t>
            </a:r>
            <a:r>
              <a:rPr lang="en-GB" i="1" dirty="0"/>
              <a:t/>
            </a:r>
            <a:br>
              <a:rPr lang="en-GB" i="1" dirty="0"/>
            </a:br>
            <a:r>
              <a:rPr lang="en-GB" i="1" dirty="0" smtClean="0"/>
              <a:t>	aixm_51_stereotype_feature </a:t>
            </a:r>
            <a:r>
              <a:rPr lang="en-GB" i="1" dirty="0"/>
              <a:t>= </a:t>
            </a:r>
            <a:r>
              <a:rPr lang="en-GB" i="1" dirty="0" smtClean="0"/>
              <a:t>feature</a:t>
            </a: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8" y="1676400"/>
            <a:ext cx="82391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Run the scripts</a:t>
            </a:r>
          </a:p>
          <a:p>
            <a:pPr lvl="1"/>
            <a:r>
              <a:rPr lang="en-US" smtClean="0"/>
              <a:t>Make sure that</a:t>
            </a:r>
          </a:p>
          <a:p>
            <a:pPr lvl="2"/>
            <a:r>
              <a:rPr lang="en-US" smtClean="0"/>
              <a:t>SSJavaCom.dll is in the Windows Path</a:t>
            </a:r>
            <a:endParaRPr lang="en-GB" smtClean="0"/>
          </a:p>
          <a:p>
            <a:pPr lvl="2"/>
            <a:r>
              <a:rPr lang="en-US" smtClean="0"/>
              <a:t>eaapi.jar is in the CLASSPATH</a:t>
            </a:r>
          </a:p>
          <a:p>
            <a:pPr lvl="1"/>
            <a:r>
              <a:rPr lang="en-US" smtClean="0"/>
              <a:t>Launch start.bat</a:t>
            </a:r>
          </a:p>
          <a:p>
            <a:pPr lvl="2"/>
            <a:r>
              <a:rPr lang="en-US" smtClean="0"/>
              <a:t>Should see this window -&gt;</a:t>
            </a:r>
          </a:p>
          <a:p>
            <a:pPr lvl="1"/>
            <a:r>
              <a:rPr lang="en-US" smtClean="0"/>
              <a:t>Select AIXM eap file and </a:t>
            </a:r>
          </a:p>
          <a:p>
            <a:pPr lvl="1"/>
            <a:r>
              <a:rPr lang="en-US" smtClean="0"/>
              <a:t>Load UML Model</a:t>
            </a:r>
          </a:p>
          <a:p>
            <a:pPr lvl="2"/>
            <a:r>
              <a:rPr lang="en-US" smtClean="0"/>
              <a:t>See in Console</a:t>
            </a:r>
          </a:p>
          <a:p>
            <a:pPr lvl="3"/>
            <a:r>
              <a:rPr lang="en-US" smtClean="0"/>
              <a:t>“Loading complete…”</a:t>
            </a:r>
          </a:p>
          <a:p>
            <a:pPr lvl="1"/>
            <a:r>
              <a:rPr lang="en-US" smtClean="0"/>
              <a:t>See Physical Models tab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3429000"/>
            <a:ext cx="4533900" cy="322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Generate XSD for data types</a:t>
            </a:r>
            <a:endParaRPr lang="en-GB" smtClean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312988"/>
            <a:ext cx="6019800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57425"/>
            <a:ext cx="2419350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5380038"/>
            <a:ext cx="4800600" cy="9540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u="sng" dirty="0"/>
              <a:t>When done</a:t>
            </a:r>
            <a:r>
              <a:rPr lang="en-US" sz="1400" dirty="0"/>
              <a:t>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Message “Done</a:t>
            </a:r>
            <a:r>
              <a:rPr lang="en-US" sz="1400" dirty="0"/>
              <a:t>...” in Console</a:t>
            </a:r>
            <a:endParaRPr lang="en-US" sz="140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Resulting AIXM_DataTypes.xsd is in ‘output’ folder </a:t>
            </a:r>
            <a:endParaRPr lang="en-US" sz="1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	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793875"/>
            <a:ext cx="289560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334000" cy="4373563"/>
          </a:xfrm>
        </p:spPr>
        <p:txBody>
          <a:bodyPr/>
          <a:lstStyle/>
          <a:p>
            <a:r>
              <a:rPr lang="en-US" smtClean="0"/>
              <a:t>Generate XSD for features</a:t>
            </a:r>
          </a:p>
          <a:p>
            <a:pPr lvl="1"/>
            <a:r>
              <a:rPr lang="en-US" smtClean="0"/>
              <a:t>Select “…Generate core XSD for Features”</a:t>
            </a:r>
          </a:p>
          <a:p>
            <a:pPr lvl="1"/>
            <a:r>
              <a:rPr lang="en-US" smtClean="0"/>
              <a:t>See the progress in Console</a:t>
            </a:r>
          </a:p>
          <a:p>
            <a:pPr lvl="1"/>
            <a:r>
              <a:rPr lang="en-US" smtClean="0"/>
              <a:t>When done:</a:t>
            </a:r>
          </a:p>
          <a:p>
            <a:pPr lvl="2"/>
            <a:r>
              <a:rPr lang="en-US" smtClean="0"/>
              <a:t>Message “Done...” in Console</a:t>
            </a:r>
          </a:p>
          <a:p>
            <a:pPr lvl="2"/>
            <a:r>
              <a:rPr lang="en-US" smtClean="0"/>
              <a:t>Resulting AIXM_Features.xsd in ‘output’ folder </a:t>
            </a:r>
          </a:p>
          <a:p>
            <a:endParaRPr lang="en-US" smtClean="0"/>
          </a:p>
          <a:p>
            <a:r>
              <a:rPr lang="en-US" u="sng" smtClean="0"/>
              <a:t>Known issues</a:t>
            </a:r>
          </a:p>
          <a:p>
            <a:pPr lvl="1"/>
            <a:r>
              <a:rPr lang="en-US" smtClean="0"/>
              <a:t>“uom” mandatory instead of optional for some data types</a:t>
            </a:r>
          </a:p>
          <a:p>
            <a:pPr lvl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72000" cy="4373563"/>
          </a:xfrm>
        </p:spPr>
        <p:txBody>
          <a:bodyPr/>
          <a:lstStyle/>
          <a:p>
            <a:r>
              <a:rPr lang="en-US" smtClean="0"/>
              <a:t>Correct XSD for features – order of associations to be similar to previous version (where applicable)</a:t>
            </a:r>
          </a:p>
          <a:p>
            <a:pPr lvl="1"/>
            <a:r>
              <a:rPr lang="en-US" smtClean="0"/>
              <a:t>Use AIXM_Features_Script.xsl</a:t>
            </a:r>
          </a:p>
          <a:p>
            <a:pPr lvl="2"/>
            <a:r>
              <a:rPr lang="en-US" smtClean="0"/>
              <a:t>Here applied with XML Spy</a:t>
            </a:r>
          </a:p>
          <a:p>
            <a:pPr lvl="2"/>
            <a:r>
              <a:rPr lang="en-US" smtClean="0"/>
              <a:t>Attention! Needs AIXM_Features-5.1.xsd in the same folder (the previous version “reference” XSD schema!)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752600"/>
            <a:ext cx="37338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[AIXM-132] Migration to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Sparx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EA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Next step – scripting support for extensions</a:t>
            </a:r>
          </a:p>
          <a:p>
            <a:pPr lvl="1"/>
            <a:r>
              <a:rPr lang="en-US" smtClean="0"/>
              <a:t>EA script</a:t>
            </a:r>
          </a:p>
          <a:p>
            <a:pPr lvl="2"/>
            <a:r>
              <a:rPr lang="en-US" smtClean="0"/>
              <a:t>Any voluntary to test the limits of existing scripts?</a:t>
            </a:r>
          </a:p>
          <a:p>
            <a:pPr lvl="1"/>
            <a:r>
              <a:rPr lang="en-US" smtClean="0"/>
              <a:t>XSLT script</a:t>
            </a:r>
          </a:p>
          <a:p>
            <a:pPr lvl="2"/>
            <a:r>
              <a:rPr lang="en-US" smtClean="0"/>
              <a:t>Any voluntary to test the limits of existing scripts?</a:t>
            </a:r>
          </a:p>
          <a:p>
            <a:pPr lvl="1"/>
            <a:r>
              <a:rPr lang="en-US" smtClean="0"/>
              <a:t>Document migration process and the development of extensions directly in EA</a:t>
            </a:r>
          </a:p>
          <a:p>
            <a:pPr lvl="2"/>
            <a:r>
              <a:rPr lang="en-US" smtClean="0"/>
              <a:t>Proposal – make your proposals using GoogleDocs</a:t>
            </a:r>
          </a:p>
          <a:p>
            <a:pPr lvl="3"/>
            <a:endParaRPr lang="en-US" smtClean="0"/>
          </a:p>
          <a:p>
            <a:pPr lvl="3"/>
            <a:r>
              <a:rPr lang="en-US" smtClean="0"/>
              <a:t>Anyone with the link can view/comment!</a:t>
            </a:r>
          </a:p>
          <a:p>
            <a:pPr lvl="3"/>
            <a:r>
              <a:rPr lang="en-US" smtClean="0"/>
              <a:t>Interested to contribute/edit? -&gt; please request access to the document directly in Google, using your Google 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AIXm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5.1.1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Proposal – Secretariat (Eurocontrol and FAA) to start drafting formal change proposals by 20 January</a:t>
            </a:r>
          </a:p>
          <a:p>
            <a:pPr lvl="1"/>
            <a:r>
              <a:rPr lang="en-US" smtClean="0"/>
              <a:t>Only for the issues identified at the ad-hoc CCB meeting as candidates for AIXM 5.1.1</a:t>
            </a:r>
          </a:p>
          <a:p>
            <a:pPr lvl="2"/>
            <a:r>
              <a:rPr lang="en-US" smtClean="0"/>
              <a:t>A comment “candidate for 5.1.1 will be added today” to all these issues</a:t>
            </a:r>
          </a:p>
          <a:p>
            <a:pPr lvl="1"/>
            <a:r>
              <a:rPr lang="en-US" smtClean="0"/>
              <a:t>Please review all existing issues and make eventual comments in JIRA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184</TotalTime>
  <Words>436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Century Gothic</vt:lpstr>
      <vt:lpstr>Arial</vt:lpstr>
      <vt:lpstr>Book Antiqua</vt:lpstr>
      <vt:lpstr>Calibri</vt:lpstr>
      <vt:lpstr>Apothecary</vt:lpstr>
      <vt:lpstr>Apothecary</vt:lpstr>
      <vt:lpstr>Apothecary</vt:lpstr>
      <vt:lpstr>Apothecary</vt:lpstr>
      <vt:lpstr>Apothecary</vt:lpstr>
      <vt:lpstr>Apothecary</vt:lpstr>
      <vt:lpstr>Apothecary</vt:lpstr>
      <vt:lpstr>AIXM 5.1.1 SCRIPTS AND PLANNNING</vt:lpstr>
      <vt:lpstr>[AIXM-132] MIGRATION TO SPARX EA</vt:lpstr>
      <vt:lpstr>[AIXM-132] MIGRATION TO SPARX EA</vt:lpstr>
      <vt:lpstr>[AIXM-132] MIGRATION TO SPARX EA</vt:lpstr>
      <vt:lpstr>[AIXM-132] MIGRATION TO SPARX EA</vt:lpstr>
      <vt:lpstr>[AIXM-132] MIGRATION TO SPARX EA</vt:lpstr>
      <vt:lpstr>[AIXM-132] MIGRATION TO SPARX EA</vt:lpstr>
      <vt:lpstr>[AIXM-132] MIGRATION TO SPARX EA</vt:lpstr>
      <vt:lpstr>AIXM 5.1.1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/>
  <cp:lastModifiedBy>POROSNICU Eduard (HBRUPQ86Q - porosnie)</cp:lastModifiedBy>
  <cp:revision>13</cp:revision>
  <dcterms:created xsi:type="dcterms:W3CDTF">2006-08-16T00:00:00Z</dcterms:created>
  <dcterms:modified xsi:type="dcterms:W3CDTF">2013-12-19T14:18:28Z</dcterms:modified>
</cp:coreProperties>
</file>