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383" r:id="rId4"/>
    <p:sldId id="377" r:id="rId5"/>
    <p:sldId id="378" r:id="rId6"/>
    <p:sldId id="379" r:id="rId7"/>
    <p:sldId id="381" r:id="rId8"/>
    <p:sldId id="382" r:id="rId9"/>
    <p:sldId id="384" r:id="rId10"/>
    <p:sldId id="363" r:id="rId11"/>
    <p:sldId id="37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>
      <p:cViewPr>
        <p:scale>
          <a:sx n="140" d="100"/>
          <a:sy n="140" d="100"/>
        </p:scale>
        <p:origin x="-11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10 OCT 2017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5.2 – WIP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AIXM 5.2 – issues ready for CP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AIXM-221 (Airspace) </a:t>
            </a:r>
          </a:p>
          <a:p>
            <a:pPr lvl="1"/>
            <a:r>
              <a:rPr lang="en-GB" dirty="0" smtClean="0"/>
              <a:t>point geometry</a:t>
            </a:r>
          </a:p>
          <a:p>
            <a:r>
              <a:rPr lang="en-GB" dirty="0" smtClean="0"/>
              <a:t>AIXM-183 (Route)</a:t>
            </a:r>
          </a:p>
          <a:p>
            <a:pPr lvl="1"/>
            <a:r>
              <a:rPr lang="en-GB" dirty="0" smtClean="0"/>
              <a:t>Airspace class associated directly with </a:t>
            </a:r>
            <a:r>
              <a:rPr lang="en-GB" dirty="0" err="1" smtClean="0"/>
              <a:t>RouteSegment</a:t>
            </a:r>
            <a:endParaRPr lang="en-GB" dirty="0" smtClean="0"/>
          </a:p>
          <a:p>
            <a:r>
              <a:rPr lang="en-GB" dirty="0" smtClean="0"/>
              <a:t>AIXM-159 (Procedures)</a:t>
            </a:r>
          </a:p>
          <a:p>
            <a:pPr lvl="1"/>
            <a:r>
              <a:rPr lang="en-GB" dirty="0" smtClean="0"/>
              <a:t>Remove cat IIID from ILS precision approach guidance</a:t>
            </a:r>
          </a:p>
          <a:p>
            <a:r>
              <a:rPr lang="en-GB" dirty="0" smtClean="0"/>
              <a:t>AIXM-135, AIXM-176, AIXM-208, AIXM-190 (Procedure, Route)</a:t>
            </a:r>
          </a:p>
          <a:p>
            <a:pPr lvl="1"/>
            <a:r>
              <a:rPr lang="en-GB" dirty="0" smtClean="0"/>
              <a:t>PBN and RNP values</a:t>
            </a:r>
          </a:p>
          <a:p>
            <a:r>
              <a:rPr lang="en-GB" dirty="0"/>
              <a:t>AIXM-178 (Airport, Obstacle, Procedure)</a:t>
            </a:r>
          </a:p>
          <a:p>
            <a:pPr lvl="1"/>
            <a:r>
              <a:rPr lang="en-GB" dirty="0"/>
              <a:t>XSD bug – incorrect multiplicity for &lt;&lt;choice&gt;&gt;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04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Webex/Meeting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Webex proposed </a:t>
            </a:r>
            <a:r>
              <a:rPr lang="en-US" sz="2200"/>
              <a:t>for </a:t>
            </a:r>
            <a:r>
              <a:rPr lang="en-US" sz="2200" smtClean="0">
                <a:solidFill>
                  <a:srgbClr val="FF0000"/>
                </a:solidFill>
              </a:rPr>
              <a:t>MON 20</a:t>
            </a:r>
            <a:r>
              <a:rPr lang="en-US" sz="2200" smtClean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NOV, 14:30-16:30 (CET)</a:t>
            </a:r>
          </a:p>
          <a:p>
            <a:pPr lvl="1"/>
            <a:r>
              <a:rPr lang="en-US" sz="1800" dirty="0"/>
              <a:t>Agenda </a:t>
            </a:r>
            <a:r>
              <a:rPr lang="en-US" sz="1800" dirty="0" smtClean="0"/>
              <a:t>– </a:t>
            </a:r>
          </a:p>
          <a:p>
            <a:pPr lvl="2"/>
            <a:r>
              <a:rPr lang="en-US" sz="1400" dirty="0"/>
              <a:t>Prepare meeting in Brussels</a:t>
            </a:r>
          </a:p>
          <a:p>
            <a:pPr lvl="3"/>
            <a:r>
              <a:rPr lang="en-US" sz="1200" dirty="0" smtClean="0"/>
              <a:t>Proposed agenda</a:t>
            </a:r>
          </a:p>
          <a:p>
            <a:pPr lvl="3"/>
            <a:r>
              <a:rPr lang="en-US" sz="1200" dirty="0" smtClean="0"/>
              <a:t>Summary of issues</a:t>
            </a:r>
          </a:p>
          <a:p>
            <a:pPr lvl="3"/>
            <a:r>
              <a:rPr lang="en-US" sz="1200" dirty="0" smtClean="0"/>
              <a:t>Progress on Change Proposals</a:t>
            </a:r>
          </a:p>
          <a:p>
            <a:pPr lvl="2"/>
            <a:r>
              <a:rPr lang="en-US" sz="1400" dirty="0" smtClean="0"/>
              <a:t>Temporality document</a:t>
            </a:r>
          </a:p>
          <a:p>
            <a:pPr lvl="1"/>
            <a:endParaRPr lang="en-US" sz="1800" dirty="0" smtClean="0">
              <a:solidFill>
                <a:srgbClr val="FF0000"/>
              </a:solidFill>
            </a:endParaRPr>
          </a:p>
          <a:p>
            <a:pPr lvl="1"/>
            <a:endParaRPr lang="en-US" sz="1800" dirty="0">
              <a:solidFill>
                <a:srgbClr val="FF0000"/>
              </a:solidFill>
            </a:endParaRPr>
          </a:p>
          <a:p>
            <a:r>
              <a:rPr lang="en-GB" dirty="0"/>
              <a:t>AIXM </a:t>
            </a:r>
            <a:r>
              <a:rPr lang="en-GB" dirty="0" smtClean="0"/>
              <a:t>CCB Meeting in Brussels </a:t>
            </a:r>
            <a:endParaRPr lang="en-GB" dirty="0"/>
          </a:p>
          <a:p>
            <a:pPr lvl="1"/>
            <a:r>
              <a:rPr lang="en-GB" sz="1600" dirty="0" smtClean="0"/>
              <a:t>30 November – 01 December</a:t>
            </a:r>
          </a:p>
          <a:p>
            <a:pPr lvl="1"/>
            <a:r>
              <a:rPr lang="en-GB" sz="1600" i="1" dirty="0" smtClean="0">
                <a:solidFill>
                  <a:srgbClr val="FF0000"/>
                </a:solidFill>
              </a:rPr>
              <a:t>Please confirm your participation by 20 November</a:t>
            </a:r>
          </a:p>
          <a:p>
            <a:pPr lvl="1"/>
            <a:endParaRPr lang="en-GB" sz="1600" dirty="0" smtClean="0"/>
          </a:p>
          <a:p>
            <a:pPr lvl="1"/>
            <a:r>
              <a:rPr lang="en-GB" sz="1600" i="1" dirty="0" smtClean="0"/>
              <a:t>Note: Eurocontrol AIXM Coding Guidelines FG </a:t>
            </a:r>
          </a:p>
          <a:p>
            <a:pPr lvl="2"/>
            <a:r>
              <a:rPr lang="en-GB" sz="1400" dirty="0" smtClean="0"/>
              <a:t>Brussels</a:t>
            </a:r>
            <a:r>
              <a:rPr lang="en-GB" sz="1400" dirty="0"/>
              <a:t>, 28-29 November 2017 </a:t>
            </a:r>
          </a:p>
          <a:p>
            <a:pPr lvl="2"/>
            <a:r>
              <a:rPr lang="en-US" sz="1400" dirty="0"/>
              <a:t>first Day - Digital NOTAM</a:t>
            </a:r>
          </a:p>
          <a:p>
            <a:pPr lvl="2"/>
            <a:r>
              <a:rPr lang="en-US" sz="1400" dirty="0"/>
              <a:t>second Day - AIP data set and Obstacles coding </a:t>
            </a:r>
            <a:r>
              <a:rPr lang="en-US" sz="1400" dirty="0" smtClean="0"/>
              <a:t>guidelines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283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Report to </a:t>
            </a:r>
            <a:r>
              <a:rPr lang="en-GB" dirty="0" smtClean="0"/>
              <a:t>the IMP</a:t>
            </a:r>
          </a:p>
          <a:p>
            <a:pPr lvl="0"/>
            <a:r>
              <a:rPr lang="en-GB" dirty="0" smtClean="0"/>
              <a:t>Actions from Frankfurt meeting</a:t>
            </a:r>
            <a:endParaRPr lang="en-GB" dirty="0"/>
          </a:p>
          <a:p>
            <a:pPr lvl="0"/>
            <a:r>
              <a:rPr lang="en-GB" dirty="0"/>
              <a:t>Routes-related </a:t>
            </a:r>
            <a:r>
              <a:rPr lang="en-GB" dirty="0" smtClean="0"/>
              <a:t>issues</a:t>
            </a:r>
          </a:p>
          <a:p>
            <a:pPr lvl="1"/>
            <a:r>
              <a:rPr lang="en-GB" dirty="0" smtClean="0"/>
              <a:t>including </a:t>
            </a:r>
            <a:r>
              <a:rPr lang="en-GB" dirty="0"/>
              <a:t>Military Training </a:t>
            </a:r>
            <a:r>
              <a:rPr lang="en-GB" dirty="0" smtClean="0"/>
              <a:t>Routes (FAA analysis)</a:t>
            </a:r>
            <a:endParaRPr lang="en-GB" dirty="0"/>
          </a:p>
          <a:p>
            <a:r>
              <a:rPr lang="en-GB" dirty="0" smtClean="0"/>
              <a:t>Other new issues </a:t>
            </a:r>
          </a:p>
          <a:p>
            <a:r>
              <a:rPr lang="en-GB" dirty="0" smtClean="0"/>
              <a:t>Issues that are ready for change proposal</a:t>
            </a:r>
          </a:p>
          <a:p>
            <a:r>
              <a:rPr lang="en-GB" dirty="0" smtClean="0"/>
              <a:t>(Temporality document revision)</a:t>
            </a:r>
          </a:p>
          <a:p>
            <a:pPr lvl="1"/>
            <a:r>
              <a:rPr lang="en-GB" dirty="0" smtClean="0"/>
              <a:t>No significant progress since last meeting</a:t>
            </a:r>
            <a:endParaRPr lang="en-GB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CCB Report to IMP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Draft version</a:t>
            </a:r>
          </a:p>
          <a:p>
            <a:pPr lvl="1"/>
            <a:r>
              <a:rPr lang="en-GB" dirty="0" smtClean="0"/>
              <a:t>author - Razvan Guleac</a:t>
            </a:r>
          </a:p>
          <a:p>
            <a:pPr lvl="1"/>
            <a:r>
              <a:rPr lang="en-GB" dirty="0" smtClean="0"/>
              <a:t>Sent to CCB members on 5 OCT</a:t>
            </a:r>
          </a:p>
          <a:p>
            <a:pPr lvl="1"/>
            <a:r>
              <a:rPr lang="en-GB" dirty="0" smtClean="0"/>
              <a:t>Comments / suggestions received from FAA, </a:t>
            </a:r>
            <a:r>
              <a:rPr lang="en-GB" dirty="0" err="1" smtClean="0"/>
              <a:t>Solitec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Updated version presented </a:t>
            </a:r>
            <a:r>
              <a:rPr lang="en-GB" dirty="0" smtClean="0"/>
              <a:t>today</a:t>
            </a:r>
          </a:p>
          <a:p>
            <a:pPr lvl="1"/>
            <a:r>
              <a:rPr lang="en-GB" dirty="0" smtClean="0"/>
              <a:t>See clean version distributed after the Webex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Final review before submission to </a:t>
            </a:r>
            <a:r>
              <a:rPr lang="en-GB" dirty="0" smtClean="0"/>
              <a:t>IMP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Comments to Razvan no later than 16</a:t>
            </a:r>
            <a:r>
              <a:rPr lang="en-GB" baseline="30000" dirty="0" smtClean="0">
                <a:solidFill>
                  <a:srgbClr val="FF0000"/>
                </a:solidFill>
              </a:rPr>
              <a:t>th</a:t>
            </a:r>
            <a:r>
              <a:rPr lang="en-GB" dirty="0" smtClean="0">
                <a:solidFill>
                  <a:srgbClr val="FF0000"/>
                </a:solidFill>
              </a:rPr>
              <a:t> October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Will be presented by Razvan Guleac and Deb Cowell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05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Actions from Frankfurt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20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Temporality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Definition of valid </a:t>
            </a:r>
            <a:r>
              <a:rPr lang="en-GB" dirty="0" err="1" smtClean="0"/>
              <a:t>Timeslice</a:t>
            </a:r>
            <a:r>
              <a:rPr lang="en-GB" dirty="0" smtClean="0"/>
              <a:t> clarified</a:t>
            </a:r>
          </a:p>
          <a:p>
            <a:r>
              <a:rPr lang="en-GB" dirty="0" smtClean="0"/>
              <a:t>Use case for </a:t>
            </a:r>
            <a:r>
              <a:rPr lang="en-GB" dirty="0" err="1" smtClean="0"/>
              <a:t>TimeSlice</a:t>
            </a:r>
            <a:r>
              <a:rPr lang="en-GB" dirty="0" smtClean="0"/>
              <a:t> “snapshot for time period” (“version”)</a:t>
            </a:r>
          </a:p>
          <a:p>
            <a:pPr lvl="1"/>
            <a:r>
              <a:rPr lang="en-GB" dirty="0" smtClean="0"/>
              <a:t>Initially introduced for performance reasons – to avoid calculating Snapshot “on the fly”</a:t>
            </a:r>
          </a:p>
          <a:p>
            <a:pPr lvl="1"/>
            <a:r>
              <a:rPr lang="en-GB" dirty="0" smtClean="0"/>
              <a:t>Would be limited to time periods for which there is no change in Baseline or </a:t>
            </a:r>
            <a:r>
              <a:rPr lang="en-GB" dirty="0" err="1" smtClean="0"/>
              <a:t>Tempdelta</a:t>
            </a:r>
            <a:r>
              <a:rPr lang="en-GB" dirty="0" smtClean="0"/>
              <a:t>. Each time there is a change, a new such </a:t>
            </a:r>
            <a:r>
              <a:rPr lang="en-GB" dirty="0" err="1" smtClean="0"/>
              <a:t>TimeSlice</a:t>
            </a:r>
            <a:r>
              <a:rPr lang="en-GB" dirty="0" smtClean="0"/>
              <a:t> would have to be presented.</a:t>
            </a:r>
          </a:p>
          <a:p>
            <a:pPr lvl="1"/>
            <a:r>
              <a:rPr lang="en-GB" dirty="0" smtClean="0"/>
              <a:t>Use case still not clear – any obvious business need for this apart fro technical convenience?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6096000"/>
            <a:ext cx="3429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To be discussed for AIXM 5.2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36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Temporality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AIRM introduces the concept of “last revision (date/time)”</a:t>
            </a:r>
          </a:p>
          <a:p>
            <a:pPr lvl="1"/>
            <a:r>
              <a:rPr lang="en-GB" dirty="0" smtClean="0"/>
              <a:t>Can this be an alternative mechanism instead of </a:t>
            </a:r>
            <a:r>
              <a:rPr lang="en-GB" dirty="0" err="1" smtClean="0"/>
              <a:t>sequenceNumber</a:t>
            </a:r>
            <a:r>
              <a:rPr lang="en-GB" dirty="0" smtClean="0"/>
              <a:t>/</a:t>
            </a:r>
            <a:r>
              <a:rPr lang="en-GB" dirty="0" err="1" smtClean="0"/>
              <a:t>correctionNumber</a:t>
            </a:r>
            <a:r>
              <a:rPr lang="en-GB" dirty="0" smtClean="0"/>
              <a:t>? Does it cover all AIS use cases (see chapter 5). To be discussed using JIRA for AIXM 5.2, if still considered as an option…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To do </a:t>
            </a:r>
          </a:p>
          <a:p>
            <a:pPr lvl="2"/>
            <a:r>
              <a:rPr lang="en-GB" dirty="0" smtClean="0"/>
              <a:t>add missing examples in chapter 4 and 5</a:t>
            </a:r>
          </a:p>
          <a:p>
            <a:pPr lvl="2"/>
            <a:r>
              <a:rPr lang="en-GB" dirty="0" smtClean="0"/>
              <a:t>See other open comments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3886200"/>
            <a:ext cx="3429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To be discussed for AIXM 5.2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6019800"/>
            <a:ext cx="3886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As part of the AIXM 5.1.1 revision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142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Urgent things to be aligned with FIXM CCB (before AIXM 5.2)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Version level naming (major/minor/patch) – discussed already in both AIXM and FIXM CCB</a:t>
            </a:r>
          </a:p>
          <a:p>
            <a:pPr lvl="1"/>
            <a:r>
              <a:rPr lang="en-GB" sz="1600" dirty="0" smtClean="0"/>
              <a:t>See also semver.org : major/minor/patch with some rules of what kind of changes are foreseen for which level</a:t>
            </a:r>
          </a:p>
          <a:p>
            <a:pPr lvl="1"/>
            <a:r>
              <a:rPr lang="en-GB" sz="1600" dirty="0" smtClean="0"/>
              <a:t>CCB Frankfurt – we see no drawback if the naming major/minor/patch is used</a:t>
            </a:r>
          </a:p>
          <a:p>
            <a:r>
              <a:rPr lang="en-GB" sz="1800" dirty="0" smtClean="0"/>
              <a:t>Namespace policy for versions (proposed by AIXM)</a:t>
            </a:r>
          </a:p>
          <a:p>
            <a:pPr lvl="1"/>
            <a:r>
              <a:rPr lang="en-GB" sz="1600" dirty="0" smtClean="0"/>
              <a:t>Check what was done for FIXM 3.0.1</a:t>
            </a:r>
          </a:p>
          <a:p>
            <a:pPr lvl="1"/>
            <a:r>
              <a:rPr lang="en-GB" sz="1600" dirty="0" smtClean="0"/>
              <a:t>Align also the XSD file location composition (ex: use 5.2.0, not 5.2 for first non-patch version)?</a:t>
            </a:r>
          </a:p>
          <a:p>
            <a:r>
              <a:rPr lang="en-GB" sz="1800" dirty="0" smtClean="0"/>
              <a:t>Deprecation rules (proposed by FIXM)</a:t>
            </a:r>
          </a:p>
          <a:p>
            <a:endParaRPr lang="en-GB" sz="1800" dirty="0"/>
          </a:p>
          <a:p>
            <a:r>
              <a:rPr lang="en-GB" sz="1800" dirty="0" err="1" smtClean="0"/>
              <a:t>ToDo</a:t>
            </a:r>
            <a:r>
              <a:rPr lang="en-GB" sz="1800" dirty="0" smtClean="0"/>
              <a:t> – </a:t>
            </a:r>
            <a:r>
              <a:rPr lang="en-GB" sz="1800" dirty="0" smtClean="0">
                <a:solidFill>
                  <a:srgbClr val="FF0000"/>
                </a:solidFill>
              </a:rPr>
              <a:t>agree with the FIXM CCB secretariat on a joint Webex or time for a discussion during the CCB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Once AIXM/FIXM/</a:t>
            </a:r>
            <a:r>
              <a:rPr lang="en-GB" sz="1800" dirty="0" err="1" smtClean="0">
                <a:solidFill>
                  <a:srgbClr val="FF0000"/>
                </a:solidFill>
              </a:rPr>
              <a:t>iWXXM</a:t>
            </a:r>
            <a:r>
              <a:rPr lang="en-GB" sz="1800" dirty="0" smtClean="0">
                <a:solidFill>
                  <a:srgbClr val="FF0000"/>
                </a:solidFill>
              </a:rPr>
              <a:t> agreement is reached, inform IMP</a:t>
            </a:r>
          </a:p>
          <a:p>
            <a:endParaRPr lang="en-GB" sz="1800" dirty="0" smtClean="0"/>
          </a:p>
          <a:p>
            <a:endParaRPr lang="en-GB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4740912"/>
            <a:ext cx="6172200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See: cross-XM coordination</a:t>
            </a:r>
          </a:p>
          <a:p>
            <a:r>
              <a:rPr lang="en-GB" dirty="0"/>
              <a:t>	</a:t>
            </a:r>
            <a:r>
              <a:rPr lang="en-GB" sz="1000" dirty="0">
                <a:solidFill>
                  <a:schemeClr val="bg1"/>
                </a:solidFill>
              </a:rPr>
              <a:t>https://</a:t>
            </a:r>
            <a:r>
              <a:rPr lang="en-GB" sz="1000" dirty="0" smtClean="0">
                <a:solidFill>
                  <a:schemeClr val="bg1"/>
                </a:solidFill>
              </a:rPr>
              <a:t>ext.eurocontrol.int/aixm_confluence/display/XMWIP/Overview</a:t>
            </a:r>
          </a:p>
          <a:p>
            <a:endParaRPr lang="en-GB" dirty="0" smtClean="0"/>
          </a:p>
          <a:p>
            <a:r>
              <a:rPr lang="en-GB" dirty="0" err="1" smtClean="0"/>
              <a:t>ToD</a:t>
            </a:r>
            <a:r>
              <a:rPr lang="en-GB" dirty="0" err="1" smtClean="0"/>
              <a:t>o</a:t>
            </a:r>
            <a:r>
              <a:rPr lang="en-GB" dirty="0" smtClean="0"/>
              <a:t> : open issues in JIRA for each of the 3 aspects so that the implementation in AIXM can be detailed.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79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Conversion between versions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Performance to be tested for scripts</a:t>
            </a:r>
          </a:p>
          <a:p>
            <a:pPr lvl="1"/>
            <a:r>
              <a:rPr lang="en-GB" sz="1800" dirty="0" smtClean="0"/>
              <a:t>Provide streaming-capable XSLT</a:t>
            </a:r>
          </a:p>
          <a:p>
            <a:pPr lvl="1"/>
            <a:r>
              <a:rPr lang="en-GB" sz="1800" dirty="0" smtClean="0"/>
              <a:t>Test conversion of AIP Data sets from 5.2 into 5.1.1</a:t>
            </a:r>
          </a:p>
          <a:p>
            <a:pPr lvl="1"/>
            <a:r>
              <a:rPr lang="en-GB" sz="1800" dirty="0" smtClean="0"/>
              <a:t>Acceptable conversion times for an AIP Data set is in the range of minutes (for a medium size country)</a:t>
            </a:r>
          </a:p>
          <a:p>
            <a:pPr lvl="1"/>
            <a:r>
              <a:rPr lang="en-GB" sz="1800" dirty="0" smtClean="0"/>
              <a:t>Pay attention to how the script is provided from a certification / quality assurance point of view:</a:t>
            </a:r>
          </a:p>
          <a:p>
            <a:pPr lvl="2"/>
            <a:r>
              <a:rPr lang="en-GB" sz="1600" dirty="0" smtClean="0"/>
              <a:t>Proof-of-concept (with disclaimer)</a:t>
            </a:r>
          </a:p>
          <a:p>
            <a:pPr lvl="2"/>
            <a:r>
              <a:rPr lang="en-GB" sz="1600" dirty="0" smtClean="0"/>
              <a:t>Documented/tested in support of eventual certifications</a:t>
            </a:r>
          </a:p>
          <a:p>
            <a:pPr lvl="1"/>
            <a:endParaRPr lang="en-GB" sz="1800" dirty="0"/>
          </a:p>
          <a:p>
            <a:pPr lvl="1"/>
            <a:r>
              <a:rPr lang="en-GB" sz="1800" dirty="0" smtClean="0"/>
              <a:t>Side issue – size of AIXM files</a:t>
            </a:r>
          </a:p>
          <a:p>
            <a:pPr lvl="2"/>
            <a:r>
              <a:rPr lang="en-GB" sz="1600" dirty="0" smtClean="0"/>
              <a:t>Metadata</a:t>
            </a:r>
          </a:p>
          <a:p>
            <a:pPr lvl="2"/>
            <a:r>
              <a:rPr lang="en-GB" sz="1600" dirty="0" smtClean="0"/>
              <a:t>Non-optimised geometries (such as use of </a:t>
            </a:r>
            <a:r>
              <a:rPr lang="en-GB" sz="1600" dirty="0" err="1" smtClean="0"/>
              <a:t>gml:pos</a:t>
            </a:r>
            <a:r>
              <a:rPr lang="en-GB" sz="1600" dirty="0" smtClean="0"/>
              <a:t> instead of </a:t>
            </a:r>
            <a:r>
              <a:rPr lang="en-GB" sz="1600" dirty="0" err="1" smtClean="0"/>
              <a:t>gml:posList</a:t>
            </a:r>
            <a:endParaRPr lang="en-GB" sz="1600" dirty="0" smtClean="0"/>
          </a:p>
          <a:p>
            <a:pPr lvl="2"/>
            <a:r>
              <a:rPr lang="en-GB" sz="1600" dirty="0" smtClean="0"/>
              <a:t>Cm-level interpolation for arcs (in AMDB files)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4572000"/>
            <a:ext cx="3429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To be discussed for AIXM 5.2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6172200"/>
            <a:ext cx="55626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Discussed already as interoperability issues…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64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Routes related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MTR presentation by FAA</a:t>
            </a:r>
          </a:p>
          <a:p>
            <a:r>
              <a:rPr lang="en-GB" dirty="0" smtClean="0"/>
              <a:t>Other JIRA issues related to Routes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088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9888</TotalTime>
  <Words>684</Words>
  <Application>Microsoft Office PowerPoint</Application>
  <PresentationFormat>On-screen Show (4:3)</PresentationFormat>
  <Paragraphs>104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AIXM 5.2 – WIP</vt:lpstr>
      <vt:lpstr>Proposed Agenda</vt:lpstr>
      <vt:lpstr>CCB Report to IMP</vt:lpstr>
      <vt:lpstr>Actions from Frankfurt meeting</vt:lpstr>
      <vt:lpstr>Temporality</vt:lpstr>
      <vt:lpstr>Temporality</vt:lpstr>
      <vt:lpstr>Urgent things to be aligned with FIXM CCB (before AIXM 5.2)</vt:lpstr>
      <vt:lpstr>Conversion between versions</vt:lpstr>
      <vt:lpstr>Routes related issues</vt:lpstr>
      <vt:lpstr>AIXM 5.2 – issues ready for CP</vt:lpstr>
      <vt:lpstr>Next Webex/Meeting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620</cp:revision>
  <dcterms:created xsi:type="dcterms:W3CDTF">2006-08-16T00:00:00Z</dcterms:created>
  <dcterms:modified xsi:type="dcterms:W3CDTF">2017-10-10T14:44:52Z</dcterms:modified>
</cp:coreProperties>
</file>