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71" r:id="rId3"/>
    <p:sldId id="270" r:id="rId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90" autoAdjust="0"/>
  </p:normalViewPr>
  <p:slideViewPr>
    <p:cSldViewPr snapToGrid="0" snapToObjects="1"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85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4FEC-22AE-40B8-A60A-AC8990C50D65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8477-A626-4E9A-8472-5E8B4C5FA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0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45039-CBF1-4910-8D68-10258BD179DA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5AC96-1948-416B-934B-D25C1D59C2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5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AC96-1948-416B-934B-D25C1D59C2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5AC96-1948-416B-934B-D25C1D59C2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0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9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92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97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09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28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3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2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5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88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8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0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785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57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6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8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3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45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87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0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23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8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44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9607-07AA-7241-838A-50778485F5F1}" type="datetimeFigureOut">
              <a:rPr lang="en-US" smtClean="0"/>
              <a:t>8/21/2014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5FC6-00FA-B544-8BE8-0C9AD419377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Footer-update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453"/>
            <a:ext cx="9144000" cy="8509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6126163"/>
            <a:ext cx="2062163" cy="69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1" y="6166930"/>
            <a:ext cx="2899497" cy="61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6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75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6581DA8-CB38-479E-913F-539868EFE85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8/21/2014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30593AC8-C928-4384-ADC3-85EBF3B358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0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709" y="2590799"/>
            <a:ext cx="464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i="1" dirty="0" smtClean="0">
                <a:solidFill>
                  <a:srgbClr val="F5F2B5"/>
                </a:solidFill>
              </a:rPr>
              <a:t>NOTAM Panel</a:t>
            </a:r>
          </a:p>
          <a:p>
            <a:pPr algn="ctr" defTabSz="914400"/>
            <a:r>
              <a:rPr lang="en-US" sz="6000" b="1" i="1" dirty="0" smtClean="0">
                <a:solidFill>
                  <a:srgbClr val="F5F2B5"/>
                </a:solidFill>
              </a:rPr>
              <a:t>Discussion</a:t>
            </a:r>
            <a:endParaRPr lang="en-US" sz="6000" b="1" i="1" dirty="0" smtClean="0">
              <a:solidFill>
                <a:srgbClr val="F5F2B5"/>
              </a:solidFill>
            </a:endParaRPr>
          </a:p>
          <a:p>
            <a:pPr algn="ctr" defTabSz="914400"/>
            <a:endParaRPr lang="en-US" sz="6000" dirty="0" smtClean="0">
              <a:solidFill>
                <a:srgbClr val="F5F2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-Thank-Yo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3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5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Trish (FAA);Adam Gerhardt;Bryan  Dahlvang</dc:creator>
  <cp:lastModifiedBy>Adam M. Gerhardt (TASC)</cp:lastModifiedBy>
  <cp:revision>86</cp:revision>
  <cp:lastPrinted>2014-08-15T19:33:38Z</cp:lastPrinted>
  <dcterms:created xsi:type="dcterms:W3CDTF">2014-07-31T14:02:18Z</dcterms:created>
  <dcterms:modified xsi:type="dcterms:W3CDTF">2014-08-21T18:09:09Z</dcterms:modified>
</cp:coreProperties>
</file>