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5"/>
  </p:notesMasterIdLst>
  <p:handoutMasterIdLst>
    <p:handoutMasterId r:id="rId6"/>
  </p:handoutMasterIdLst>
  <p:sldIdLst>
    <p:sldId id="271" r:id="rId3"/>
    <p:sldId id="270" r:id="rId4"/>
  </p:sldIdLst>
  <p:sldSz cx="9144000" cy="6858000" type="screen4x3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290" autoAdjust="0"/>
  </p:normalViewPr>
  <p:slideViewPr>
    <p:cSldViewPr snapToGrid="0" snapToObjects="1">
      <p:cViewPr>
        <p:scale>
          <a:sx n="70" d="100"/>
          <a:sy n="70" d="100"/>
        </p:scale>
        <p:origin x="-138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5" d="100"/>
          <a:sy n="55" d="100"/>
        </p:scale>
        <p:origin x="-2856" y="-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44FEC-22AE-40B8-A60A-AC8990C50D65}" type="datetimeFigureOut">
              <a:rPr lang="en-US" smtClean="0"/>
              <a:t>8/21/2014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F8477-A626-4E9A-8472-5E8B4C5FA4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502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45039-CBF1-4910-8D68-10258BD179DA}" type="datetimeFigureOut">
              <a:rPr lang="en-US" smtClean="0"/>
              <a:t>8/21/2014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5AC96-1948-416B-934B-D25C1D59C2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56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5AC96-1948-416B-934B-D25C1D59C24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9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5AC96-1948-416B-934B-D25C1D59C24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902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9607-07AA-7241-838A-50778485F5F1}" type="datetimeFigureOut">
              <a:rPr lang="en-US" smtClean="0"/>
              <a:t>8/21/2014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FC6-00FA-B544-8BE8-0C9AD419377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7" y="6126163"/>
            <a:ext cx="2062163" cy="69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999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9607-07AA-7241-838A-50778485F5F1}" type="datetimeFigureOut">
              <a:rPr lang="en-US" smtClean="0"/>
              <a:t>8/21/2014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FC6-00FA-B544-8BE8-0C9AD419377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7" y="6126163"/>
            <a:ext cx="2062163" cy="69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0923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9607-07AA-7241-838A-50778485F5F1}" type="datetimeFigureOut">
              <a:rPr lang="en-US" smtClean="0"/>
              <a:t>8/21/2014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FC6-00FA-B544-8BE8-0C9AD419377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7" y="6126163"/>
            <a:ext cx="2062163" cy="69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4978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909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028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832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22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753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588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781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507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9607-07AA-7241-838A-50778485F5F1}" type="datetimeFigureOut">
              <a:rPr lang="en-US" smtClean="0"/>
              <a:t>8/21/2014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FC6-00FA-B544-8BE8-0C9AD419377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7" y="6126163"/>
            <a:ext cx="2062163" cy="69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37859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7570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36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486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9607-07AA-7241-838A-50778485F5F1}" type="datetimeFigureOut">
              <a:rPr lang="en-US" smtClean="0"/>
              <a:t>8/21/2014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FC6-00FA-B544-8BE8-0C9AD419377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7" y="6126163"/>
            <a:ext cx="2062163" cy="69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2388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9607-07AA-7241-838A-50778485F5F1}" type="datetimeFigureOut">
              <a:rPr lang="en-US" smtClean="0"/>
              <a:t>8/21/2014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FC6-00FA-B544-8BE8-0C9AD419377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7" y="6126163"/>
            <a:ext cx="2062163" cy="69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3458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9607-07AA-7241-838A-50778485F5F1}" type="datetimeFigureOut">
              <a:rPr lang="en-US" smtClean="0"/>
              <a:t>8/21/2014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FC6-00FA-B544-8BE8-0C9AD419377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7" y="6126163"/>
            <a:ext cx="2062163" cy="69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587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9607-07AA-7241-838A-50778485F5F1}" type="datetimeFigureOut">
              <a:rPr lang="en-US" smtClean="0"/>
              <a:t>8/21/2014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FC6-00FA-B544-8BE8-0C9AD419377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7" y="6126163"/>
            <a:ext cx="2062163" cy="69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40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9607-07AA-7241-838A-50778485F5F1}" type="datetimeFigureOut">
              <a:rPr lang="en-US" smtClean="0"/>
              <a:t>8/21/2014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FC6-00FA-B544-8BE8-0C9AD419377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7" y="6126163"/>
            <a:ext cx="2062163" cy="69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5232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9607-07AA-7241-838A-50778485F5F1}" type="datetimeFigureOut">
              <a:rPr lang="en-US" smtClean="0"/>
              <a:t>8/21/2014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FC6-00FA-B544-8BE8-0C9AD419377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7" y="6126163"/>
            <a:ext cx="2062163" cy="69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78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9607-07AA-7241-838A-50778485F5F1}" type="datetimeFigureOut">
              <a:rPr lang="en-US" smtClean="0"/>
              <a:t>8/21/2014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FC6-00FA-B544-8BE8-0C9AD419377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7" y="6126163"/>
            <a:ext cx="2062163" cy="69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9440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B9607-07AA-7241-838A-50778485F5F1}" type="datetimeFigureOut">
              <a:rPr lang="en-US" smtClean="0"/>
              <a:t>8/21/2014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75FC6-00FA-B544-8BE8-0C9AD419377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Footer-updated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3453"/>
            <a:ext cx="9144000" cy="8509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7" y="6126163"/>
            <a:ext cx="2062163" cy="69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41" y="6166930"/>
            <a:ext cx="2899497" cy="616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263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275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76581DA8-CB38-479E-913F-539868EFE85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8/21/2014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30593AC8-C928-4384-ADC3-85EBF3B358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03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9709" y="2590799"/>
            <a:ext cx="4648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6000" b="1" i="1" dirty="0" smtClean="0">
                <a:solidFill>
                  <a:srgbClr val="F5F2B5"/>
                </a:solidFill>
              </a:rPr>
              <a:t>NOTAM Panel</a:t>
            </a:r>
          </a:p>
          <a:p>
            <a:pPr algn="ctr" defTabSz="914400"/>
            <a:r>
              <a:rPr lang="en-US" sz="6000" b="1" i="1" dirty="0" smtClean="0">
                <a:solidFill>
                  <a:srgbClr val="F5F2B5"/>
                </a:solidFill>
              </a:rPr>
              <a:t>Discussion</a:t>
            </a:r>
            <a:endParaRPr lang="en-US" sz="6000" b="1" i="1" dirty="0" smtClean="0">
              <a:solidFill>
                <a:srgbClr val="F5F2B5"/>
              </a:solidFill>
            </a:endParaRPr>
          </a:p>
          <a:p>
            <a:pPr algn="ctr" defTabSz="914400"/>
            <a:endParaRPr lang="en-US" sz="6000" dirty="0" smtClean="0">
              <a:solidFill>
                <a:srgbClr val="F5F2B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90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-Thank-Yo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33"/>
            <a:ext cx="914400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5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</TotalTime>
  <Words>5</Words>
  <Application>Microsoft Office PowerPoint</Application>
  <PresentationFormat>On-screen Show (4:3)</PresentationFormat>
  <Paragraphs>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PowerPoint Presentation</vt:lpstr>
      <vt:lpstr>PowerPoint Presentation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Gay, Trish (FAA);Adam Gerhardt;Bryan  Dahlvang</dc:creator>
  <cp:lastModifiedBy>Adam M. Gerhardt (TASC)</cp:lastModifiedBy>
  <cp:revision>86</cp:revision>
  <cp:lastPrinted>2014-08-15T19:33:38Z</cp:lastPrinted>
  <dcterms:created xsi:type="dcterms:W3CDTF">2014-07-31T14:02:18Z</dcterms:created>
  <dcterms:modified xsi:type="dcterms:W3CDTF">2014-08-21T18:09:09Z</dcterms:modified>
</cp:coreProperties>
</file>