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70" r:id="rId3"/>
    <p:sldId id="271" r:id="rId4"/>
    <p:sldId id="272" r:id="rId5"/>
    <p:sldId id="27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2B5"/>
    <a:srgbClr val="53B7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0A26BD-C4A6-4301-8353-1AA5D0456F07}" type="datetimeFigureOut">
              <a:rPr lang="en-US" smtClean="0"/>
              <a:t>7/31/2014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71AA14-67E3-41B4-A313-35E941792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301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9A895D-F1B2-4238-92B1-93B3C1FCF0B4}" type="slidenum">
              <a:rPr lang="en-US"/>
              <a:pPr/>
              <a:t>2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1DA8-CB38-479E-913F-539868EFE85B}" type="datetimeFigureOut">
              <a:rPr lang="en-US" smtClean="0"/>
              <a:pPr/>
              <a:t>7/31/2014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3AC8-C928-4384-ADC3-85EBF3B358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1DA8-CB38-479E-913F-539868EFE85B}" type="datetimeFigureOut">
              <a:rPr lang="en-US" smtClean="0"/>
              <a:pPr/>
              <a:t>7/31/2014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3AC8-C928-4384-ADC3-85EBF3B358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1DA8-CB38-479E-913F-539868EFE85B}" type="datetimeFigureOut">
              <a:rPr lang="en-US" smtClean="0"/>
              <a:pPr/>
              <a:t>7/31/2014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3AC8-C928-4384-ADC3-85EBF3B358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1DA8-CB38-479E-913F-539868EFE85B}" type="datetimeFigureOut">
              <a:rPr lang="en-US" smtClean="0"/>
              <a:pPr/>
              <a:t>7/31/2014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3AC8-C928-4384-ADC3-85EBF3B358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1DA8-CB38-479E-913F-539868EFE85B}" type="datetimeFigureOut">
              <a:rPr lang="en-US" smtClean="0"/>
              <a:pPr/>
              <a:t>7/31/2014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3AC8-C928-4384-ADC3-85EBF3B358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1DA8-CB38-479E-913F-539868EFE85B}" type="datetimeFigureOut">
              <a:rPr lang="en-US" smtClean="0"/>
              <a:pPr/>
              <a:t>7/31/2014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3AC8-C928-4384-ADC3-85EBF3B358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1DA8-CB38-479E-913F-539868EFE85B}" type="datetimeFigureOut">
              <a:rPr lang="en-US" smtClean="0"/>
              <a:pPr/>
              <a:t>7/31/2014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3AC8-C928-4384-ADC3-85EBF3B358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1DA8-CB38-479E-913F-539868EFE85B}" type="datetimeFigureOut">
              <a:rPr lang="en-US" smtClean="0"/>
              <a:pPr/>
              <a:t>7/31/2014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3AC8-C928-4384-ADC3-85EBF3B358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1DA8-CB38-479E-913F-539868EFE85B}" type="datetimeFigureOut">
              <a:rPr lang="en-US" smtClean="0"/>
              <a:pPr/>
              <a:t>7/31/2014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3AC8-C928-4384-ADC3-85EBF3B358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1DA8-CB38-479E-913F-539868EFE85B}" type="datetimeFigureOut">
              <a:rPr lang="en-US" smtClean="0"/>
              <a:pPr/>
              <a:t>7/31/2014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3AC8-C928-4384-ADC3-85EBF3B358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1DA8-CB38-479E-913F-539868EFE85B}" type="datetimeFigureOut">
              <a:rPr lang="en-US" smtClean="0"/>
              <a:pPr/>
              <a:t>7/31/2014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3AC8-C928-4384-ADC3-85EBF3B358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81DA8-CB38-479E-913F-539868EFE85B}" type="datetimeFigureOut">
              <a:rPr lang="en-US" smtClean="0"/>
              <a:pPr/>
              <a:t>7/31/2014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93AC8-C928-4384-ADC3-85EBF3B358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5715000"/>
            <a:ext cx="441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Presented By: 	Katherine Ellis</a:t>
            </a:r>
          </a:p>
          <a:p>
            <a:endParaRPr lang="en-US" sz="2000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646093"/>
            <a:ext cx="441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Delivering Digital</a:t>
            </a:r>
          </a:p>
          <a:p>
            <a:pPr algn="ctr"/>
            <a:r>
              <a:rPr lang="en-US" sz="2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NOTAMs</a:t>
            </a:r>
            <a:endParaRPr lang="en-US" sz="28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1905000"/>
            <a:ext cx="4648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F5F2B5"/>
                </a:solidFill>
              </a:rPr>
              <a:t>FAA Technical Operations</a:t>
            </a:r>
          </a:p>
          <a:p>
            <a:pPr algn="ctr"/>
            <a:endParaRPr lang="en-US" sz="6000" dirty="0" smtClean="0">
              <a:solidFill>
                <a:srgbClr val="F5F2B5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 smtClean="0"/>
              <a:t>Technical Operations</a:t>
            </a:r>
            <a:endParaRPr lang="en-US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Oversight of maintenance of National Airspace Service (NAS)</a:t>
            </a:r>
          </a:p>
          <a:p>
            <a:r>
              <a:rPr lang="en-US" dirty="0" smtClean="0"/>
              <a:t>Has 6100 specialized technicians, engineers, and analysts that manage and maintain FAA owned equipment/services</a:t>
            </a:r>
          </a:p>
          <a:p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1794D-CE01-4982-8A1C-98D478D9AB49}" type="slidenum">
              <a:rPr lang="en-US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50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 smtClean="0"/>
              <a:t>Maintenance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Operational Control Centers (OCC)s</a:t>
            </a:r>
          </a:p>
          <a:p>
            <a:pPr lvl="1"/>
            <a:r>
              <a:rPr lang="en-US" dirty="0" smtClean="0"/>
              <a:t>Provide real time monitoring of NAS equipment</a:t>
            </a:r>
          </a:p>
          <a:p>
            <a:pPr lvl="1"/>
            <a:r>
              <a:rPr lang="en-US" dirty="0" smtClean="0"/>
              <a:t>Issue NOTAMs on status, degradation, change in NAS published services</a:t>
            </a:r>
          </a:p>
          <a:p>
            <a:pPr lvl="1"/>
            <a:r>
              <a:rPr lang="en-US" dirty="0" smtClean="0"/>
              <a:t>24/7 operation</a:t>
            </a:r>
          </a:p>
          <a:p>
            <a:pPr lvl="1"/>
            <a:r>
              <a:rPr lang="en-US" dirty="0" smtClean="0"/>
              <a:t>Located in:</a:t>
            </a:r>
          </a:p>
          <a:p>
            <a:pPr lvl="2"/>
            <a:r>
              <a:rPr lang="en-US" dirty="0" smtClean="0"/>
              <a:t>AOCC Atlantic OCC, Hampton, GA</a:t>
            </a:r>
          </a:p>
          <a:p>
            <a:pPr lvl="2"/>
            <a:r>
              <a:rPr lang="en-US" dirty="0" smtClean="0"/>
              <a:t>MOCC Mid-States OCC, Olathe, KA</a:t>
            </a:r>
          </a:p>
          <a:p>
            <a:pPr lvl="2"/>
            <a:r>
              <a:rPr lang="en-US" dirty="0" smtClean="0"/>
              <a:t>POCC Pacific OCC, San Diego, CA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03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dirty="0" smtClean="0"/>
              <a:t>NOTAM responsibility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FAA Tech Ops responsible for issuing digital NOTAMs on all FAA owned equipment</a:t>
            </a:r>
          </a:p>
          <a:p>
            <a:pPr lvl="1"/>
            <a:r>
              <a:rPr lang="en-US" dirty="0" smtClean="0"/>
              <a:t>“EST” is set at the expected time service is to be restored by</a:t>
            </a:r>
          </a:p>
          <a:p>
            <a:pPr lvl="1"/>
            <a:r>
              <a:rPr lang="en-US" dirty="0" smtClean="0"/>
              <a:t>Validate accuracy of verbiage</a:t>
            </a:r>
          </a:p>
          <a:p>
            <a:pPr lvl="1"/>
            <a:r>
              <a:rPr lang="en-US" dirty="0" smtClean="0"/>
              <a:t>Track and update NOTAMs on Flight Inspection findings and work to have published in AFD as needed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179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Initiatives to include airport operations</a:t>
            </a:r>
          </a:p>
          <a:p>
            <a:pPr lvl="1"/>
            <a:r>
              <a:rPr lang="en-US" dirty="0" smtClean="0"/>
              <a:t>Overall status of equipment used by customers</a:t>
            </a:r>
          </a:p>
          <a:p>
            <a:r>
              <a:rPr lang="en-US" dirty="0" smtClean="0"/>
              <a:t>Electronic Quality Control of NOTAMs </a:t>
            </a:r>
            <a:endParaRPr lang="en-US" dirty="0"/>
          </a:p>
          <a:p>
            <a:r>
              <a:rPr lang="en-US" dirty="0" smtClean="0"/>
              <a:t>Better management and oversight of Non-Fed facilities used in the NAS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742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176</Words>
  <Application>Microsoft Office PowerPoint</Application>
  <PresentationFormat>On-screen Show (4:3)</PresentationFormat>
  <Paragraphs>31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Technical Operations</vt:lpstr>
      <vt:lpstr>Maintenance Concepts</vt:lpstr>
      <vt:lpstr>NOTAM responsibility</vt:lpstr>
      <vt:lpstr>GOALS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Shannon</dc:creator>
  <cp:lastModifiedBy>Adam M. Gerhardt (TASC)</cp:lastModifiedBy>
  <cp:revision>15</cp:revision>
  <dcterms:created xsi:type="dcterms:W3CDTF">2012-06-25T19:22:03Z</dcterms:created>
  <dcterms:modified xsi:type="dcterms:W3CDTF">2014-07-31T19:29:14Z</dcterms:modified>
</cp:coreProperties>
</file>