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2B5"/>
    <a:srgbClr val="53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A26BD-C4A6-4301-8353-1AA5D0456F07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1AA14-67E3-41B4-A313-35E941792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1DA8-CB38-479E-913F-539868EFE85B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715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Presented By: 	Katherine Ellis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4609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Delivering Digital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NOTAMs</a:t>
            </a:r>
            <a:endParaRPr lang="en-US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5F2B5"/>
                </a:solidFill>
              </a:rPr>
              <a:t>FAA Technical Operations</a:t>
            </a:r>
          </a:p>
          <a:p>
            <a:pPr algn="ctr"/>
            <a:endParaRPr lang="en-US" sz="6000" dirty="0" smtClean="0">
              <a:solidFill>
                <a:srgbClr val="F5F2B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Technical Operations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Oversight of maintenance of National Airspace Service (NAS)</a:t>
            </a:r>
          </a:p>
          <a:p>
            <a:r>
              <a:rPr lang="en-US" dirty="0" smtClean="0"/>
              <a:t>Has 6100 specialized technicians, engineers, and analysts that manage and maintain FAA owned equipment/services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Maintenance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Operational Control Centers (OCC)s</a:t>
            </a:r>
          </a:p>
          <a:p>
            <a:pPr lvl="1"/>
            <a:r>
              <a:rPr lang="en-US" dirty="0" smtClean="0"/>
              <a:t>Provide real time monitoring of NAS equipment</a:t>
            </a:r>
          </a:p>
          <a:p>
            <a:pPr lvl="1"/>
            <a:r>
              <a:rPr lang="en-US" dirty="0" smtClean="0"/>
              <a:t>Issue NOTAMs on status, degradation, change in NAS published services</a:t>
            </a:r>
          </a:p>
          <a:p>
            <a:pPr lvl="1"/>
            <a:r>
              <a:rPr lang="en-US" dirty="0" smtClean="0"/>
              <a:t>24/7 operation</a:t>
            </a:r>
          </a:p>
          <a:p>
            <a:pPr lvl="1"/>
            <a:r>
              <a:rPr lang="en-US" dirty="0" smtClean="0"/>
              <a:t>Located in:</a:t>
            </a:r>
          </a:p>
          <a:p>
            <a:pPr lvl="2"/>
            <a:r>
              <a:rPr lang="en-US" dirty="0" smtClean="0"/>
              <a:t>AOCC Atlantic OCC, Hampton, GA</a:t>
            </a:r>
          </a:p>
          <a:p>
            <a:pPr lvl="2"/>
            <a:r>
              <a:rPr lang="en-US" dirty="0" smtClean="0"/>
              <a:t>MOCC Mid-States OCC, Olathe, KA</a:t>
            </a:r>
          </a:p>
          <a:p>
            <a:pPr lvl="2"/>
            <a:r>
              <a:rPr lang="en-US" dirty="0" smtClean="0"/>
              <a:t>POCC Pacific OCC, San Diego,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NOTAM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FAA Tech Ops responsible for issuing digital NOTAMs on all FAA owned equipment</a:t>
            </a:r>
          </a:p>
          <a:p>
            <a:pPr lvl="1"/>
            <a:r>
              <a:rPr lang="en-US" dirty="0" smtClean="0"/>
              <a:t>“EST” is set at the expected time service is to be restored by</a:t>
            </a:r>
          </a:p>
          <a:p>
            <a:pPr lvl="1"/>
            <a:r>
              <a:rPr lang="en-US" dirty="0" smtClean="0"/>
              <a:t>Validate accuracy of verbiage</a:t>
            </a:r>
          </a:p>
          <a:p>
            <a:pPr lvl="1"/>
            <a:r>
              <a:rPr lang="en-US" dirty="0" smtClean="0"/>
              <a:t>Track and update NOTAMs on Flight Inspection findings and work to have published in AFD as needed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7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Initiatives to include airport operations</a:t>
            </a:r>
          </a:p>
          <a:p>
            <a:pPr lvl="1"/>
            <a:r>
              <a:rPr lang="en-US" dirty="0" smtClean="0"/>
              <a:t>Overall status of equipment used by customers</a:t>
            </a:r>
          </a:p>
          <a:p>
            <a:r>
              <a:rPr lang="en-US" dirty="0" smtClean="0"/>
              <a:t>Electronic Quality Control of NOTAMs </a:t>
            </a:r>
            <a:endParaRPr lang="en-US" dirty="0"/>
          </a:p>
          <a:p>
            <a:r>
              <a:rPr lang="en-US" dirty="0" smtClean="0"/>
              <a:t>Better management and oversight of Non-Fed facilities used in the NAS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4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Technical Operations</vt:lpstr>
      <vt:lpstr>Maintenance Concepts</vt:lpstr>
      <vt:lpstr>NOTAM responsibility</vt:lpstr>
      <vt:lpstr>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</dc:creator>
  <cp:lastModifiedBy>Adam M. Gerhardt (TASC)</cp:lastModifiedBy>
  <cp:revision>15</cp:revision>
  <dcterms:created xsi:type="dcterms:W3CDTF">2012-06-25T19:22:03Z</dcterms:created>
  <dcterms:modified xsi:type="dcterms:W3CDTF">2014-07-31T19:29:14Z</dcterms:modified>
</cp:coreProperties>
</file>