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7" r:id="rId4"/>
    <p:sldId id="264" r:id="rId5"/>
    <p:sldId id="266" r:id="rId6"/>
    <p:sldId id="263" r:id="rId7"/>
    <p:sldId id="261" r:id="rId8"/>
    <p:sldId id="262" r:id="rId9"/>
    <p:sldId id="268" r:id="rId10"/>
    <p:sldId id="269" r:id="rId11"/>
    <p:sldId id="265" r:id="rId12"/>
  </p:sldIdLst>
  <p:sldSz cx="9144000" cy="6858000" type="screen4x3"/>
  <p:notesSz cx="700405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2B5"/>
    <a:srgbClr val="53B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6F3533-0C70-4F86-8FA2-DEC4291A7080}"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0E40E272-6194-487B-81D6-46E8270BA4F9}">
      <dgm:prSet phldrT="[Text]" custT="1"/>
      <dgm:spPr/>
      <dgm:t>
        <a:bodyPr/>
        <a:lstStyle/>
        <a:p>
          <a:r>
            <a:rPr lang="en-US" sz="4000" dirty="0" smtClean="0"/>
            <a:t>Global Information Management </a:t>
          </a:r>
          <a:endParaRPr lang="en-US" sz="4000" dirty="0"/>
        </a:p>
      </dgm:t>
    </dgm:pt>
    <dgm:pt modelId="{F35A1B0B-5865-490D-8BB0-BD50B7845895}" type="parTrans" cxnId="{7CC26074-48C3-4B8E-A011-00800A212D49}">
      <dgm:prSet/>
      <dgm:spPr/>
      <dgm:t>
        <a:bodyPr/>
        <a:lstStyle/>
        <a:p>
          <a:endParaRPr lang="en-US"/>
        </a:p>
      </dgm:t>
    </dgm:pt>
    <dgm:pt modelId="{DD08BB63-8D53-44E3-9373-EA039FD53AD6}" type="sibTrans" cxnId="{7CC26074-48C3-4B8E-A011-00800A212D49}">
      <dgm:prSet/>
      <dgm:spPr/>
      <dgm:t>
        <a:bodyPr/>
        <a:lstStyle/>
        <a:p>
          <a:endParaRPr lang="en-US"/>
        </a:p>
      </dgm:t>
    </dgm:pt>
    <dgm:pt modelId="{2E80FAC9-2C65-4E71-8472-A06E773832E9}">
      <dgm:prSet phldrT="[Text]"/>
      <dgm:spPr/>
      <dgm:t>
        <a:bodyPr/>
        <a:lstStyle/>
        <a:p>
          <a:r>
            <a:rPr lang="en-US" dirty="0" smtClean="0"/>
            <a:t>Trust Relation-ships</a:t>
          </a:r>
          <a:endParaRPr lang="en-US" dirty="0"/>
        </a:p>
      </dgm:t>
    </dgm:pt>
    <dgm:pt modelId="{AAECD7B7-0188-4526-B9E9-9EEB251B02BE}" type="parTrans" cxnId="{D601637E-D45C-44BE-A7DF-D991F3B5EDC2}">
      <dgm:prSet/>
      <dgm:spPr/>
      <dgm:t>
        <a:bodyPr/>
        <a:lstStyle/>
        <a:p>
          <a:endParaRPr lang="en-US"/>
        </a:p>
      </dgm:t>
    </dgm:pt>
    <dgm:pt modelId="{B8E30002-3FFC-4C62-8730-E3F5481A5946}" type="sibTrans" cxnId="{D601637E-D45C-44BE-A7DF-D991F3B5EDC2}">
      <dgm:prSet/>
      <dgm:spPr/>
      <dgm:t>
        <a:bodyPr/>
        <a:lstStyle/>
        <a:p>
          <a:endParaRPr lang="en-US"/>
        </a:p>
      </dgm:t>
    </dgm:pt>
    <dgm:pt modelId="{590D2DA7-6BC1-4E09-9754-744088326C5D}">
      <dgm:prSet phldrT="[Text]"/>
      <dgm:spPr/>
      <dgm:t>
        <a:bodyPr/>
        <a:lstStyle/>
        <a:p>
          <a:r>
            <a:rPr lang="en-US" dirty="0" smtClean="0"/>
            <a:t>Flexible,</a:t>
          </a:r>
        </a:p>
        <a:p>
          <a:r>
            <a:rPr lang="en-US" dirty="0" smtClean="0"/>
            <a:t>Adaptable,</a:t>
          </a:r>
        </a:p>
        <a:p>
          <a:r>
            <a:rPr lang="en-US" dirty="0" smtClean="0"/>
            <a:t>Scalable</a:t>
          </a:r>
        </a:p>
        <a:p>
          <a:r>
            <a:rPr lang="en-US" dirty="0" smtClean="0"/>
            <a:t>Information</a:t>
          </a:r>
          <a:endParaRPr lang="en-US" dirty="0"/>
        </a:p>
      </dgm:t>
    </dgm:pt>
    <dgm:pt modelId="{CE1FA71C-B762-45EE-8B2E-F959D8B13F7C}" type="parTrans" cxnId="{CD3BEEB9-B022-4768-9925-B64EE2D6DD9A}">
      <dgm:prSet/>
      <dgm:spPr/>
      <dgm:t>
        <a:bodyPr/>
        <a:lstStyle/>
        <a:p>
          <a:endParaRPr lang="en-US"/>
        </a:p>
      </dgm:t>
    </dgm:pt>
    <dgm:pt modelId="{A6C20658-3A87-4B17-A7FD-7054B7ED80C1}" type="sibTrans" cxnId="{CD3BEEB9-B022-4768-9925-B64EE2D6DD9A}">
      <dgm:prSet/>
      <dgm:spPr/>
      <dgm:t>
        <a:bodyPr/>
        <a:lstStyle/>
        <a:p>
          <a:endParaRPr lang="en-US"/>
        </a:p>
      </dgm:t>
    </dgm:pt>
    <dgm:pt modelId="{12BDEC09-4A38-4EAD-A019-F84153CD190A}">
      <dgm:prSet phldrT="[Text]" custT="1"/>
      <dgm:spPr>
        <a:solidFill>
          <a:srgbClr val="FF9966"/>
        </a:solidFill>
      </dgm:spPr>
      <dgm:t>
        <a:bodyPr/>
        <a:lstStyle/>
        <a:p>
          <a:pPr algn="ctr"/>
          <a:r>
            <a:rPr lang="en-US" sz="3200" dirty="0" smtClean="0"/>
            <a:t>FAA Enterprise Information Management (EIM)</a:t>
          </a:r>
          <a:endParaRPr lang="en-US" sz="3200" dirty="0"/>
        </a:p>
      </dgm:t>
    </dgm:pt>
    <dgm:pt modelId="{0693CF71-6049-47F6-8711-2E9E9C7F8041}" type="parTrans" cxnId="{EBDB0711-2302-45BE-BF3A-8588314A7C49}">
      <dgm:prSet/>
      <dgm:spPr/>
      <dgm:t>
        <a:bodyPr/>
        <a:lstStyle/>
        <a:p>
          <a:endParaRPr lang="en-US"/>
        </a:p>
      </dgm:t>
    </dgm:pt>
    <dgm:pt modelId="{F873DB63-F3F4-4972-8F01-3C04702BAA97}" type="sibTrans" cxnId="{EBDB0711-2302-45BE-BF3A-8588314A7C49}">
      <dgm:prSet/>
      <dgm:spPr/>
      <dgm:t>
        <a:bodyPr/>
        <a:lstStyle/>
        <a:p>
          <a:endParaRPr lang="en-US"/>
        </a:p>
      </dgm:t>
    </dgm:pt>
    <dgm:pt modelId="{6BD5890B-8875-4215-8C6B-555E340A5757}">
      <dgm:prSet phldrT="[Text]"/>
      <dgm:spPr/>
      <dgm:t>
        <a:bodyPr/>
        <a:lstStyle/>
        <a:p>
          <a:r>
            <a:rPr lang="en-US" dirty="0" smtClean="0"/>
            <a:t>Business Information Domains</a:t>
          </a:r>
          <a:endParaRPr lang="en-US" dirty="0"/>
        </a:p>
      </dgm:t>
    </dgm:pt>
    <dgm:pt modelId="{AB123B49-244F-4FFB-AC07-7F4FB9B3883D}" type="parTrans" cxnId="{EB23DD75-D103-4CC7-8087-D5A92D03D6C8}">
      <dgm:prSet/>
      <dgm:spPr/>
      <dgm:t>
        <a:bodyPr/>
        <a:lstStyle/>
        <a:p>
          <a:endParaRPr lang="en-US"/>
        </a:p>
      </dgm:t>
    </dgm:pt>
    <dgm:pt modelId="{4F9E0594-BAB5-4E93-B061-B95E462F9113}" type="sibTrans" cxnId="{EB23DD75-D103-4CC7-8087-D5A92D03D6C8}">
      <dgm:prSet/>
      <dgm:spPr/>
      <dgm:t>
        <a:bodyPr/>
        <a:lstStyle/>
        <a:p>
          <a:endParaRPr lang="en-US"/>
        </a:p>
      </dgm:t>
    </dgm:pt>
    <dgm:pt modelId="{4D22F2C6-F734-4954-989B-B94783EAFB73}">
      <dgm:prSet phldrT="[Text]"/>
      <dgm:spPr>
        <a:solidFill>
          <a:srgbClr val="92D050"/>
        </a:solidFill>
      </dgm:spPr>
      <dgm:t>
        <a:bodyPr/>
        <a:lstStyle/>
        <a:p>
          <a:pPr algn="ctr"/>
          <a:r>
            <a:rPr lang="en-US" dirty="0" smtClean="0"/>
            <a:t>Risk Information Domain (Safety and Security)</a:t>
          </a:r>
          <a:endParaRPr lang="en-US" dirty="0"/>
        </a:p>
      </dgm:t>
    </dgm:pt>
    <dgm:pt modelId="{EFF2E7F1-DC8F-4665-B2AF-E070E0BBBAFB}" type="parTrans" cxnId="{CDFF0DFB-E463-4B0E-8CB9-CCF90906728E}">
      <dgm:prSet/>
      <dgm:spPr/>
      <dgm:t>
        <a:bodyPr/>
        <a:lstStyle/>
        <a:p>
          <a:endParaRPr lang="en-US"/>
        </a:p>
      </dgm:t>
    </dgm:pt>
    <dgm:pt modelId="{434EEA98-1987-4DB4-8166-BBC9179D106C}" type="sibTrans" cxnId="{CDFF0DFB-E463-4B0E-8CB9-CCF90906728E}">
      <dgm:prSet/>
      <dgm:spPr/>
      <dgm:t>
        <a:bodyPr/>
        <a:lstStyle/>
        <a:p>
          <a:endParaRPr lang="en-US"/>
        </a:p>
      </dgm:t>
    </dgm:pt>
    <dgm:pt modelId="{86B45A67-8B30-43FE-9091-F59A465A67C2}">
      <dgm:prSet phldrT="[Text]"/>
      <dgm:spPr/>
      <dgm:t>
        <a:bodyPr/>
        <a:lstStyle/>
        <a:p>
          <a:r>
            <a:rPr lang="en-US" dirty="0" smtClean="0"/>
            <a:t>Supports Risk Based Decision Making (RBDM)</a:t>
          </a:r>
          <a:endParaRPr lang="en-US" dirty="0"/>
        </a:p>
      </dgm:t>
    </dgm:pt>
    <dgm:pt modelId="{BCDAF44B-63B6-4823-A8D8-49534B86B6AA}" type="parTrans" cxnId="{A6E7DC2A-D3EA-4CE3-8FF5-CB6EBA354D4C}">
      <dgm:prSet/>
      <dgm:spPr/>
      <dgm:t>
        <a:bodyPr/>
        <a:lstStyle/>
        <a:p>
          <a:endParaRPr lang="en-US"/>
        </a:p>
      </dgm:t>
    </dgm:pt>
    <dgm:pt modelId="{5B189295-E141-4DDF-9B73-F41F820820A4}" type="sibTrans" cxnId="{A6E7DC2A-D3EA-4CE3-8FF5-CB6EBA354D4C}">
      <dgm:prSet/>
      <dgm:spPr/>
      <dgm:t>
        <a:bodyPr/>
        <a:lstStyle/>
        <a:p>
          <a:endParaRPr lang="en-US"/>
        </a:p>
      </dgm:t>
    </dgm:pt>
    <dgm:pt modelId="{8ADFDDE6-9209-48F4-938A-5B40E7E68C5E}">
      <dgm:prSet phldrT="[Text]"/>
      <dgm:spPr/>
      <dgm:t>
        <a:bodyPr/>
        <a:lstStyle/>
        <a:p>
          <a:r>
            <a:rPr lang="en-US" dirty="0" smtClean="0"/>
            <a:t>Aviation Data Exchange (AVDEX); and Dynamic Regulatory System for Regulations and Guidance</a:t>
          </a:r>
          <a:endParaRPr lang="en-US" dirty="0"/>
        </a:p>
      </dgm:t>
    </dgm:pt>
    <dgm:pt modelId="{A20C910F-CAED-4991-9ADA-9A05703DCB3C}" type="parTrans" cxnId="{C8C2C67C-9BFE-4AFC-A4FB-5BAD0674618F}">
      <dgm:prSet/>
      <dgm:spPr/>
      <dgm:t>
        <a:bodyPr/>
        <a:lstStyle/>
        <a:p>
          <a:endParaRPr lang="en-US"/>
        </a:p>
      </dgm:t>
    </dgm:pt>
    <dgm:pt modelId="{0C83A517-4311-49B2-A977-DC8CAEE42CAE}" type="sibTrans" cxnId="{C8C2C67C-9BFE-4AFC-A4FB-5BAD0674618F}">
      <dgm:prSet/>
      <dgm:spPr/>
      <dgm:t>
        <a:bodyPr/>
        <a:lstStyle/>
        <a:p>
          <a:endParaRPr lang="en-US"/>
        </a:p>
      </dgm:t>
    </dgm:pt>
    <dgm:pt modelId="{CCB6C8EF-C447-4692-80C1-8551B26677C5}">
      <dgm:prSet phldrT="[Text]"/>
      <dgm:spPr/>
      <dgm:t>
        <a:bodyPr/>
        <a:lstStyle/>
        <a:p>
          <a:r>
            <a:rPr lang="en-US" dirty="0" smtClean="0"/>
            <a:t>Capabilities to Access “Relevant” Information</a:t>
          </a:r>
          <a:endParaRPr lang="en-US" dirty="0"/>
        </a:p>
      </dgm:t>
    </dgm:pt>
    <dgm:pt modelId="{4B8DB3B0-9EE0-43F2-83D6-1DD70B09FBBB}" type="parTrans" cxnId="{F4BFC64B-7D50-445A-90C9-C7E6FC8355E8}">
      <dgm:prSet/>
      <dgm:spPr/>
      <dgm:t>
        <a:bodyPr/>
        <a:lstStyle/>
        <a:p>
          <a:endParaRPr lang="en-US"/>
        </a:p>
      </dgm:t>
    </dgm:pt>
    <dgm:pt modelId="{18FA7D0C-8E46-4724-8598-A4285B2A98B9}" type="sibTrans" cxnId="{F4BFC64B-7D50-445A-90C9-C7E6FC8355E8}">
      <dgm:prSet/>
      <dgm:spPr/>
      <dgm:t>
        <a:bodyPr/>
        <a:lstStyle/>
        <a:p>
          <a:endParaRPr lang="en-US"/>
        </a:p>
      </dgm:t>
    </dgm:pt>
    <dgm:pt modelId="{3CDC4156-05A4-4E65-BD16-49692C96C22F}">
      <dgm:prSet phldrT="[Text]"/>
      <dgm:spPr/>
      <dgm:t>
        <a:bodyPr/>
        <a:lstStyle/>
        <a:p>
          <a:r>
            <a:rPr lang="en-US" dirty="0" smtClean="0"/>
            <a:t>Capabilities for Predictive Analytics</a:t>
          </a:r>
          <a:endParaRPr lang="en-US" dirty="0"/>
        </a:p>
      </dgm:t>
    </dgm:pt>
    <dgm:pt modelId="{309AF3B9-6D6F-4F3E-AF14-623B2196F0EA}" type="parTrans" cxnId="{8C6E1BFE-64C3-4AA9-8974-E3D7CDBEAD7C}">
      <dgm:prSet/>
      <dgm:spPr/>
      <dgm:t>
        <a:bodyPr/>
        <a:lstStyle/>
        <a:p>
          <a:endParaRPr lang="en-US"/>
        </a:p>
      </dgm:t>
    </dgm:pt>
    <dgm:pt modelId="{11B712AF-2030-434F-9FA5-2ACF5F603FA8}" type="sibTrans" cxnId="{8C6E1BFE-64C3-4AA9-8974-E3D7CDBEAD7C}">
      <dgm:prSet/>
      <dgm:spPr/>
      <dgm:t>
        <a:bodyPr/>
        <a:lstStyle/>
        <a:p>
          <a:endParaRPr lang="en-US"/>
        </a:p>
      </dgm:t>
    </dgm:pt>
    <dgm:pt modelId="{9C1FA718-5EB0-47E0-917E-903D9C540511}">
      <dgm:prSet phldrT="[Text]"/>
      <dgm:spPr/>
      <dgm:t>
        <a:bodyPr/>
        <a:lstStyle/>
        <a:p>
          <a:r>
            <a:rPr lang="en-US" dirty="0" smtClean="0"/>
            <a:t>Global Information Standards</a:t>
          </a:r>
        </a:p>
        <a:p>
          <a:endParaRPr lang="en-US" dirty="0"/>
        </a:p>
      </dgm:t>
    </dgm:pt>
    <dgm:pt modelId="{DEBEB330-7A0C-48B1-B810-45A6C793CC24}" type="parTrans" cxnId="{7FAC95E2-D9A3-4F35-B9E2-C481F89CEE59}">
      <dgm:prSet/>
      <dgm:spPr/>
      <dgm:t>
        <a:bodyPr/>
        <a:lstStyle/>
        <a:p>
          <a:endParaRPr lang="en-US"/>
        </a:p>
      </dgm:t>
    </dgm:pt>
    <dgm:pt modelId="{1479D24C-A630-4685-B2E6-BE849E9DF9F5}" type="sibTrans" cxnId="{7FAC95E2-D9A3-4F35-B9E2-C481F89CEE59}">
      <dgm:prSet/>
      <dgm:spPr/>
      <dgm:t>
        <a:bodyPr/>
        <a:lstStyle/>
        <a:p>
          <a:endParaRPr lang="en-US"/>
        </a:p>
      </dgm:t>
    </dgm:pt>
    <dgm:pt modelId="{DEBD53D6-A508-4308-99BC-1D2BE08AD8B7}" type="pres">
      <dgm:prSet presAssocID="{266F3533-0C70-4F86-8FA2-DEC4291A7080}" presName="Name0" presStyleCnt="0">
        <dgm:presLayoutVars>
          <dgm:chMax val="3"/>
          <dgm:chPref val="1"/>
          <dgm:dir/>
          <dgm:animLvl val="lvl"/>
          <dgm:resizeHandles/>
        </dgm:presLayoutVars>
      </dgm:prSet>
      <dgm:spPr/>
      <dgm:t>
        <a:bodyPr/>
        <a:lstStyle/>
        <a:p>
          <a:endParaRPr lang="en-US"/>
        </a:p>
      </dgm:t>
    </dgm:pt>
    <dgm:pt modelId="{A36376E7-A308-45D3-B170-2B8C2AC775EA}" type="pres">
      <dgm:prSet presAssocID="{266F3533-0C70-4F86-8FA2-DEC4291A7080}" presName="outerBox" presStyleCnt="0"/>
      <dgm:spPr/>
    </dgm:pt>
    <dgm:pt modelId="{8B05D761-73E7-497D-AB2C-D5B76F1F1F48}" type="pres">
      <dgm:prSet presAssocID="{266F3533-0C70-4F86-8FA2-DEC4291A7080}" presName="outerBoxParent" presStyleLbl="node1" presStyleIdx="0" presStyleCnt="3" custLinFactNeighborY="-5714"/>
      <dgm:spPr/>
      <dgm:t>
        <a:bodyPr/>
        <a:lstStyle/>
        <a:p>
          <a:endParaRPr lang="en-US"/>
        </a:p>
      </dgm:t>
    </dgm:pt>
    <dgm:pt modelId="{0D810992-0D9C-480A-ADD3-99852B4EA451}" type="pres">
      <dgm:prSet presAssocID="{266F3533-0C70-4F86-8FA2-DEC4291A7080}" presName="outerBoxChildren" presStyleCnt="0"/>
      <dgm:spPr/>
    </dgm:pt>
    <dgm:pt modelId="{E680461A-7688-4AAD-9647-FD45ED19D936}" type="pres">
      <dgm:prSet presAssocID="{2E80FAC9-2C65-4E71-8472-A06E773832E9}" presName="oChild" presStyleLbl="fgAcc1" presStyleIdx="0" presStyleCnt="8">
        <dgm:presLayoutVars>
          <dgm:bulletEnabled val="1"/>
        </dgm:presLayoutVars>
      </dgm:prSet>
      <dgm:spPr/>
      <dgm:t>
        <a:bodyPr/>
        <a:lstStyle/>
        <a:p>
          <a:endParaRPr lang="en-US"/>
        </a:p>
      </dgm:t>
    </dgm:pt>
    <dgm:pt modelId="{7503568F-2E26-4684-BB51-FC117B918A67}" type="pres">
      <dgm:prSet presAssocID="{B8E30002-3FFC-4C62-8730-E3F5481A5946}" presName="outerSibTrans" presStyleCnt="0"/>
      <dgm:spPr/>
    </dgm:pt>
    <dgm:pt modelId="{4883DE60-E373-441E-970E-E26FC4721052}" type="pres">
      <dgm:prSet presAssocID="{590D2DA7-6BC1-4E09-9754-744088326C5D}" presName="oChild" presStyleLbl="fgAcc1" presStyleIdx="1" presStyleCnt="8">
        <dgm:presLayoutVars>
          <dgm:bulletEnabled val="1"/>
        </dgm:presLayoutVars>
      </dgm:prSet>
      <dgm:spPr/>
      <dgm:t>
        <a:bodyPr/>
        <a:lstStyle/>
        <a:p>
          <a:endParaRPr lang="en-US"/>
        </a:p>
      </dgm:t>
    </dgm:pt>
    <dgm:pt modelId="{D2A8167F-10BB-46D9-BD4B-B197E4DB4817}" type="pres">
      <dgm:prSet presAssocID="{A6C20658-3A87-4B17-A7FD-7054B7ED80C1}" presName="outerSibTrans" presStyleCnt="0"/>
      <dgm:spPr/>
    </dgm:pt>
    <dgm:pt modelId="{B285BCD0-91D2-45FE-A527-8C7227157A91}" type="pres">
      <dgm:prSet presAssocID="{9C1FA718-5EB0-47E0-917E-903D9C540511}" presName="oChild" presStyleLbl="fgAcc1" presStyleIdx="2" presStyleCnt="8">
        <dgm:presLayoutVars>
          <dgm:bulletEnabled val="1"/>
        </dgm:presLayoutVars>
      </dgm:prSet>
      <dgm:spPr/>
      <dgm:t>
        <a:bodyPr/>
        <a:lstStyle/>
        <a:p>
          <a:endParaRPr lang="en-US"/>
        </a:p>
      </dgm:t>
    </dgm:pt>
    <dgm:pt modelId="{43ED77A5-12BF-4B51-87A0-6F5DC911AF2E}" type="pres">
      <dgm:prSet presAssocID="{266F3533-0C70-4F86-8FA2-DEC4291A7080}" presName="middleBox" presStyleCnt="0"/>
      <dgm:spPr/>
    </dgm:pt>
    <dgm:pt modelId="{215FDDAA-453B-480A-A338-9A1CD19C0085}" type="pres">
      <dgm:prSet presAssocID="{266F3533-0C70-4F86-8FA2-DEC4291A7080}" presName="middleBoxParent" presStyleLbl="node1" presStyleIdx="1" presStyleCnt="3"/>
      <dgm:spPr/>
      <dgm:t>
        <a:bodyPr/>
        <a:lstStyle/>
        <a:p>
          <a:endParaRPr lang="en-US"/>
        </a:p>
      </dgm:t>
    </dgm:pt>
    <dgm:pt modelId="{BA4F0DA2-D3F8-4461-8BAC-3C90E899EAB8}" type="pres">
      <dgm:prSet presAssocID="{266F3533-0C70-4F86-8FA2-DEC4291A7080}" presName="middleBoxChildren" presStyleCnt="0"/>
      <dgm:spPr/>
    </dgm:pt>
    <dgm:pt modelId="{6A9047C9-B877-4BA3-ADB1-88B3CA2752B1}" type="pres">
      <dgm:prSet presAssocID="{6BD5890B-8875-4215-8C6B-555E340A5757}" presName="mChild" presStyleLbl="fgAcc1" presStyleIdx="3" presStyleCnt="8">
        <dgm:presLayoutVars>
          <dgm:bulletEnabled val="1"/>
        </dgm:presLayoutVars>
      </dgm:prSet>
      <dgm:spPr/>
      <dgm:t>
        <a:bodyPr/>
        <a:lstStyle/>
        <a:p>
          <a:endParaRPr lang="en-US"/>
        </a:p>
      </dgm:t>
    </dgm:pt>
    <dgm:pt modelId="{903B6C80-48DC-4B9E-9581-62E341166096}" type="pres">
      <dgm:prSet presAssocID="{4F9E0594-BAB5-4E93-B061-B95E462F9113}" presName="middleSibTrans" presStyleCnt="0"/>
      <dgm:spPr/>
    </dgm:pt>
    <dgm:pt modelId="{BFCA719C-D512-4270-9DE9-DA73EEB84B28}" type="pres">
      <dgm:prSet presAssocID="{CCB6C8EF-C447-4692-80C1-8551B26677C5}" presName="mChild" presStyleLbl="fgAcc1" presStyleIdx="4" presStyleCnt="8">
        <dgm:presLayoutVars>
          <dgm:bulletEnabled val="1"/>
        </dgm:presLayoutVars>
      </dgm:prSet>
      <dgm:spPr/>
      <dgm:t>
        <a:bodyPr/>
        <a:lstStyle/>
        <a:p>
          <a:endParaRPr lang="en-US"/>
        </a:p>
      </dgm:t>
    </dgm:pt>
    <dgm:pt modelId="{EF10010C-7EC4-42EA-A645-DB0AF18466E0}" type="pres">
      <dgm:prSet presAssocID="{18FA7D0C-8E46-4724-8598-A4285B2A98B9}" presName="middleSibTrans" presStyleCnt="0"/>
      <dgm:spPr/>
    </dgm:pt>
    <dgm:pt modelId="{EAA36F0D-EF1C-429C-8283-7E4FFF48ED7B}" type="pres">
      <dgm:prSet presAssocID="{3CDC4156-05A4-4E65-BD16-49692C96C22F}" presName="mChild" presStyleLbl="fgAcc1" presStyleIdx="5" presStyleCnt="8">
        <dgm:presLayoutVars>
          <dgm:bulletEnabled val="1"/>
        </dgm:presLayoutVars>
      </dgm:prSet>
      <dgm:spPr/>
      <dgm:t>
        <a:bodyPr/>
        <a:lstStyle/>
        <a:p>
          <a:endParaRPr lang="en-US"/>
        </a:p>
      </dgm:t>
    </dgm:pt>
    <dgm:pt modelId="{52596A08-C164-40EE-907C-9B36AF39E2EA}" type="pres">
      <dgm:prSet presAssocID="{266F3533-0C70-4F86-8FA2-DEC4291A7080}" presName="centerBox" presStyleCnt="0"/>
      <dgm:spPr/>
    </dgm:pt>
    <dgm:pt modelId="{B6300EA0-F341-4E77-BBC7-FDEC244C27C1}" type="pres">
      <dgm:prSet presAssocID="{266F3533-0C70-4F86-8FA2-DEC4291A7080}" presName="centerBoxParent" presStyleLbl="node1" presStyleIdx="2" presStyleCnt="3"/>
      <dgm:spPr/>
      <dgm:t>
        <a:bodyPr/>
        <a:lstStyle/>
        <a:p>
          <a:endParaRPr lang="en-US"/>
        </a:p>
      </dgm:t>
    </dgm:pt>
    <dgm:pt modelId="{9EE84A95-D361-4DF1-9F86-4676BFE92E65}" type="pres">
      <dgm:prSet presAssocID="{266F3533-0C70-4F86-8FA2-DEC4291A7080}" presName="centerBoxChildren" presStyleCnt="0"/>
      <dgm:spPr/>
    </dgm:pt>
    <dgm:pt modelId="{60214E0D-7C22-47B3-ACD8-66EF9AAC5C12}" type="pres">
      <dgm:prSet presAssocID="{86B45A67-8B30-43FE-9091-F59A465A67C2}" presName="cChild" presStyleLbl="fgAcc1" presStyleIdx="6" presStyleCnt="8">
        <dgm:presLayoutVars>
          <dgm:bulletEnabled val="1"/>
        </dgm:presLayoutVars>
      </dgm:prSet>
      <dgm:spPr/>
      <dgm:t>
        <a:bodyPr/>
        <a:lstStyle/>
        <a:p>
          <a:endParaRPr lang="en-US"/>
        </a:p>
      </dgm:t>
    </dgm:pt>
    <dgm:pt modelId="{8B36C969-AB59-482F-AE03-DF525FECEAF1}" type="pres">
      <dgm:prSet presAssocID="{5B189295-E141-4DDF-9B73-F41F820820A4}" presName="centerSibTrans" presStyleCnt="0"/>
      <dgm:spPr/>
    </dgm:pt>
    <dgm:pt modelId="{E248817E-DE90-4EAC-87C6-A2B57BECCE80}" type="pres">
      <dgm:prSet presAssocID="{8ADFDDE6-9209-48F4-938A-5B40E7E68C5E}" presName="cChild" presStyleLbl="fgAcc1" presStyleIdx="7" presStyleCnt="8">
        <dgm:presLayoutVars>
          <dgm:bulletEnabled val="1"/>
        </dgm:presLayoutVars>
      </dgm:prSet>
      <dgm:spPr/>
      <dgm:t>
        <a:bodyPr/>
        <a:lstStyle/>
        <a:p>
          <a:endParaRPr lang="en-US"/>
        </a:p>
      </dgm:t>
    </dgm:pt>
  </dgm:ptLst>
  <dgm:cxnLst>
    <dgm:cxn modelId="{71DA3B7C-9F51-49CD-9033-96739DF1185C}" type="presOf" srcId="{8ADFDDE6-9209-48F4-938A-5B40E7E68C5E}" destId="{E248817E-DE90-4EAC-87C6-A2B57BECCE80}" srcOrd="0" destOrd="0" presId="urn:microsoft.com/office/officeart/2005/8/layout/target2"/>
    <dgm:cxn modelId="{CB76FA81-DDF4-49E8-85EC-C96835513920}" type="presOf" srcId="{3CDC4156-05A4-4E65-BD16-49692C96C22F}" destId="{EAA36F0D-EF1C-429C-8283-7E4FFF48ED7B}" srcOrd="0" destOrd="0" presId="urn:microsoft.com/office/officeart/2005/8/layout/target2"/>
    <dgm:cxn modelId="{72C6A90F-A9D4-44FE-9FFE-7C3EF6800A73}" type="presOf" srcId="{6BD5890B-8875-4215-8C6B-555E340A5757}" destId="{6A9047C9-B877-4BA3-ADB1-88B3CA2752B1}" srcOrd="0" destOrd="0" presId="urn:microsoft.com/office/officeart/2005/8/layout/target2"/>
    <dgm:cxn modelId="{75442702-5095-49EF-8E32-F75B2FAAEFCD}" type="presOf" srcId="{2E80FAC9-2C65-4E71-8472-A06E773832E9}" destId="{E680461A-7688-4AAD-9647-FD45ED19D936}" srcOrd="0" destOrd="0" presId="urn:microsoft.com/office/officeart/2005/8/layout/target2"/>
    <dgm:cxn modelId="{969DC693-1C79-42D3-A170-3CF3EDCE6FA8}" type="presOf" srcId="{590D2DA7-6BC1-4E09-9754-744088326C5D}" destId="{4883DE60-E373-441E-970E-E26FC4721052}" srcOrd="0" destOrd="0" presId="urn:microsoft.com/office/officeart/2005/8/layout/target2"/>
    <dgm:cxn modelId="{A6E7DC2A-D3EA-4CE3-8FF5-CB6EBA354D4C}" srcId="{4D22F2C6-F734-4954-989B-B94783EAFB73}" destId="{86B45A67-8B30-43FE-9091-F59A465A67C2}" srcOrd="0" destOrd="0" parTransId="{BCDAF44B-63B6-4823-A8D8-49534B86B6AA}" sibTransId="{5B189295-E141-4DDF-9B73-F41F820820A4}"/>
    <dgm:cxn modelId="{3635D086-9B13-457F-9C1A-376A9F7A6CA0}" type="presOf" srcId="{9C1FA718-5EB0-47E0-917E-903D9C540511}" destId="{B285BCD0-91D2-45FE-A527-8C7227157A91}" srcOrd="0" destOrd="0" presId="urn:microsoft.com/office/officeart/2005/8/layout/target2"/>
    <dgm:cxn modelId="{C8C2C67C-9BFE-4AFC-A4FB-5BAD0674618F}" srcId="{4D22F2C6-F734-4954-989B-B94783EAFB73}" destId="{8ADFDDE6-9209-48F4-938A-5B40E7E68C5E}" srcOrd="1" destOrd="0" parTransId="{A20C910F-CAED-4991-9ADA-9A05703DCB3C}" sibTransId="{0C83A517-4311-49B2-A977-DC8CAEE42CAE}"/>
    <dgm:cxn modelId="{7CC26074-48C3-4B8E-A011-00800A212D49}" srcId="{266F3533-0C70-4F86-8FA2-DEC4291A7080}" destId="{0E40E272-6194-487B-81D6-46E8270BA4F9}" srcOrd="0" destOrd="0" parTransId="{F35A1B0B-5865-490D-8BB0-BD50B7845895}" sibTransId="{DD08BB63-8D53-44E3-9373-EA039FD53AD6}"/>
    <dgm:cxn modelId="{7A3BF728-FB79-4A45-9AFF-A5325DE11948}" type="presOf" srcId="{4D22F2C6-F734-4954-989B-B94783EAFB73}" destId="{B6300EA0-F341-4E77-BBC7-FDEC244C27C1}" srcOrd="0" destOrd="0" presId="urn:microsoft.com/office/officeart/2005/8/layout/target2"/>
    <dgm:cxn modelId="{6A77014F-977E-464B-B3A3-7970C7503EE1}" type="presOf" srcId="{0E40E272-6194-487B-81D6-46E8270BA4F9}" destId="{8B05D761-73E7-497D-AB2C-D5B76F1F1F48}" srcOrd="0" destOrd="0" presId="urn:microsoft.com/office/officeart/2005/8/layout/target2"/>
    <dgm:cxn modelId="{F4BFC64B-7D50-445A-90C9-C7E6FC8355E8}" srcId="{12BDEC09-4A38-4EAD-A019-F84153CD190A}" destId="{CCB6C8EF-C447-4692-80C1-8551B26677C5}" srcOrd="1" destOrd="0" parTransId="{4B8DB3B0-9EE0-43F2-83D6-1DD70B09FBBB}" sibTransId="{18FA7D0C-8E46-4724-8598-A4285B2A98B9}"/>
    <dgm:cxn modelId="{7FAC95E2-D9A3-4F35-B9E2-C481F89CEE59}" srcId="{0E40E272-6194-487B-81D6-46E8270BA4F9}" destId="{9C1FA718-5EB0-47E0-917E-903D9C540511}" srcOrd="2" destOrd="0" parTransId="{DEBEB330-7A0C-48B1-B810-45A6C793CC24}" sibTransId="{1479D24C-A630-4685-B2E6-BE849E9DF9F5}"/>
    <dgm:cxn modelId="{0633D710-F307-4510-AC50-E5F44BA556A1}" type="presOf" srcId="{266F3533-0C70-4F86-8FA2-DEC4291A7080}" destId="{DEBD53D6-A508-4308-99BC-1D2BE08AD8B7}" srcOrd="0" destOrd="0" presId="urn:microsoft.com/office/officeart/2005/8/layout/target2"/>
    <dgm:cxn modelId="{26D2500B-92DB-47E2-B32C-C5BD51B72032}" type="presOf" srcId="{CCB6C8EF-C447-4692-80C1-8551B26677C5}" destId="{BFCA719C-D512-4270-9DE9-DA73EEB84B28}" srcOrd="0" destOrd="0" presId="urn:microsoft.com/office/officeart/2005/8/layout/target2"/>
    <dgm:cxn modelId="{FEADC069-26A4-4EC3-B7F3-C69B2616D444}" type="presOf" srcId="{12BDEC09-4A38-4EAD-A019-F84153CD190A}" destId="{215FDDAA-453B-480A-A338-9A1CD19C0085}" srcOrd="0" destOrd="0" presId="urn:microsoft.com/office/officeart/2005/8/layout/target2"/>
    <dgm:cxn modelId="{D601637E-D45C-44BE-A7DF-D991F3B5EDC2}" srcId="{0E40E272-6194-487B-81D6-46E8270BA4F9}" destId="{2E80FAC9-2C65-4E71-8472-A06E773832E9}" srcOrd="0" destOrd="0" parTransId="{AAECD7B7-0188-4526-B9E9-9EEB251B02BE}" sibTransId="{B8E30002-3FFC-4C62-8730-E3F5481A5946}"/>
    <dgm:cxn modelId="{CDFF0DFB-E463-4B0E-8CB9-CCF90906728E}" srcId="{266F3533-0C70-4F86-8FA2-DEC4291A7080}" destId="{4D22F2C6-F734-4954-989B-B94783EAFB73}" srcOrd="2" destOrd="0" parTransId="{EFF2E7F1-DC8F-4665-B2AF-E070E0BBBAFB}" sibTransId="{434EEA98-1987-4DB4-8166-BBC9179D106C}"/>
    <dgm:cxn modelId="{EBDB0711-2302-45BE-BF3A-8588314A7C49}" srcId="{266F3533-0C70-4F86-8FA2-DEC4291A7080}" destId="{12BDEC09-4A38-4EAD-A019-F84153CD190A}" srcOrd="1" destOrd="0" parTransId="{0693CF71-6049-47F6-8711-2E9E9C7F8041}" sibTransId="{F873DB63-F3F4-4972-8F01-3C04702BAA97}"/>
    <dgm:cxn modelId="{CD3BEEB9-B022-4768-9925-B64EE2D6DD9A}" srcId="{0E40E272-6194-487B-81D6-46E8270BA4F9}" destId="{590D2DA7-6BC1-4E09-9754-744088326C5D}" srcOrd="1" destOrd="0" parTransId="{CE1FA71C-B762-45EE-8B2E-F959D8B13F7C}" sibTransId="{A6C20658-3A87-4B17-A7FD-7054B7ED80C1}"/>
    <dgm:cxn modelId="{8C6E1BFE-64C3-4AA9-8974-E3D7CDBEAD7C}" srcId="{12BDEC09-4A38-4EAD-A019-F84153CD190A}" destId="{3CDC4156-05A4-4E65-BD16-49692C96C22F}" srcOrd="2" destOrd="0" parTransId="{309AF3B9-6D6F-4F3E-AF14-623B2196F0EA}" sibTransId="{11B712AF-2030-434F-9FA5-2ACF5F603FA8}"/>
    <dgm:cxn modelId="{EB23DD75-D103-4CC7-8087-D5A92D03D6C8}" srcId="{12BDEC09-4A38-4EAD-A019-F84153CD190A}" destId="{6BD5890B-8875-4215-8C6B-555E340A5757}" srcOrd="0" destOrd="0" parTransId="{AB123B49-244F-4FFB-AC07-7F4FB9B3883D}" sibTransId="{4F9E0594-BAB5-4E93-B061-B95E462F9113}"/>
    <dgm:cxn modelId="{74D56004-AD78-4B4A-AE4F-B567A9D86759}" type="presOf" srcId="{86B45A67-8B30-43FE-9091-F59A465A67C2}" destId="{60214E0D-7C22-47B3-ACD8-66EF9AAC5C12}" srcOrd="0" destOrd="0" presId="urn:microsoft.com/office/officeart/2005/8/layout/target2"/>
    <dgm:cxn modelId="{E9915EA7-72DD-497B-A045-E8418513D79A}" type="presParOf" srcId="{DEBD53D6-A508-4308-99BC-1D2BE08AD8B7}" destId="{A36376E7-A308-45D3-B170-2B8C2AC775EA}" srcOrd="0" destOrd="0" presId="urn:microsoft.com/office/officeart/2005/8/layout/target2"/>
    <dgm:cxn modelId="{0C63A05E-A37A-490E-A170-B0B5B043957D}" type="presParOf" srcId="{A36376E7-A308-45D3-B170-2B8C2AC775EA}" destId="{8B05D761-73E7-497D-AB2C-D5B76F1F1F48}" srcOrd="0" destOrd="0" presId="urn:microsoft.com/office/officeart/2005/8/layout/target2"/>
    <dgm:cxn modelId="{25E20348-D9F3-430C-82DC-1B71C45F8108}" type="presParOf" srcId="{A36376E7-A308-45D3-B170-2B8C2AC775EA}" destId="{0D810992-0D9C-480A-ADD3-99852B4EA451}" srcOrd="1" destOrd="0" presId="urn:microsoft.com/office/officeart/2005/8/layout/target2"/>
    <dgm:cxn modelId="{932562B7-5E70-43B1-9BA3-7CA0B1FAE22A}" type="presParOf" srcId="{0D810992-0D9C-480A-ADD3-99852B4EA451}" destId="{E680461A-7688-4AAD-9647-FD45ED19D936}" srcOrd="0" destOrd="0" presId="urn:microsoft.com/office/officeart/2005/8/layout/target2"/>
    <dgm:cxn modelId="{BCAB7AD6-494B-4D8A-83B5-3775D17854D9}" type="presParOf" srcId="{0D810992-0D9C-480A-ADD3-99852B4EA451}" destId="{7503568F-2E26-4684-BB51-FC117B918A67}" srcOrd="1" destOrd="0" presId="urn:microsoft.com/office/officeart/2005/8/layout/target2"/>
    <dgm:cxn modelId="{127547DD-3A60-4CF1-AB76-B3390E58CFA5}" type="presParOf" srcId="{0D810992-0D9C-480A-ADD3-99852B4EA451}" destId="{4883DE60-E373-441E-970E-E26FC4721052}" srcOrd="2" destOrd="0" presId="urn:microsoft.com/office/officeart/2005/8/layout/target2"/>
    <dgm:cxn modelId="{DAAF4143-F1F1-4463-8034-2022D0905F4C}" type="presParOf" srcId="{0D810992-0D9C-480A-ADD3-99852B4EA451}" destId="{D2A8167F-10BB-46D9-BD4B-B197E4DB4817}" srcOrd="3" destOrd="0" presId="urn:microsoft.com/office/officeart/2005/8/layout/target2"/>
    <dgm:cxn modelId="{624D6209-63E0-4864-99D4-0256034E43CF}" type="presParOf" srcId="{0D810992-0D9C-480A-ADD3-99852B4EA451}" destId="{B285BCD0-91D2-45FE-A527-8C7227157A91}" srcOrd="4" destOrd="0" presId="urn:microsoft.com/office/officeart/2005/8/layout/target2"/>
    <dgm:cxn modelId="{9C9C8A48-B3ED-4497-BF12-C1AC820879C4}" type="presParOf" srcId="{DEBD53D6-A508-4308-99BC-1D2BE08AD8B7}" destId="{43ED77A5-12BF-4B51-87A0-6F5DC911AF2E}" srcOrd="1" destOrd="0" presId="urn:microsoft.com/office/officeart/2005/8/layout/target2"/>
    <dgm:cxn modelId="{FF906EB1-CE2D-4DBE-854F-CAB14E554F36}" type="presParOf" srcId="{43ED77A5-12BF-4B51-87A0-6F5DC911AF2E}" destId="{215FDDAA-453B-480A-A338-9A1CD19C0085}" srcOrd="0" destOrd="0" presId="urn:microsoft.com/office/officeart/2005/8/layout/target2"/>
    <dgm:cxn modelId="{232141CC-49A3-4DBE-A069-5FD843E3538C}" type="presParOf" srcId="{43ED77A5-12BF-4B51-87A0-6F5DC911AF2E}" destId="{BA4F0DA2-D3F8-4461-8BAC-3C90E899EAB8}" srcOrd="1" destOrd="0" presId="urn:microsoft.com/office/officeart/2005/8/layout/target2"/>
    <dgm:cxn modelId="{298D2CCD-8A66-49A6-AC7D-EC86A2C57295}" type="presParOf" srcId="{BA4F0DA2-D3F8-4461-8BAC-3C90E899EAB8}" destId="{6A9047C9-B877-4BA3-ADB1-88B3CA2752B1}" srcOrd="0" destOrd="0" presId="urn:microsoft.com/office/officeart/2005/8/layout/target2"/>
    <dgm:cxn modelId="{577CF284-FC52-48A2-BB2C-38ECE51E71DC}" type="presParOf" srcId="{BA4F0DA2-D3F8-4461-8BAC-3C90E899EAB8}" destId="{903B6C80-48DC-4B9E-9581-62E341166096}" srcOrd="1" destOrd="0" presId="urn:microsoft.com/office/officeart/2005/8/layout/target2"/>
    <dgm:cxn modelId="{0C6FCE6A-01B6-44BB-929A-29E24990FC49}" type="presParOf" srcId="{BA4F0DA2-D3F8-4461-8BAC-3C90E899EAB8}" destId="{BFCA719C-D512-4270-9DE9-DA73EEB84B28}" srcOrd="2" destOrd="0" presId="urn:microsoft.com/office/officeart/2005/8/layout/target2"/>
    <dgm:cxn modelId="{D6B8D0DE-AAD6-4386-AEC4-DBEF2CEA2AF0}" type="presParOf" srcId="{BA4F0DA2-D3F8-4461-8BAC-3C90E899EAB8}" destId="{EF10010C-7EC4-42EA-A645-DB0AF18466E0}" srcOrd="3" destOrd="0" presId="urn:microsoft.com/office/officeart/2005/8/layout/target2"/>
    <dgm:cxn modelId="{BB9841DD-F3DE-4768-997C-93812F09A87E}" type="presParOf" srcId="{BA4F0DA2-D3F8-4461-8BAC-3C90E899EAB8}" destId="{EAA36F0D-EF1C-429C-8283-7E4FFF48ED7B}" srcOrd="4" destOrd="0" presId="urn:microsoft.com/office/officeart/2005/8/layout/target2"/>
    <dgm:cxn modelId="{26C13792-41FE-44FC-8119-451672891BFD}" type="presParOf" srcId="{DEBD53D6-A508-4308-99BC-1D2BE08AD8B7}" destId="{52596A08-C164-40EE-907C-9B36AF39E2EA}" srcOrd="2" destOrd="0" presId="urn:microsoft.com/office/officeart/2005/8/layout/target2"/>
    <dgm:cxn modelId="{0FAA09F1-9D91-42E6-9EB0-2F763998BE40}" type="presParOf" srcId="{52596A08-C164-40EE-907C-9B36AF39E2EA}" destId="{B6300EA0-F341-4E77-BBC7-FDEC244C27C1}" srcOrd="0" destOrd="0" presId="urn:microsoft.com/office/officeart/2005/8/layout/target2"/>
    <dgm:cxn modelId="{E10B7FC3-E11A-49EE-B7C6-8C3184182E74}" type="presParOf" srcId="{52596A08-C164-40EE-907C-9B36AF39E2EA}" destId="{9EE84A95-D361-4DF1-9F86-4676BFE92E65}" srcOrd="1" destOrd="0" presId="urn:microsoft.com/office/officeart/2005/8/layout/target2"/>
    <dgm:cxn modelId="{B4112E11-4386-4712-980C-2E4D50260E37}" type="presParOf" srcId="{9EE84A95-D361-4DF1-9F86-4676BFE92E65}" destId="{60214E0D-7C22-47B3-ACD8-66EF9AAC5C12}" srcOrd="0" destOrd="0" presId="urn:microsoft.com/office/officeart/2005/8/layout/target2"/>
    <dgm:cxn modelId="{0B4C57D8-D9DB-45FD-9FC8-53AD954FF9BA}" type="presParOf" srcId="{9EE84A95-D361-4DF1-9F86-4676BFE92E65}" destId="{8B36C969-AB59-482F-AE03-DF525FECEAF1}" srcOrd="1" destOrd="0" presId="urn:microsoft.com/office/officeart/2005/8/layout/target2"/>
    <dgm:cxn modelId="{E9551D28-ACCE-466F-B9BC-AB61D682ED3E}" type="presParOf" srcId="{9EE84A95-D361-4DF1-9F86-4676BFE92E65}" destId="{E248817E-DE90-4EAC-87C6-A2B57BECCE80}"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B6A1D9-F7F7-4FA2-BA8C-BE7813121518}" type="doc">
      <dgm:prSet loTypeId="urn:microsoft.com/office/officeart/2009/3/layout/DescendingProcess" loCatId="process" qsTypeId="urn:microsoft.com/office/officeart/2005/8/quickstyle/simple3" qsCatId="simple" csTypeId="urn:microsoft.com/office/officeart/2005/8/colors/accent1_2" csCatId="accent1" phldr="1"/>
      <dgm:spPr/>
      <dgm:t>
        <a:bodyPr/>
        <a:lstStyle/>
        <a:p>
          <a:endParaRPr lang="en-US"/>
        </a:p>
      </dgm:t>
    </dgm:pt>
    <dgm:pt modelId="{485FF458-89E9-4CDB-B220-184B4FFDBD65}">
      <dgm:prSet phldrT="[Text]"/>
      <dgm:spPr/>
      <dgm:t>
        <a:bodyPr/>
        <a:lstStyle/>
        <a:p>
          <a:endParaRPr lang="en-US" dirty="0"/>
        </a:p>
      </dgm:t>
    </dgm:pt>
    <dgm:pt modelId="{E4419132-6207-4C51-8406-D15E57D23077}" type="parTrans" cxnId="{43A8560A-FF73-4080-AED2-03315E443D5E}">
      <dgm:prSet/>
      <dgm:spPr/>
      <dgm:t>
        <a:bodyPr/>
        <a:lstStyle/>
        <a:p>
          <a:endParaRPr lang="en-US"/>
        </a:p>
      </dgm:t>
    </dgm:pt>
    <dgm:pt modelId="{802EDEEF-185F-4140-82ED-6B00DB5A22EA}" type="sibTrans" cxnId="{43A8560A-FF73-4080-AED2-03315E443D5E}">
      <dgm:prSet/>
      <dgm:spPr/>
      <dgm:t>
        <a:bodyPr/>
        <a:lstStyle/>
        <a:p>
          <a:endParaRPr lang="en-US"/>
        </a:p>
      </dgm:t>
    </dgm:pt>
    <dgm:pt modelId="{6A7ADBE1-4096-45DC-AC10-915062668312}" type="pres">
      <dgm:prSet presAssocID="{16B6A1D9-F7F7-4FA2-BA8C-BE7813121518}" presName="Name0" presStyleCnt="0">
        <dgm:presLayoutVars>
          <dgm:chMax val="7"/>
          <dgm:chPref val="5"/>
        </dgm:presLayoutVars>
      </dgm:prSet>
      <dgm:spPr/>
      <dgm:t>
        <a:bodyPr/>
        <a:lstStyle/>
        <a:p>
          <a:endParaRPr lang="en-US"/>
        </a:p>
      </dgm:t>
    </dgm:pt>
    <dgm:pt modelId="{A68A9449-AF68-464A-B377-A10A6B1BD9A9}" type="pres">
      <dgm:prSet presAssocID="{16B6A1D9-F7F7-4FA2-BA8C-BE7813121518}" presName="arrowNode" presStyleLbl="node1" presStyleIdx="0" presStyleCnt="1" custAng="9273133" custLinFactNeighborX="18908" custLinFactNeighborY="-20948"/>
      <dgm:spPr/>
    </dgm:pt>
    <dgm:pt modelId="{137A0DFA-046A-4E56-82DF-21667CD84B16}" type="pres">
      <dgm:prSet presAssocID="{485FF458-89E9-4CDB-B220-184B4FFDBD65}" presName="txNode1" presStyleLbl="revTx" presStyleIdx="0" presStyleCnt="1">
        <dgm:presLayoutVars>
          <dgm:bulletEnabled val="1"/>
        </dgm:presLayoutVars>
      </dgm:prSet>
      <dgm:spPr/>
      <dgm:t>
        <a:bodyPr/>
        <a:lstStyle/>
        <a:p>
          <a:endParaRPr lang="en-US"/>
        </a:p>
      </dgm:t>
    </dgm:pt>
  </dgm:ptLst>
  <dgm:cxnLst>
    <dgm:cxn modelId="{43A8560A-FF73-4080-AED2-03315E443D5E}" srcId="{16B6A1D9-F7F7-4FA2-BA8C-BE7813121518}" destId="{485FF458-89E9-4CDB-B220-184B4FFDBD65}" srcOrd="0" destOrd="0" parTransId="{E4419132-6207-4C51-8406-D15E57D23077}" sibTransId="{802EDEEF-185F-4140-82ED-6B00DB5A22EA}"/>
    <dgm:cxn modelId="{257F8927-3E94-4B3B-8B91-B4EB0C171454}" type="presOf" srcId="{16B6A1D9-F7F7-4FA2-BA8C-BE7813121518}" destId="{6A7ADBE1-4096-45DC-AC10-915062668312}" srcOrd="0" destOrd="0" presId="urn:microsoft.com/office/officeart/2009/3/layout/DescendingProcess"/>
    <dgm:cxn modelId="{266E733A-5F14-4D21-9EB2-D485BA084671}" type="presOf" srcId="{485FF458-89E9-4CDB-B220-184B4FFDBD65}" destId="{137A0DFA-046A-4E56-82DF-21667CD84B16}" srcOrd="0" destOrd="0" presId="urn:microsoft.com/office/officeart/2009/3/layout/DescendingProcess"/>
    <dgm:cxn modelId="{29F7C178-A0FF-4C0D-83BB-7B75C252F95F}" type="presParOf" srcId="{6A7ADBE1-4096-45DC-AC10-915062668312}" destId="{A68A9449-AF68-464A-B377-A10A6B1BD9A9}" srcOrd="0" destOrd="0" presId="urn:microsoft.com/office/officeart/2009/3/layout/DescendingProcess"/>
    <dgm:cxn modelId="{5C0FE0A3-6377-4123-8839-5E50A76323EC}" type="presParOf" srcId="{6A7ADBE1-4096-45DC-AC10-915062668312}" destId="{137A0DFA-046A-4E56-82DF-21667CD84B16}" srcOrd="1"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B6A1D9-F7F7-4FA2-BA8C-BE7813121518}" type="doc">
      <dgm:prSet loTypeId="urn:microsoft.com/office/officeart/2009/3/layout/DescendingProcess" loCatId="process" qsTypeId="urn:microsoft.com/office/officeart/2005/8/quickstyle/simple3" qsCatId="simple" csTypeId="urn:microsoft.com/office/officeart/2005/8/colors/accent1_2" csCatId="accent1" phldr="1"/>
      <dgm:spPr/>
      <dgm:t>
        <a:bodyPr/>
        <a:lstStyle/>
        <a:p>
          <a:endParaRPr lang="en-US"/>
        </a:p>
      </dgm:t>
    </dgm:pt>
    <dgm:pt modelId="{CA44B8DA-5A1F-4F35-B501-80C551509214}">
      <dgm:prSet phldrT="[Text]"/>
      <dgm:spPr/>
      <dgm:t>
        <a:bodyPr/>
        <a:lstStyle/>
        <a:p>
          <a:endParaRPr lang="en-US" dirty="0"/>
        </a:p>
      </dgm:t>
    </dgm:pt>
    <dgm:pt modelId="{CF5FC688-DA25-4C91-B5E8-20EA46F3F9DD}" type="sibTrans" cxnId="{7BCCC370-C1B3-4A69-A152-D57FB7E09A95}">
      <dgm:prSet/>
      <dgm:spPr/>
      <dgm:t>
        <a:bodyPr/>
        <a:lstStyle/>
        <a:p>
          <a:endParaRPr lang="en-US"/>
        </a:p>
      </dgm:t>
    </dgm:pt>
    <dgm:pt modelId="{AA5C5AFE-CC9A-4573-94A5-94986FF85258}" type="parTrans" cxnId="{7BCCC370-C1B3-4A69-A152-D57FB7E09A95}">
      <dgm:prSet/>
      <dgm:spPr/>
      <dgm:t>
        <a:bodyPr/>
        <a:lstStyle/>
        <a:p>
          <a:endParaRPr lang="en-US"/>
        </a:p>
      </dgm:t>
    </dgm:pt>
    <dgm:pt modelId="{485FF458-89E9-4CDB-B220-184B4FFDBD65}">
      <dgm:prSet phldrT="[Text]"/>
      <dgm:spPr/>
      <dgm:t>
        <a:bodyPr/>
        <a:lstStyle/>
        <a:p>
          <a:endParaRPr lang="en-US" dirty="0"/>
        </a:p>
      </dgm:t>
    </dgm:pt>
    <dgm:pt modelId="{E4419132-6207-4C51-8406-D15E57D23077}" type="parTrans" cxnId="{43A8560A-FF73-4080-AED2-03315E443D5E}">
      <dgm:prSet/>
      <dgm:spPr/>
      <dgm:t>
        <a:bodyPr/>
        <a:lstStyle/>
        <a:p>
          <a:endParaRPr lang="en-US"/>
        </a:p>
      </dgm:t>
    </dgm:pt>
    <dgm:pt modelId="{802EDEEF-185F-4140-82ED-6B00DB5A22EA}" type="sibTrans" cxnId="{43A8560A-FF73-4080-AED2-03315E443D5E}">
      <dgm:prSet/>
      <dgm:spPr/>
      <dgm:t>
        <a:bodyPr/>
        <a:lstStyle/>
        <a:p>
          <a:endParaRPr lang="en-US"/>
        </a:p>
      </dgm:t>
    </dgm:pt>
    <dgm:pt modelId="{6A7ADBE1-4096-45DC-AC10-915062668312}" type="pres">
      <dgm:prSet presAssocID="{16B6A1D9-F7F7-4FA2-BA8C-BE7813121518}" presName="Name0" presStyleCnt="0">
        <dgm:presLayoutVars>
          <dgm:chMax val="7"/>
          <dgm:chPref val="5"/>
        </dgm:presLayoutVars>
      </dgm:prSet>
      <dgm:spPr/>
      <dgm:t>
        <a:bodyPr/>
        <a:lstStyle/>
        <a:p>
          <a:endParaRPr lang="en-US"/>
        </a:p>
      </dgm:t>
    </dgm:pt>
    <dgm:pt modelId="{A68A9449-AF68-464A-B377-A10A6B1BD9A9}" type="pres">
      <dgm:prSet presAssocID="{16B6A1D9-F7F7-4FA2-BA8C-BE7813121518}" presName="arrowNode" presStyleLbl="node1" presStyleIdx="0" presStyleCnt="1" custAng="20470901" custLinFactNeighborX="39844" custLinFactNeighborY="-18259"/>
      <dgm:spPr/>
    </dgm:pt>
    <dgm:pt modelId="{137A0DFA-046A-4E56-82DF-21667CD84B16}" type="pres">
      <dgm:prSet presAssocID="{485FF458-89E9-4CDB-B220-184B4FFDBD65}" presName="txNode1" presStyleLbl="revTx" presStyleIdx="0" presStyleCnt="2">
        <dgm:presLayoutVars>
          <dgm:bulletEnabled val="1"/>
        </dgm:presLayoutVars>
      </dgm:prSet>
      <dgm:spPr/>
      <dgm:t>
        <a:bodyPr/>
        <a:lstStyle/>
        <a:p>
          <a:endParaRPr lang="en-US"/>
        </a:p>
      </dgm:t>
    </dgm:pt>
    <dgm:pt modelId="{172BDB1B-B25A-4500-A0E3-81D4E50C2C91}" type="pres">
      <dgm:prSet presAssocID="{CA44B8DA-5A1F-4F35-B501-80C551509214}" presName="txNode2" presStyleLbl="revTx" presStyleIdx="1" presStyleCnt="2">
        <dgm:presLayoutVars>
          <dgm:bulletEnabled val="1"/>
        </dgm:presLayoutVars>
      </dgm:prSet>
      <dgm:spPr/>
      <dgm:t>
        <a:bodyPr/>
        <a:lstStyle/>
        <a:p>
          <a:endParaRPr lang="en-US"/>
        </a:p>
      </dgm:t>
    </dgm:pt>
  </dgm:ptLst>
  <dgm:cxnLst>
    <dgm:cxn modelId="{A86D816A-736D-497D-B08E-B231A706EDB1}" type="presOf" srcId="{485FF458-89E9-4CDB-B220-184B4FFDBD65}" destId="{137A0DFA-046A-4E56-82DF-21667CD84B16}" srcOrd="0" destOrd="0" presId="urn:microsoft.com/office/officeart/2009/3/layout/DescendingProcess"/>
    <dgm:cxn modelId="{43A8560A-FF73-4080-AED2-03315E443D5E}" srcId="{16B6A1D9-F7F7-4FA2-BA8C-BE7813121518}" destId="{485FF458-89E9-4CDB-B220-184B4FFDBD65}" srcOrd="0" destOrd="0" parTransId="{E4419132-6207-4C51-8406-D15E57D23077}" sibTransId="{802EDEEF-185F-4140-82ED-6B00DB5A22EA}"/>
    <dgm:cxn modelId="{7BCCC370-C1B3-4A69-A152-D57FB7E09A95}" srcId="{16B6A1D9-F7F7-4FA2-BA8C-BE7813121518}" destId="{CA44B8DA-5A1F-4F35-B501-80C551509214}" srcOrd="1" destOrd="0" parTransId="{AA5C5AFE-CC9A-4573-94A5-94986FF85258}" sibTransId="{CF5FC688-DA25-4C91-B5E8-20EA46F3F9DD}"/>
    <dgm:cxn modelId="{502941A3-FC9E-4D72-A341-00B7CFFDED93}" type="presOf" srcId="{16B6A1D9-F7F7-4FA2-BA8C-BE7813121518}" destId="{6A7ADBE1-4096-45DC-AC10-915062668312}" srcOrd="0" destOrd="0" presId="urn:microsoft.com/office/officeart/2009/3/layout/DescendingProcess"/>
    <dgm:cxn modelId="{9E5CBF98-FB35-45AA-8494-01F99212A013}" type="presOf" srcId="{CA44B8DA-5A1F-4F35-B501-80C551509214}" destId="{172BDB1B-B25A-4500-A0E3-81D4E50C2C91}" srcOrd="0" destOrd="0" presId="urn:microsoft.com/office/officeart/2009/3/layout/DescendingProcess"/>
    <dgm:cxn modelId="{311DEDBE-D649-4D92-9636-0695B13BE960}" type="presParOf" srcId="{6A7ADBE1-4096-45DC-AC10-915062668312}" destId="{A68A9449-AF68-464A-B377-A10A6B1BD9A9}" srcOrd="0" destOrd="0" presId="urn:microsoft.com/office/officeart/2009/3/layout/DescendingProcess"/>
    <dgm:cxn modelId="{A722AAE2-58DD-4D6F-A447-C84AD0B80AA0}" type="presParOf" srcId="{6A7ADBE1-4096-45DC-AC10-915062668312}" destId="{137A0DFA-046A-4E56-82DF-21667CD84B16}" srcOrd="1" destOrd="0" presId="urn:microsoft.com/office/officeart/2009/3/layout/DescendingProcess"/>
    <dgm:cxn modelId="{82DAEB4D-6987-42C9-8272-B195F0506BBC}" type="presParOf" srcId="{6A7ADBE1-4096-45DC-AC10-915062668312}" destId="{172BDB1B-B25A-4500-A0E3-81D4E50C2C91}" srcOrd="2" destOrd="0" presId="urn:microsoft.com/office/officeart/2009/3/layout/Descending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5D761-73E7-497D-AB2C-D5B76F1F1F48}">
      <dsp:nvSpPr>
        <dsp:cNvPr id="0" name=""/>
        <dsp:cNvSpPr/>
      </dsp:nvSpPr>
      <dsp:spPr>
        <a:xfrm>
          <a:off x="0" y="0"/>
          <a:ext cx="7620000" cy="5334000"/>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4139777" numCol="1" spcCol="1270" anchor="t" anchorCtr="0">
          <a:noAutofit/>
        </a:bodyPr>
        <a:lstStyle/>
        <a:p>
          <a:pPr lvl="0" algn="l" defTabSz="1778000">
            <a:lnSpc>
              <a:spcPct val="90000"/>
            </a:lnSpc>
            <a:spcBef>
              <a:spcPct val="0"/>
            </a:spcBef>
            <a:spcAft>
              <a:spcPct val="35000"/>
            </a:spcAft>
          </a:pPr>
          <a:r>
            <a:rPr lang="en-US" sz="4000" kern="1200" dirty="0" smtClean="0"/>
            <a:t>Global Information Management </a:t>
          </a:r>
          <a:endParaRPr lang="en-US" sz="4000" kern="1200" dirty="0"/>
        </a:p>
      </dsp:txBody>
      <dsp:txXfrm>
        <a:off x="132793" y="132793"/>
        <a:ext cx="7354414" cy="5068414"/>
      </dsp:txXfrm>
    </dsp:sp>
    <dsp:sp modelId="{E680461A-7688-4AAD-9647-FD45ED19D936}">
      <dsp:nvSpPr>
        <dsp:cNvPr id="0" name=""/>
        <dsp:cNvSpPr/>
      </dsp:nvSpPr>
      <dsp:spPr>
        <a:xfrm>
          <a:off x="190500" y="1333500"/>
          <a:ext cx="1143000" cy="1219683"/>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Trust Relation-ships</a:t>
          </a:r>
          <a:endParaRPr lang="en-US" sz="1100" kern="1200" dirty="0"/>
        </a:p>
      </dsp:txBody>
      <dsp:txXfrm>
        <a:off x="225651" y="1368651"/>
        <a:ext cx="1072698" cy="1149381"/>
      </dsp:txXfrm>
    </dsp:sp>
    <dsp:sp modelId="{4883DE60-E373-441E-970E-E26FC4721052}">
      <dsp:nvSpPr>
        <dsp:cNvPr id="0" name=""/>
        <dsp:cNvSpPr/>
      </dsp:nvSpPr>
      <dsp:spPr>
        <a:xfrm>
          <a:off x="190500" y="2590520"/>
          <a:ext cx="1143000" cy="1219683"/>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Flexible,</a:t>
          </a:r>
        </a:p>
        <a:p>
          <a:pPr lvl="0" algn="ctr" defTabSz="488950">
            <a:lnSpc>
              <a:spcPct val="90000"/>
            </a:lnSpc>
            <a:spcBef>
              <a:spcPct val="0"/>
            </a:spcBef>
            <a:spcAft>
              <a:spcPct val="35000"/>
            </a:spcAft>
          </a:pPr>
          <a:r>
            <a:rPr lang="en-US" sz="1100" kern="1200" dirty="0" smtClean="0"/>
            <a:t>Adaptable,</a:t>
          </a:r>
        </a:p>
        <a:p>
          <a:pPr lvl="0" algn="ctr" defTabSz="488950">
            <a:lnSpc>
              <a:spcPct val="90000"/>
            </a:lnSpc>
            <a:spcBef>
              <a:spcPct val="0"/>
            </a:spcBef>
            <a:spcAft>
              <a:spcPct val="35000"/>
            </a:spcAft>
          </a:pPr>
          <a:r>
            <a:rPr lang="en-US" sz="1100" kern="1200" dirty="0" smtClean="0"/>
            <a:t>Scalable</a:t>
          </a:r>
        </a:p>
        <a:p>
          <a:pPr lvl="0" algn="ctr" defTabSz="488950">
            <a:lnSpc>
              <a:spcPct val="90000"/>
            </a:lnSpc>
            <a:spcBef>
              <a:spcPct val="0"/>
            </a:spcBef>
            <a:spcAft>
              <a:spcPct val="35000"/>
            </a:spcAft>
          </a:pPr>
          <a:r>
            <a:rPr lang="en-US" sz="1100" kern="1200" dirty="0" smtClean="0"/>
            <a:t>Information</a:t>
          </a:r>
          <a:endParaRPr lang="en-US" sz="1100" kern="1200" dirty="0"/>
        </a:p>
      </dsp:txBody>
      <dsp:txXfrm>
        <a:off x="225651" y="2625671"/>
        <a:ext cx="1072698" cy="1149381"/>
      </dsp:txXfrm>
    </dsp:sp>
    <dsp:sp modelId="{B285BCD0-91D2-45FE-A527-8C7227157A91}">
      <dsp:nvSpPr>
        <dsp:cNvPr id="0" name=""/>
        <dsp:cNvSpPr/>
      </dsp:nvSpPr>
      <dsp:spPr>
        <a:xfrm>
          <a:off x="190500" y="3847541"/>
          <a:ext cx="1143000" cy="1219683"/>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Global Information Standards</a:t>
          </a:r>
        </a:p>
        <a:p>
          <a:pPr lvl="0" algn="ctr" defTabSz="488950">
            <a:lnSpc>
              <a:spcPct val="90000"/>
            </a:lnSpc>
            <a:spcBef>
              <a:spcPct val="0"/>
            </a:spcBef>
            <a:spcAft>
              <a:spcPct val="35000"/>
            </a:spcAft>
          </a:pPr>
          <a:endParaRPr lang="en-US" sz="1100" kern="1200" dirty="0"/>
        </a:p>
      </dsp:txBody>
      <dsp:txXfrm>
        <a:off x="225651" y="3882692"/>
        <a:ext cx="1072698" cy="1149381"/>
      </dsp:txXfrm>
    </dsp:sp>
    <dsp:sp modelId="{215FDDAA-453B-480A-A338-9A1CD19C0085}">
      <dsp:nvSpPr>
        <dsp:cNvPr id="0" name=""/>
        <dsp:cNvSpPr/>
      </dsp:nvSpPr>
      <dsp:spPr>
        <a:xfrm>
          <a:off x="1524000" y="1333500"/>
          <a:ext cx="5905500" cy="3733800"/>
        </a:xfrm>
        <a:prstGeom prst="roundRect">
          <a:avLst>
            <a:gd name="adj" fmla="val 10500"/>
          </a:avLst>
        </a:prstGeom>
        <a:solidFill>
          <a:srgbClr val="FF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2370963" numCol="1" spcCol="1270" anchor="t" anchorCtr="0">
          <a:noAutofit/>
        </a:bodyPr>
        <a:lstStyle/>
        <a:p>
          <a:pPr lvl="0" algn="ctr" defTabSz="1422400">
            <a:lnSpc>
              <a:spcPct val="90000"/>
            </a:lnSpc>
            <a:spcBef>
              <a:spcPct val="0"/>
            </a:spcBef>
            <a:spcAft>
              <a:spcPct val="35000"/>
            </a:spcAft>
          </a:pPr>
          <a:r>
            <a:rPr lang="en-US" sz="3200" kern="1200" dirty="0" smtClean="0"/>
            <a:t>FAA Enterprise Information Management (EIM)</a:t>
          </a:r>
          <a:endParaRPr lang="en-US" sz="3200" kern="1200" dirty="0"/>
        </a:p>
      </dsp:txBody>
      <dsp:txXfrm>
        <a:off x="1638827" y="1448327"/>
        <a:ext cx="5675846" cy="3504146"/>
      </dsp:txXfrm>
    </dsp:sp>
    <dsp:sp modelId="{6A9047C9-B877-4BA3-ADB1-88B3CA2752B1}">
      <dsp:nvSpPr>
        <dsp:cNvPr id="0" name=""/>
        <dsp:cNvSpPr/>
      </dsp:nvSpPr>
      <dsp:spPr>
        <a:xfrm>
          <a:off x="1671637" y="2640330"/>
          <a:ext cx="1181099" cy="690835"/>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Business Information Domains</a:t>
          </a:r>
          <a:endParaRPr lang="en-US" sz="1100" kern="1200" dirty="0"/>
        </a:p>
      </dsp:txBody>
      <dsp:txXfrm>
        <a:off x="1692883" y="2661576"/>
        <a:ext cx="1138607" cy="648343"/>
      </dsp:txXfrm>
    </dsp:sp>
    <dsp:sp modelId="{BFCA719C-D512-4270-9DE9-DA73EEB84B28}">
      <dsp:nvSpPr>
        <dsp:cNvPr id="0" name=""/>
        <dsp:cNvSpPr/>
      </dsp:nvSpPr>
      <dsp:spPr>
        <a:xfrm>
          <a:off x="1671637" y="3367944"/>
          <a:ext cx="1181099" cy="690835"/>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Capabilities to Access “Relevant” Information</a:t>
          </a:r>
          <a:endParaRPr lang="en-US" sz="1100" kern="1200" dirty="0"/>
        </a:p>
      </dsp:txBody>
      <dsp:txXfrm>
        <a:off x="1692883" y="3389190"/>
        <a:ext cx="1138607" cy="648343"/>
      </dsp:txXfrm>
    </dsp:sp>
    <dsp:sp modelId="{EAA36F0D-EF1C-429C-8283-7E4FFF48ED7B}">
      <dsp:nvSpPr>
        <dsp:cNvPr id="0" name=""/>
        <dsp:cNvSpPr/>
      </dsp:nvSpPr>
      <dsp:spPr>
        <a:xfrm>
          <a:off x="1671637" y="4095558"/>
          <a:ext cx="1181099" cy="690835"/>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Capabilities for Predictive Analytics</a:t>
          </a:r>
          <a:endParaRPr lang="en-US" sz="1100" kern="1200" dirty="0"/>
        </a:p>
      </dsp:txBody>
      <dsp:txXfrm>
        <a:off x="1692883" y="4116804"/>
        <a:ext cx="1138607" cy="648343"/>
      </dsp:txXfrm>
    </dsp:sp>
    <dsp:sp modelId="{B6300EA0-F341-4E77-BBC7-FDEC244C27C1}">
      <dsp:nvSpPr>
        <dsp:cNvPr id="0" name=""/>
        <dsp:cNvSpPr/>
      </dsp:nvSpPr>
      <dsp:spPr>
        <a:xfrm>
          <a:off x="3009900" y="2667000"/>
          <a:ext cx="4229100" cy="2133600"/>
        </a:xfrm>
        <a:prstGeom prst="roundRect">
          <a:avLst>
            <a:gd name="adj" fmla="val 105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1204299" numCol="1" spcCol="1270" anchor="t" anchorCtr="0">
          <a:noAutofit/>
        </a:bodyPr>
        <a:lstStyle/>
        <a:p>
          <a:pPr lvl="0" algn="ctr" defTabSz="1111250">
            <a:lnSpc>
              <a:spcPct val="90000"/>
            </a:lnSpc>
            <a:spcBef>
              <a:spcPct val="0"/>
            </a:spcBef>
            <a:spcAft>
              <a:spcPct val="35000"/>
            </a:spcAft>
          </a:pPr>
          <a:r>
            <a:rPr lang="en-US" sz="2500" kern="1200" dirty="0" smtClean="0"/>
            <a:t>Risk Information Domain (Safety and Security)</a:t>
          </a:r>
          <a:endParaRPr lang="en-US" sz="2500" kern="1200" dirty="0"/>
        </a:p>
      </dsp:txBody>
      <dsp:txXfrm>
        <a:off x="3075516" y="2732616"/>
        <a:ext cx="4097868" cy="2002368"/>
      </dsp:txXfrm>
    </dsp:sp>
    <dsp:sp modelId="{60214E0D-7C22-47B3-ACD8-66EF9AAC5C12}">
      <dsp:nvSpPr>
        <dsp:cNvPr id="0" name=""/>
        <dsp:cNvSpPr/>
      </dsp:nvSpPr>
      <dsp:spPr>
        <a:xfrm>
          <a:off x="3115627" y="3627120"/>
          <a:ext cx="1979396" cy="960120"/>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Supports Risk Based Decision Making (RBDM)</a:t>
          </a:r>
          <a:endParaRPr lang="en-US" sz="1100" kern="1200" dirty="0"/>
        </a:p>
      </dsp:txBody>
      <dsp:txXfrm>
        <a:off x="3145154" y="3656647"/>
        <a:ext cx="1920342" cy="901066"/>
      </dsp:txXfrm>
    </dsp:sp>
    <dsp:sp modelId="{E248817E-DE90-4EAC-87C6-A2B57BECCE80}">
      <dsp:nvSpPr>
        <dsp:cNvPr id="0" name=""/>
        <dsp:cNvSpPr/>
      </dsp:nvSpPr>
      <dsp:spPr>
        <a:xfrm>
          <a:off x="5151336" y="3627120"/>
          <a:ext cx="1979396" cy="960120"/>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Aviation Data Exchange (AVDEX); and Dynamic Regulatory System for Regulations and Guidance</a:t>
          </a:r>
          <a:endParaRPr lang="en-US" sz="1100" kern="1200" dirty="0"/>
        </a:p>
      </dsp:txBody>
      <dsp:txXfrm>
        <a:off x="5180863" y="3656647"/>
        <a:ext cx="1920342" cy="901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9449-AF68-464A-B377-A10A6B1BD9A9}">
      <dsp:nvSpPr>
        <dsp:cNvPr id="0" name=""/>
        <dsp:cNvSpPr/>
      </dsp:nvSpPr>
      <dsp:spPr>
        <a:xfrm rot="13669507">
          <a:off x="1954979" y="-42622"/>
          <a:ext cx="3508285" cy="2446591"/>
        </a:xfrm>
        <a:prstGeom prst="swooshArrow">
          <a:avLst>
            <a:gd name="adj1" fmla="val 16310"/>
            <a:gd name="adj2" fmla="val 313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37A0DFA-046A-4E56-82DF-21667CD84B16}">
      <dsp:nvSpPr>
        <dsp:cNvPr id="0" name=""/>
        <dsp:cNvSpPr/>
      </dsp:nvSpPr>
      <dsp:spPr>
        <a:xfrm>
          <a:off x="1215135" y="0"/>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b" anchorCtr="0">
          <a:noAutofit/>
        </a:bodyPr>
        <a:lstStyle/>
        <a:p>
          <a:pPr lvl="0" algn="ctr" defTabSz="1822450">
            <a:lnSpc>
              <a:spcPct val="90000"/>
            </a:lnSpc>
            <a:spcBef>
              <a:spcPct val="0"/>
            </a:spcBef>
            <a:spcAft>
              <a:spcPct val="35000"/>
            </a:spcAft>
          </a:pPr>
          <a:endParaRPr lang="en-US" sz="4100" kern="1200" dirty="0"/>
        </a:p>
      </dsp:txBody>
      <dsp:txXfrm>
        <a:off x="1215135" y="0"/>
        <a:ext cx="1654048" cy="650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9449-AF68-464A-B377-A10A6B1BD9A9}">
      <dsp:nvSpPr>
        <dsp:cNvPr id="0" name=""/>
        <dsp:cNvSpPr/>
      </dsp:nvSpPr>
      <dsp:spPr>
        <a:xfrm rot="3267275">
          <a:off x="2099608" y="159332"/>
          <a:ext cx="3508285" cy="2446591"/>
        </a:xfrm>
        <a:prstGeom prst="swooshArrow">
          <a:avLst>
            <a:gd name="adj1" fmla="val 16310"/>
            <a:gd name="adj2" fmla="val 313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37A0DFA-046A-4E56-82DF-21667CD84B16}">
      <dsp:nvSpPr>
        <dsp:cNvPr id="0" name=""/>
        <dsp:cNvSpPr/>
      </dsp:nvSpPr>
      <dsp:spPr>
        <a:xfrm>
          <a:off x="812799" y="0"/>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b" anchorCtr="0">
          <a:noAutofit/>
        </a:bodyPr>
        <a:lstStyle/>
        <a:p>
          <a:pPr lvl="0" algn="ctr" defTabSz="1822450">
            <a:lnSpc>
              <a:spcPct val="90000"/>
            </a:lnSpc>
            <a:spcBef>
              <a:spcPct val="0"/>
            </a:spcBef>
            <a:spcAft>
              <a:spcPct val="35000"/>
            </a:spcAft>
          </a:pPr>
          <a:endParaRPr lang="en-US" sz="4100" kern="1200" dirty="0"/>
        </a:p>
      </dsp:txBody>
      <dsp:txXfrm>
        <a:off x="812799" y="0"/>
        <a:ext cx="1654048" cy="650240"/>
      </dsp:txXfrm>
    </dsp:sp>
    <dsp:sp modelId="{172BDB1B-B25A-4500-A0E3-81D4E50C2C91}">
      <dsp:nvSpPr>
        <dsp:cNvPr id="0" name=""/>
        <dsp:cNvSpPr/>
      </dsp:nvSpPr>
      <dsp:spPr>
        <a:xfrm>
          <a:off x="3048000" y="3413759"/>
          <a:ext cx="2235200"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t" anchorCtr="0">
          <a:noAutofit/>
        </a:bodyPr>
        <a:lstStyle/>
        <a:p>
          <a:pPr lvl="0" algn="ctr" defTabSz="1822450">
            <a:lnSpc>
              <a:spcPct val="90000"/>
            </a:lnSpc>
            <a:spcBef>
              <a:spcPct val="0"/>
            </a:spcBef>
            <a:spcAft>
              <a:spcPct val="35000"/>
            </a:spcAft>
          </a:pPr>
          <a:endParaRPr lang="en-US" sz="4100" kern="1200" dirty="0"/>
        </a:p>
      </dsp:txBody>
      <dsp:txXfrm>
        <a:off x="3048000" y="3413759"/>
        <a:ext cx="2235200" cy="650240"/>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1169"/>
          </a:xfrm>
          <a:prstGeom prst="rect">
            <a:avLst/>
          </a:prstGeom>
        </p:spPr>
        <p:txBody>
          <a:bodyPr vert="horz" lIns="92720" tIns="46360" rIns="92720" bIns="46360" rtlCol="0"/>
          <a:lstStyle>
            <a:lvl1pPr algn="l">
              <a:defRPr sz="1200"/>
            </a:lvl1pPr>
          </a:lstStyle>
          <a:p>
            <a:endParaRPr lang="en-US"/>
          </a:p>
        </p:txBody>
      </p:sp>
      <p:sp>
        <p:nvSpPr>
          <p:cNvPr id="3" name="Date Placeholder 2"/>
          <p:cNvSpPr>
            <a:spLocks noGrp="1"/>
          </p:cNvSpPr>
          <p:nvPr>
            <p:ph type="dt" idx="1"/>
          </p:nvPr>
        </p:nvSpPr>
        <p:spPr>
          <a:xfrm>
            <a:off x="3967341" y="0"/>
            <a:ext cx="3035088" cy="461169"/>
          </a:xfrm>
          <a:prstGeom prst="rect">
            <a:avLst/>
          </a:prstGeom>
        </p:spPr>
        <p:txBody>
          <a:bodyPr vert="horz" lIns="92720" tIns="46360" rIns="92720" bIns="46360" rtlCol="0"/>
          <a:lstStyle>
            <a:lvl1pPr algn="r">
              <a:defRPr sz="1200"/>
            </a:lvl1pPr>
          </a:lstStyle>
          <a:p>
            <a:fld id="{5CB8B2F3-4441-4144-AE2C-DDEE079CE9DE}" type="datetimeFigureOut">
              <a:rPr lang="en-US" smtClean="0"/>
              <a:t>8/27/2014</a:t>
            </a:fld>
            <a:endParaRPr lang="en-US"/>
          </a:p>
        </p:txBody>
      </p:sp>
      <p:sp>
        <p:nvSpPr>
          <p:cNvPr id="4" name="Slide Image Placeholder 3"/>
          <p:cNvSpPr>
            <a:spLocks noGrp="1" noRot="1" noChangeAspect="1"/>
          </p:cNvSpPr>
          <p:nvPr>
            <p:ph type="sldImg" idx="2"/>
          </p:nvPr>
        </p:nvSpPr>
        <p:spPr>
          <a:xfrm>
            <a:off x="1195388" y="692150"/>
            <a:ext cx="4613275" cy="3459163"/>
          </a:xfrm>
          <a:prstGeom prst="rect">
            <a:avLst/>
          </a:prstGeom>
          <a:noFill/>
          <a:ln w="12700">
            <a:solidFill>
              <a:prstClr val="black"/>
            </a:solidFill>
          </a:ln>
        </p:spPr>
        <p:txBody>
          <a:bodyPr vert="horz" lIns="92720" tIns="46360" rIns="92720" bIns="46360" rtlCol="0" anchor="ctr"/>
          <a:lstStyle/>
          <a:p>
            <a:endParaRPr lang="en-US"/>
          </a:p>
        </p:txBody>
      </p:sp>
      <p:sp>
        <p:nvSpPr>
          <p:cNvPr id="5" name="Notes Placeholder 4"/>
          <p:cNvSpPr>
            <a:spLocks noGrp="1"/>
          </p:cNvSpPr>
          <p:nvPr>
            <p:ph type="body" sz="quarter" idx="3"/>
          </p:nvPr>
        </p:nvSpPr>
        <p:spPr>
          <a:xfrm>
            <a:off x="700405" y="4381103"/>
            <a:ext cx="5603240" cy="4150519"/>
          </a:xfrm>
          <a:prstGeom prst="rect">
            <a:avLst/>
          </a:prstGeom>
        </p:spPr>
        <p:txBody>
          <a:bodyPr vert="horz" lIns="92720" tIns="46360" rIns="92720" bIns="463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5088" cy="461169"/>
          </a:xfrm>
          <a:prstGeom prst="rect">
            <a:avLst/>
          </a:prstGeom>
        </p:spPr>
        <p:txBody>
          <a:bodyPr vert="horz" lIns="92720" tIns="46360" rIns="92720" bIns="46360"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760605"/>
            <a:ext cx="3035088" cy="461169"/>
          </a:xfrm>
          <a:prstGeom prst="rect">
            <a:avLst/>
          </a:prstGeom>
        </p:spPr>
        <p:txBody>
          <a:bodyPr vert="horz" lIns="92720" tIns="46360" rIns="92720" bIns="46360" rtlCol="0" anchor="b"/>
          <a:lstStyle>
            <a:lvl1pPr algn="r">
              <a:defRPr sz="1200"/>
            </a:lvl1pPr>
          </a:lstStyle>
          <a:p>
            <a:fld id="{92DC6523-D543-44A5-A3C6-EA6D51F28D18}" type="slidenum">
              <a:rPr lang="en-US" smtClean="0"/>
              <a:t>‹#›</a:t>
            </a:fld>
            <a:endParaRPr lang="en-US"/>
          </a:p>
        </p:txBody>
      </p:sp>
    </p:spTree>
    <p:extLst>
      <p:ext uri="{BB962C8B-B14F-4D97-AF65-F5344CB8AC3E}">
        <p14:creationId xmlns:p14="http://schemas.microsoft.com/office/powerpoint/2010/main" val="179409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700406" y="4381103"/>
            <a:ext cx="5603239" cy="4150519"/>
          </a:xfrm>
          <a:prstGeom prst="rect">
            <a:avLst/>
          </a:prstGeom>
        </p:spPr>
        <p:txBody>
          <a:bodyPr lIns="92705" tIns="92705" rIns="92705" bIns="92705" anchor="ctr" anchorCtr="0">
            <a:noAutofit/>
          </a:bodyPr>
          <a:lstStyle/>
          <a:p>
            <a:endParaRPr dirty="0"/>
          </a:p>
        </p:txBody>
      </p:sp>
      <p:sp>
        <p:nvSpPr>
          <p:cNvPr id="176" name="Shape 176"/>
          <p:cNvSpPr>
            <a:spLocks noGrp="1" noRot="1" noChangeAspect="1"/>
          </p:cNvSpPr>
          <p:nvPr>
            <p:ph type="sldImg" idx="2"/>
          </p:nvPr>
        </p:nvSpPr>
        <p:spPr>
          <a:xfrm>
            <a:off x="1195388" y="692150"/>
            <a:ext cx="4613275" cy="345916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5503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2" name="Shape 1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Tree>
    <p:extLst>
      <p:ext uri="{BB962C8B-B14F-4D97-AF65-F5344CB8AC3E}">
        <p14:creationId xmlns:p14="http://schemas.microsoft.com/office/powerpoint/2010/main" val="2044537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5" name="Shape 15"/>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Tree>
    <p:extLst>
      <p:ext uri="{BB962C8B-B14F-4D97-AF65-F5344CB8AC3E}">
        <p14:creationId xmlns:p14="http://schemas.microsoft.com/office/powerpoint/2010/main" val="2811646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2" name="Shape 2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3" name="Shape 2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Tree>
    <p:extLst>
      <p:ext uri="{BB962C8B-B14F-4D97-AF65-F5344CB8AC3E}">
        <p14:creationId xmlns:p14="http://schemas.microsoft.com/office/powerpoint/2010/main" val="2433582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3659502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extLst>
      <p:ext uri="{BB962C8B-B14F-4D97-AF65-F5344CB8AC3E}">
        <p14:creationId xmlns:p14="http://schemas.microsoft.com/office/powerpoint/2010/main" val="1645101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9" name="Shape 2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30" name="Shape 3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1" name="Shape 31"/>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32" name="Shape 32"/>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405473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2816009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9" name="Shape 3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a:lvl1pPr>
            <a:lvl2pPr marL="457200" indent="0" rtl="0">
              <a:buClr>
                <a:srgbClr val="888888"/>
              </a:buClr>
              <a:buFont typeface="Calibri"/>
              <a:buNone/>
              <a:defRPr/>
            </a:lvl2pPr>
            <a:lvl3pPr marL="914400" indent="0" rtl="0">
              <a:buClr>
                <a:srgbClr val="888888"/>
              </a:buClr>
              <a:buFont typeface="Calibri"/>
              <a:buNone/>
              <a:defRPr/>
            </a:lvl3pPr>
            <a:lvl4pPr marL="1371600" indent="0" rtl="0">
              <a:buClr>
                <a:srgbClr val="888888"/>
              </a:buClr>
              <a:buFont typeface="Calibri"/>
              <a:buNone/>
              <a:defRPr/>
            </a:lvl4pPr>
            <a:lvl5pPr marL="1828800" indent="0" rtl="0">
              <a:buClr>
                <a:srgbClr val="888888"/>
              </a:buClr>
              <a:buFont typeface="Calibri"/>
              <a:buNone/>
              <a:defRPr/>
            </a:lvl5pPr>
            <a:lvl6pPr marL="2286000" indent="0" rtl="0">
              <a:buClr>
                <a:srgbClr val="888888"/>
              </a:buClr>
              <a:buFont typeface="Calibri"/>
              <a:buNone/>
              <a:defRPr/>
            </a:lvl6pPr>
            <a:lvl7pPr marL="2743200" indent="0" rtl="0">
              <a:buClr>
                <a:srgbClr val="888888"/>
              </a:buClr>
              <a:buFont typeface="Calibri"/>
              <a:buNone/>
              <a:defRPr/>
            </a:lvl7pPr>
            <a:lvl8pPr marL="3200400" indent="0" rtl="0">
              <a:buClr>
                <a:srgbClr val="888888"/>
              </a:buClr>
              <a:buFont typeface="Calibri"/>
              <a:buNone/>
              <a:defRPr/>
            </a:lvl8pPr>
            <a:lvl9pPr marL="3657600" indent="0" rtl="0">
              <a:buClr>
                <a:srgbClr val="888888"/>
              </a:buClr>
              <a:buFont typeface="Calibri"/>
              <a:buNone/>
              <a:defRPr/>
            </a:lvl9pPr>
          </a:lstStyle>
          <a:p>
            <a:endParaRPr/>
          </a:p>
        </p:txBody>
      </p:sp>
    </p:spTree>
    <p:extLst>
      <p:ext uri="{BB962C8B-B14F-4D97-AF65-F5344CB8AC3E}">
        <p14:creationId xmlns:p14="http://schemas.microsoft.com/office/powerpoint/2010/main" val="201156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3"/>
        <p:cNvGrpSpPr/>
        <p:nvPr/>
      </p:nvGrpSpPr>
      <p:grpSpPr>
        <a:xfrm>
          <a:off x="0" y="0"/>
          <a:ext cx="0" cy="0"/>
          <a:chOff x="0" y="0"/>
          <a:chExt cx="0" cy="0"/>
        </a:xfrm>
      </p:grpSpPr>
      <p:sp>
        <p:nvSpPr>
          <p:cNvPr id="44" name="Shape 44"/>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5" name="Shape 45"/>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Calibri"/>
              <a:buNone/>
              <a:defRPr/>
            </a:lvl1pPr>
            <a:lvl2pPr marL="457200" marR="0" indent="0" algn="ctr" rtl="0">
              <a:spcBef>
                <a:spcPts val="560"/>
              </a:spcBef>
              <a:spcAft>
                <a:spcPts val="0"/>
              </a:spcAft>
              <a:buClr>
                <a:srgbClr val="888888"/>
              </a:buClr>
              <a:buFont typeface="Calibri"/>
              <a:buNone/>
              <a:defRPr/>
            </a:lvl2pPr>
            <a:lvl3pPr marL="914400" marR="0" indent="0" algn="ctr" rtl="0">
              <a:spcBef>
                <a:spcPts val="480"/>
              </a:spcBef>
              <a:spcAft>
                <a:spcPts val="0"/>
              </a:spcAft>
              <a:buClr>
                <a:srgbClr val="888888"/>
              </a:buClr>
              <a:buFont typeface="Calibri"/>
              <a:buNone/>
              <a:defRPr/>
            </a:lvl3pPr>
            <a:lvl4pPr marL="1371600" marR="0" indent="0" algn="ctr" rtl="0">
              <a:spcBef>
                <a:spcPts val="400"/>
              </a:spcBef>
              <a:spcAft>
                <a:spcPts val="0"/>
              </a:spcAft>
              <a:buClr>
                <a:srgbClr val="888888"/>
              </a:buClr>
              <a:buFont typeface="Calibri"/>
              <a:buNone/>
              <a:defRPr/>
            </a:lvl4pPr>
            <a:lvl5pPr marL="1828800" marR="0" indent="0" algn="ctr" rtl="0">
              <a:spcBef>
                <a:spcPts val="400"/>
              </a:spcBef>
              <a:spcAft>
                <a:spcPts val="0"/>
              </a:spcAft>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Tree>
    <p:extLst>
      <p:ext uri="{BB962C8B-B14F-4D97-AF65-F5344CB8AC3E}">
        <p14:creationId xmlns:p14="http://schemas.microsoft.com/office/powerpoint/2010/main" val="115314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581DA8-CB38-479E-913F-539868EFE85B}"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581DA8-CB38-479E-913F-539868EFE85B}" type="datetimeFigureOut">
              <a:rPr lang="en-US" smtClean="0"/>
              <a:pPr/>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581DA8-CB38-479E-913F-539868EFE85B}" type="datetimeFigureOut">
              <a:rPr lang="en-US" smtClean="0"/>
              <a:pPr/>
              <a:t>8/27/2014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581DA8-CB38-479E-913F-539868EFE85B}" type="datetimeFigureOut">
              <a:rPr lang="en-US" smtClean="0"/>
              <a:pPr/>
              <a:t>8/27/2014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81DA8-CB38-479E-913F-539868EFE85B}" type="datetimeFigureOut">
              <a:rPr lang="en-US" smtClean="0"/>
              <a:pPr/>
              <a:t>8/27/2014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81DA8-CB38-479E-913F-539868EFE85B}" type="datetimeFigureOut">
              <a:rPr lang="en-US" smtClean="0"/>
              <a:pPr/>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81DA8-CB38-479E-913F-539868EFE85B}" type="datetimeFigureOut">
              <a:rPr lang="en-US" smtClean="0"/>
              <a:pPr/>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81DA8-CB38-479E-913F-539868EFE85B}" type="datetimeFigureOut">
              <a:rPr lang="en-US" smtClean="0"/>
              <a:pPr/>
              <a:t>8/27/2014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93AC8-C928-4384-ADC3-85EBF3B358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6" name="Shape 6"/>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Calibri"/>
              <a:buChar char="•"/>
              <a:defRPr/>
            </a:lvl1pPr>
            <a:lvl2pPr marL="742950" marR="0" indent="-107950" algn="l" rtl="0">
              <a:spcBef>
                <a:spcPts val="560"/>
              </a:spcBef>
              <a:spcAft>
                <a:spcPts val="0"/>
              </a:spcAft>
              <a:buClr>
                <a:schemeClr val="dk1"/>
              </a:buClr>
              <a:buFont typeface="Calibri"/>
              <a:buChar char="–"/>
              <a:defRPr/>
            </a:lvl2pPr>
            <a:lvl3pPr marL="1143000" marR="0" indent="-76200" algn="l" rtl="0">
              <a:spcBef>
                <a:spcPts val="480"/>
              </a:spcBef>
              <a:spcAft>
                <a:spcPts val="0"/>
              </a:spcAft>
              <a:buClr>
                <a:schemeClr val="dk1"/>
              </a:buClr>
              <a:buFont typeface="Calibri"/>
              <a:buChar char="•"/>
              <a:defRPr/>
            </a:lvl3pPr>
            <a:lvl4pPr marL="1600200" marR="0" indent="-101600" algn="l" rtl="0">
              <a:spcBef>
                <a:spcPts val="400"/>
              </a:spcBef>
              <a:spcAft>
                <a:spcPts val="0"/>
              </a:spcAft>
              <a:buClr>
                <a:schemeClr val="dk1"/>
              </a:buClr>
              <a:buFont typeface="Calibri"/>
              <a:buChar char="–"/>
              <a:defRPr/>
            </a:lvl4pPr>
            <a:lvl5pPr marL="2057400" marR="0" indent="-101600" algn="l" rtl="0">
              <a:spcBef>
                <a:spcPts val="400"/>
              </a:spcBef>
              <a:spcAft>
                <a:spcPts val="0"/>
              </a:spcAft>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7" name="Shape 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sz="1400" kern="0">
              <a:solidFill>
                <a:srgbClr val="000000"/>
              </a:solidFill>
              <a:cs typeface="Arial"/>
              <a:sym typeface="Arial"/>
            </a:endParaRPr>
          </a:p>
        </p:txBody>
      </p:sp>
      <p:sp>
        <p:nvSpPr>
          <p:cNvPr id="8" name="Shape 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sz="1400" kern="0">
              <a:solidFill>
                <a:srgbClr val="000000"/>
              </a:solidFill>
              <a:cs typeface="Arial"/>
              <a:sym typeface="Arial"/>
            </a:endParaRPr>
          </a:p>
        </p:txBody>
      </p:sp>
      <p:sp>
        <p:nvSpPr>
          <p:cNvPr id="9" name="Shape 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sz="1400" kern="0">
              <a:solidFill>
                <a:srgbClr val="000000"/>
              </a:solidFill>
              <a:cs typeface="Arial"/>
              <a:sym typeface="Arial"/>
            </a:endParaRPr>
          </a:p>
        </p:txBody>
      </p:sp>
    </p:spTree>
    <p:extLst>
      <p:ext uri="{BB962C8B-B14F-4D97-AF65-F5344CB8AC3E}">
        <p14:creationId xmlns:p14="http://schemas.microsoft.com/office/powerpoint/2010/main" val="2834837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1" r:id="rId9"/>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hyperlink" Target="http://www.kurzweilai.net/the-law-of-accelerating-return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image" Target="../media/image9.png"/><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646093"/>
            <a:ext cx="4419600" cy="954107"/>
          </a:xfrm>
          <a:prstGeom prst="rect">
            <a:avLst/>
          </a:prstGeom>
          <a:noFill/>
        </p:spPr>
        <p:txBody>
          <a:bodyPr wrap="square" rtlCol="0">
            <a:spAutoFit/>
          </a:bodyPr>
          <a:lstStyle/>
          <a:p>
            <a:pPr algn="ctr"/>
            <a:r>
              <a:rPr lang="en-US" sz="2800" i="1" dirty="0" smtClean="0">
                <a:solidFill>
                  <a:schemeClr val="bg1"/>
                </a:solidFill>
                <a:latin typeface="Times New Roman" pitchFamily="18" charset="0"/>
                <a:cs typeface="Times New Roman" pitchFamily="18" charset="0"/>
              </a:rPr>
              <a:t>Delivering Digital</a:t>
            </a:r>
          </a:p>
          <a:p>
            <a:pPr algn="ctr"/>
            <a:r>
              <a:rPr lang="en-US" sz="2800" i="1" dirty="0" smtClean="0">
                <a:solidFill>
                  <a:schemeClr val="bg1"/>
                </a:solidFill>
                <a:latin typeface="Times New Roman" pitchFamily="18" charset="0"/>
                <a:cs typeface="Times New Roman" pitchFamily="18" charset="0"/>
              </a:rPr>
              <a:t>Services</a:t>
            </a:r>
            <a:endParaRPr lang="en-US" sz="2800" i="1" dirty="0">
              <a:solidFill>
                <a:schemeClr val="bg1"/>
              </a:solidFill>
              <a:latin typeface="Times New Roman" pitchFamily="18" charset="0"/>
              <a:cs typeface="Times New Roman" pitchFamily="18" charset="0"/>
            </a:endParaRPr>
          </a:p>
        </p:txBody>
      </p:sp>
      <p:sp>
        <p:nvSpPr>
          <p:cNvPr id="3" name="TextBox 2"/>
          <p:cNvSpPr txBox="1"/>
          <p:nvPr/>
        </p:nvSpPr>
        <p:spPr>
          <a:xfrm>
            <a:off x="734291" y="2133600"/>
            <a:ext cx="3429000" cy="2123658"/>
          </a:xfrm>
          <a:prstGeom prst="rect">
            <a:avLst/>
          </a:prstGeom>
          <a:noFill/>
        </p:spPr>
        <p:txBody>
          <a:bodyPr wrap="square" rtlCol="0">
            <a:spAutoFit/>
          </a:bodyPr>
          <a:lstStyle/>
          <a:p>
            <a:pPr algn="ctr"/>
            <a:r>
              <a:rPr lang="en-US" sz="4400" dirty="0" smtClean="0">
                <a:solidFill>
                  <a:srgbClr val="F5F2B5"/>
                </a:solidFill>
              </a:rPr>
              <a:t>Information Management</a:t>
            </a:r>
          </a:p>
          <a:p>
            <a:pPr algn="ctr"/>
            <a:r>
              <a:rPr lang="en-US" sz="4400" dirty="0" smtClean="0">
                <a:solidFill>
                  <a:srgbClr val="F5F2B5"/>
                </a:solidFill>
              </a:rPr>
              <a:t>Theme</a:t>
            </a:r>
            <a:endParaRPr lang="en-US" sz="4400" dirty="0">
              <a:solidFill>
                <a:srgbClr val="F5F2B5"/>
              </a:solidFill>
            </a:endParaRPr>
          </a:p>
        </p:txBody>
      </p:sp>
      <p:sp>
        <p:nvSpPr>
          <p:cNvPr id="4" name="TextBox 3"/>
          <p:cNvSpPr txBox="1"/>
          <p:nvPr/>
        </p:nvSpPr>
        <p:spPr>
          <a:xfrm>
            <a:off x="381000" y="5486400"/>
            <a:ext cx="4419600" cy="1015663"/>
          </a:xfrm>
          <a:prstGeom prst="rect">
            <a:avLst/>
          </a:prstGeom>
          <a:noFill/>
        </p:spPr>
        <p:txBody>
          <a:bodyPr wrap="square" rtlCol="0">
            <a:spAutoFit/>
          </a:bodyPr>
          <a:lstStyle/>
          <a:p>
            <a:r>
              <a:rPr lang="en-US" sz="2000" i="1" dirty="0" smtClean="0">
                <a:solidFill>
                  <a:schemeClr val="bg1"/>
                </a:solidFill>
                <a:latin typeface="Times New Roman" pitchFamily="18" charset="0"/>
                <a:cs typeface="Times New Roman" pitchFamily="18" charset="0"/>
              </a:rPr>
              <a:t>Presented By: 	Deborah Cowell, </a:t>
            </a:r>
          </a:p>
          <a:p>
            <a:r>
              <a:rPr lang="en-US" sz="2000" i="1" dirty="0">
                <a:solidFill>
                  <a:schemeClr val="bg1"/>
                </a:solidFill>
                <a:latin typeface="Times New Roman" pitchFamily="18" charset="0"/>
                <a:cs typeface="Times New Roman" pitchFamily="18" charset="0"/>
              </a:rPr>
              <a:t>	</a:t>
            </a:r>
            <a:r>
              <a:rPr lang="en-US" sz="2000" i="1" dirty="0" smtClean="0">
                <a:solidFill>
                  <a:schemeClr val="bg1"/>
                </a:solidFill>
                <a:latin typeface="Times New Roman" pitchFamily="18" charset="0"/>
                <a:cs typeface="Times New Roman" pitchFamily="18" charset="0"/>
              </a:rPr>
              <a:t>	FAA, AIT</a:t>
            </a:r>
          </a:p>
          <a:p>
            <a:r>
              <a:rPr lang="en-US" sz="2000" i="1" dirty="0" smtClean="0">
                <a:solidFill>
                  <a:schemeClr val="bg1"/>
                </a:solidFill>
                <a:latin typeface="Times New Roman" pitchFamily="18" charset="0"/>
                <a:cs typeface="Times New Roman" pitchFamily="18" charset="0"/>
              </a:rPr>
              <a:t>Date:		</a:t>
            </a:r>
            <a:r>
              <a:rPr lang="en-US" sz="2000" i="1" smtClean="0">
                <a:solidFill>
                  <a:schemeClr val="bg1"/>
                </a:solidFill>
                <a:latin typeface="Times New Roman" pitchFamily="18" charset="0"/>
                <a:cs typeface="Times New Roman" pitchFamily="18" charset="0"/>
              </a:rPr>
              <a:t>August 27, </a:t>
            </a:r>
            <a:r>
              <a:rPr lang="en-US" sz="2000" i="1" dirty="0" smtClean="0">
                <a:solidFill>
                  <a:schemeClr val="bg1"/>
                </a:solidFill>
                <a:latin typeface="Times New Roman" pitchFamily="18" charset="0"/>
                <a:cs typeface="Times New Roman" pitchFamily="18" charset="0"/>
              </a:rPr>
              <a:t>2014</a:t>
            </a:r>
            <a:endParaRPr lang="en-US" sz="2000"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Our Speakers Today…</a:t>
            </a:r>
            <a:endParaRPr lang="en-US" dirty="0"/>
          </a:p>
        </p:txBody>
      </p:sp>
      <p:sp>
        <p:nvSpPr>
          <p:cNvPr id="4" name="Content Placeholder 3"/>
          <p:cNvSpPr>
            <a:spLocks noGrp="1"/>
          </p:cNvSpPr>
          <p:nvPr>
            <p:ph idx="1"/>
          </p:nvPr>
        </p:nvSpPr>
        <p:spPr/>
        <p:txBody>
          <a:bodyPr/>
          <a:lstStyle/>
          <a:p>
            <a:r>
              <a:rPr lang="en-US" dirty="0" smtClean="0"/>
              <a:t>Daniel Baker</a:t>
            </a:r>
          </a:p>
          <a:p>
            <a:r>
              <a:rPr lang="en-US" dirty="0" smtClean="0"/>
              <a:t>Roland Baumann</a:t>
            </a:r>
          </a:p>
          <a:p>
            <a:r>
              <a:rPr lang="en-US" dirty="0" smtClean="0"/>
              <a:t>Robert Klein</a:t>
            </a:r>
            <a:endParaRPr lang="en-US" dirty="0"/>
          </a:p>
        </p:txBody>
      </p:sp>
    </p:spTree>
    <p:extLst>
      <p:ext uri="{BB962C8B-B14F-4D97-AF65-F5344CB8AC3E}">
        <p14:creationId xmlns:p14="http://schemas.microsoft.com/office/powerpoint/2010/main" val="1299710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36279" y="6248400"/>
            <a:ext cx="304800" cy="477054"/>
          </a:xfrm>
          <a:prstGeom prst="rect">
            <a:avLst/>
          </a:prstGeom>
          <a:noFill/>
        </p:spPr>
        <p:txBody>
          <a:bodyPr wrap="square" rtlCol="0" anchor="ctr">
            <a:spAutoFit/>
          </a:bodyPr>
          <a:lstStyle/>
          <a:p>
            <a:pPr algn="just"/>
            <a:r>
              <a:rPr lang="en-US" sz="2500" dirty="0" smtClean="0"/>
              <a:t>1</a:t>
            </a:r>
            <a:endParaRPr lang="en-US" sz="2500" dirty="0"/>
          </a:p>
        </p:txBody>
      </p:sp>
      <p:sp>
        <p:nvSpPr>
          <p:cNvPr id="3" name="Title 2"/>
          <p:cNvSpPr>
            <a:spLocks noGrp="1"/>
          </p:cNvSpPr>
          <p:nvPr>
            <p:ph type="title"/>
          </p:nvPr>
        </p:nvSpPr>
        <p:spPr/>
        <p:txBody>
          <a:bodyPr/>
          <a:lstStyle/>
          <a:p>
            <a:pPr algn="l"/>
            <a:r>
              <a:rPr lang="en-US" dirty="0" smtClean="0"/>
              <a:t>Overview</a:t>
            </a:r>
            <a:endParaRPr lang="en-US" dirty="0"/>
          </a:p>
        </p:txBody>
      </p:sp>
      <p:sp>
        <p:nvSpPr>
          <p:cNvPr id="5" name="Content Placeholder 4"/>
          <p:cNvSpPr>
            <a:spLocks noGrp="1"/>
          </p:cNvSpPr>
          <p:nvPr>
            <p:ph idx="1"/>
          </p:nvPr>
        </p:nvSpPr>
        <p:spPr/>
        <p:txBody>
          <a:bodyPr/>
          <a:lstStyle/>
          <a:p>
            <a:r>
              <a:rPr lang="en-US" dirty="0" smtClean="0"/>
              <a:t>The Global View</a:t>
            </a:r>
          </a:p>
          <a:p>
            <a:r>
              <a:rPr lang="en-US" dirty="0" smtClean="0"/>
              <a:t>The FAA Enterprise Information Management (EIM) Initiative</a:t>
            </a:r>
          </a:p>
          <a:p>
            <a:r>
              <a:rPr lang="en-US" dirty="0" smtClean="0"/>
              <a:t>Our Speakers today</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50597353"/>
              </p:ext>
            </p:extLst>
          </p:nvPr>
        </p:nvGraphicFramePr>
        <p:xfrm>
          <a:off x="914400" y="533400"/>
          <a:ext cx="7620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8703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2"/>
                </a:solidFill>
              </a:rPr>
              <a:t>Global Factors Driving EIM</a:t>
            </a:r>
            <a:endParaRPr lang="en-US" b="1" dirty="0">
              <a:solidFill>
                <a:schemeClr val="tx2"/>
              </a:solidFill>
            </a:endParaRPr>
          </a:p>
        </p:txBody>
      </p:sp>
      <p:sp>
        <p:nvSpPr>
          <p:cNvPr id="3" name="Content Placeholder 2"/>
          <p:cNvSpPr>
            <a:spLocks noGrp="1"/>
          </p:cNvSpPr>
          <p:nvPr>
            <p:ph idx="1"/>
          </p:nvPr>
        </p:nvSpPr>
        <p:spPr>
          <a:xfrm>
            <a:off x="457200" y="1295400"/>
            <a:ext cx="8229600" cy="4267200"/>
          </a:xfrm>
        </p:spPr>
        <p:txBody>
          <a:bodyPr>
            <a:normAutofit fontScale="40000" lnSpcReduction="20000"/>
          </a:bodyPr>
          <a:lstStyle/>
          <a:p>
            <a:pPr marL="0" indent="0">
              <a:buNone/>
            </a:pPr>
            <a:r>
              <a:rPr lang="en-US" sz="5000" dirty="0" smtClean="0"/>
              <a:t>There </a:t>
            </a:r>
            <a:r>
              <a:rPr lang="en-US" sz="5000" dirty="0"/>
              <a:t>are </a:t>
            </a:r>
            <a:r>
              <a:rPr lang="en-US" sz="5000" b="1" dirty="0">
                <a:solidFill>
                  <a:schemeClr val="tx2"/>
                </a:solidFill>
              </a:rPr>
              <a:t>five major business drivers </a:t>
            </a:r>
            <a:r>
              <a:rPr lang="en-US" sz="5000" dirty="0"/>
              <a:t>pushing for a global information management approach</a:t>
            </a:r>
            <a:r>
              <a:rPr lang="en-US" sz="5000" dirty="0" smtClean="0"/>
              <a:t>:</a:t>
            </a:r>
          </a:p>
          <a:p>
            <a:pPr marL="0" indent="0">
              <a:buNone/>
            </a:pPr>
            <a:endParaRPr lang="en-US" dirty="0"/>
          </a:p>
          <a:p>
            <a:pPr lvl="0"/>
            <a:r>
              <a:rPr lang="en-US" sz="5000" b="1" i="1" dirty="0"/>
              <a:t>Globalization</a:t>
            </a:r>
            <a:r>
              <a:rPr lang="en-US" sz="5000" dirty="0"/>
              <a:t> </a:t>
            </a:r>
            <a:r>
              <a:rPr lang="en-US" sz="4000" dirty="0"/>
              <a:t>where information is an </a:t>
            </a:r>
            <a:r>
              <a:rPr lang="en-US" sz="4000" b="1" i="1" dirty="0"/>
              <a:t>enabling commodity</a:t>
            </a:r>
            <a:r>
              <a:rPr lang="en-US" sz="4000" dirty="0"/>
              <a:t> for new ATM systems.</a:t>
            </a:r>
          </a:p>
          <a:p>
            <a:pPr lvl="0"/>
            <a:r>
              <a:rPr lang="en-US" sz="5000" b="1" i="1" dirty="0"/>
              <a:t>Reducing/removing the human intervention</a:t>
            </a:r>
            <a:r>
              <a:rPr lang="en-US" sz="5000" dirty="0"/>
              <a:t> </a:t>
            </a:r>
            <a:r>
              <a:rPr lang="en-US" sz="4000" dirty="0"/>
              <a:t>in the production and delivery of business information, replaced by automation.</a:t>
            </a:r>
          </a:p>
          <a:p>
            <a:pPr lvl="0"/>
            <a:r>
              <a:rPr lang="en-US" sz="5000" b="1" i="1" dirty="0"/>
              <a:t>Exponential change in technology</a:t>
            </a:r>
            <a:r>
              <a:rPr lang="en-US" sz="5000" dirty="0"/>
              <a:t> </a:t>
            </a:r>
            <a:r>
              <a:rPr lang="en-US" sz="4000" dirty="0"/>
              <a:t>provides individuals and groups with new capabilities and “An analysis of the history of technology shows that technological change is exponential, contrary to the common-sense “intuitive linear” view. So we won’t experience 100 years of progress in the 21st century — it will be more like 20,000 years of progress (at today’s rate).”</a:t>
            </a:r>
          </a:p>
          <a:p>
            <a:pPr lvl="0"/>
            <a:r>
              <a:rPr lang="en-US" sz="5000" b="1" i="1" dirty="0"/>
              <a:t>Interoperability Requirements</a:t>
            </a:r>
            <a:r>
              <a:rPr lang="en-US" sz="5000" dirty="0"/>
              <a:t> </a:t>
            </a:r>
            <a:r>
              <a:rPr lang="en-US" sz="4000" dirty="0"/>
              <a:t>include building semantics into current capabilities enabling access to structured, semi-structured and unstructured information.  “The exponential increase in data, combined with emerging capabilities to analyze and correlate it, will give unprecedented capabilities to individuals and connected networks in nearly every part of the world well before 2030.”</a:t>
            </a:r>
          </a:p>
          <a:p>
            <a:pPr lvl="0"/>
            <a:r>
              <a:rPr lang="en-US" sz="5000" b="1" i="1" dirty="0"/>
              <a:t>Constrained Resources</a:t>
            </a:r>
            <a:r>
              <a:rPr lang="en-US" sz="5000" dirty="0"/>
              <a:t> </a:t>
            </a:r>
            <a:r>
              <a:rPr lang="en-US" sz="4000" dirty="0"/>
              <a:t>require doing more with less, therefore, relying on collaboration with others to define common solutions</a:t>
            </a:r>
            <a:r>
              <a:rPr lang="en-US" sz="4000" dirty="0" smtClean="0"/>
              <a:t>.</a:t>
            </a:r>
            <a:endParaRPr lang="en-US" dirty="0"/>
          </a:p>
          <a:p>
            <a:pPr lvl="0"/>
            <a:endParaRPr lang="en-US" dirty="0" smtClean="0"/>
          </a:p>
          <a:p>
            <a:pPr lvl="0"/>
            <a:endParaRPr lang="en-US" dirty="0"/>
          </a:p>
        </p:txBody>
      </p:sp>
      <p:sp>
        <p:nvSpPr>
          <p:cNvPr id="4" name="TextBox 3"/>
          <p:cNvSpPr txBox="1"/>
          <p:nvPr/>
        </p:nvSpPr>
        <p:spPr>
          <a:xfrm>
            <a:off x="533400" y="5638800"/>
            <a:ext cx="6172200" cy="400110"/>
          </a:xfrm>
          <a:prstGeom prst="rect">
            <a:avLst/>
          </a:prstGeom>
          <a:noFill/>
        </p:spPr>
        <p:txBody>
          <a:bodyPr wrap="square" rtlCol="0">
            <a:spAutoFit/>
          </a:bodyPr>
          <a:lstStyle/>
          <a:p>
            <a:r>
              <a:rPr lang="en-US" sz="1000" dirty="0"/>
              <a:t>The Law of Accelerating Returns.   </a:t>
            </a:r>
            <a:r>
              <a:rPr lang="en-US" sz="1000" u="sng" dirty="0">
                <a:hlinkClick r:id="rId2"/>
              </a:rPr>
              <a:t>http://www.kurzweilai.net/the-law-of-accelerating-returns</a:t>
            </a:r>
            <a:r>
              <a:rPr lang="en-US" sz="1000" dirty="0"/>
              <a:t>.  (March 7, 2001)</a:t>
            </a:r>
          </a:p>
          <a:p>
            <a:r>
              <a:rPr lang="en-US" sz="1000" dirty="0"/>
              <a:t>National Intelligence Council.  Global Trends 2030:  Alternative Worlds.  September 2012 (p. 52)</a:t>
            </a:r>
          </a:p>
        </p:txBody>
      </p:sp>
    </p:spTree>
    <p:extLst>
      <p:ext uri="{BB962C8B-B14F-4D97-AF65-F5344CB8AC3E}">
        <p14:creationId xmlns:p14="http://schemas.microsoft.com/office/powerpoint/2010/main" val="3428527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41A7CFD-ADC5-4F96-8190-812E0788CE2B}" type="slidenum">
              <a:rPr lang="en-US" smtClean="0"/>
              <a:pPr>
                <a:defRPr/>
              </a:pPr>
              <a:t>5</a:t>
            </a:fld>
            <a:endParaRPr lang="en-US" dirty="0"/>
          </a:p>
        </p:txBody>
      </p:sp>
      <p:sp>
        <p:nvSpPr>
          <p:cNvPr id="5" name="Rectangle 2"/>
          <p:cNvSpPr txBox="1">
            <a:spLocks noChangeArrowheads="1"/>
          </p:cNvSpPr>
          <p:nvPr/>
        </p:nvSpPr>
        <p:spPr bwMode="auto">
          <a:xfrm>
            <a:off x="304801" y="152400"/>
            <a:ext cx="4267200" cy="609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defRPr/>
            </a:pPr>
            <a:r>
              <a:rPr lang="en-US" kern="0" dirty="0" smtClean="0">
                <a:solidFill>
                  <a:schemeClr val="tx2">
                    <a:lumMod val="75000"/>
                  </a:schemeClr>
                </a:solidFill>
              </a:rPr>
              <a:t>FAA EIM Objective</a:t>
            </a:r>
          </a:p>
        </p:txBody>
      </p:sp>
      <p:sp>
        <p:nvSpPr>
          <p:cNvPr id="6" name="Rectangle 3"/>
          <p:cNvSpPr txBox="1">
            <a:spLocks noChangeArrowheads="1"/>
          </p:cNvSpPr>
          <p:nvPr/>
        </p:nvSpPr>
        <p:spPr bwMode="auto">
          <a:xfrm>
            <a:off x="304800" y="1437309"/>
            <a:ext cx="8532779" cy="176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hangingPunct="1"/>
            <a:r>
              <a:rPr lang="en-US" sz="2000" b="0" kern="0" dirty="0" smtClean="0"/>
              <a:t>Build an </a:t>
            </a:r>
            <a:r>
              <a:rPr lang="en-US" sz="2000" kern="0" dirty="0" smtClean="0">
                <a:solidFill>
                  <a:schemeClr val="tx2">
                    <a:lumMod val="75000"/>
                  </a:schemeClr>
                </a:solidFill>
              </a:rPr>
              <a:t>“actionable”</a:t>
            </a:r>
            <a:r>
              <a:rPr lang="en-US" sz="2000" b="0" kern="0" dirty="0" smtClean="0">
                <a:solidFill>
                  <a:schemeClr val="tx2">
                    <a:lumMod val="75000"/>
                  </a:schemeClr>
                </a:solidFill>
              </a:rPr>
              <a:t> </a:t>
            </a:r>
            <a:r>
              <a:rPr lang="en-US" sz="2000" b="0" kern="0" dirty="0" smtClean="0"/>
              <a:t>Enterprise Information Management (EIM) strategy and roadmap </a:t>
            </a:r>
          </a:p>
          <a:p>
            <a:pPr hangingPunct="1"/>
            <a:r>
              <a:rPr lang="en-US" sz="2000" b="0" kern="0" dirty="0" smtClean="0"/>
              <a:t>Apply an “</a:t>
            </a:r>
            <a:r>
              <a:rPr lang="en-US" sz="2000" kern="0" dirty="0" smtClean="0">
                <a:solidFill>
                  <a:schemeClr val="tx2">
                    <a:lumMod val="75000"/>
                  </a:schemeClr>
                </a:solidFill>
              </a:rPr>
              <a:t>Information-centric</a:t>
            </a:r>
            <a:r>
              <a:rPr lang="en-US" sz="2000" b="0" kern="0" dirty="0" smtClean="0"/>
              <a:t>” approach that delivers </a:t>
            </a:r>
            <a:r>
              <a:rPr lang="en-US" sz="2000" kern="0" dirty="0" smtClean="0">
                <a:solidFill>
                  <a:schemeClr val="tx2">
                    <a:lumMod val="75000"/>
                  </a:schemeClr>
                </a:solidFill>
              </a:rPr>
              <a:t>information as a service</a:t>
            </a:r>
            <a:r>
              <a:rPr lang="en-US" sz="2000" b="0" kern="0" dirty="0" smtClean="0"/>
              <a:t> (total access)</a:t>
            </a:r>
          </a:p>
          <a:p>
            <a:pPr hangingPunct="1"/>
            <a:r>
              <a:rPr lang="en-US" sz="2000" b="0" kern="0" dirty="0" smtClean="0"/>
              <a:t>Maintain leadership in Global Aviation</a:t>
            </a: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3486526"/>
            <a:ext cx="7721600"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bwMode="auto">
          <a:xfrm>
            <a:off x="191428" y="762000"/>
            <a:ext cx="872397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hangingPunct="1">
              <a:buFontTx/>
              <a:buNone/>
            </a:pPr>
            <a:r>
              <a:rPr lang="en-US" sz="3200" dirty="0"/>
              <a:t> </a:t>
            </a:r>
            <a:r>
              <a:rPr lang="en-US" sz="3200" dirty="0" smtClean="0"/>
              <a:t>Transform</a:t>
            </a:r>
            <a:r>
              <a:rPr lang="en-US" dirty="0" smtClean="0"/>
              <a:t> FAA to a Information-Driven </a:t>
            </a:r>
            <a:r>
              <a:rPr lang="en-US" dirty="0">
                <a:solidFill>
                  <a:schemeClr val="tx1">
                    <a:lumMod val="95000"/>
                    <a:lumOff val="5000"/>
                  </a:schemeClr>
                </a:solidFill>
              </a:rPr>
              <a:t>A</a:t>
            </a:r>
            <a:r>
              <a:rPr lang="en-US" dirty="0" smtClean="0">
                <a:solidFill>
                  <a:schemeClr val="tx1">
                    <a:lumMod val="95000"/>
                    <a:lumOff val="5000"/>
                  </a:schemeClr>
                </a:solidFill>
              </a:rPr>
              <a:t>gency</a:t>
            </a:r>
            <a:endParaRPr lang="en-US" altLang="en-US" i="1" dirty="0">
              <a:solidFill>
                <a:schemeClr val="tx1">
                  <a:lumMod val="95000"/>
                  <a:lumOff val="5000"/>
                </a:schemeClr>
              </a:solidFill>
            </a:endParaRPr>
          </a:p>
        </p:txBody>
      </p:sp>
    </p:spTree>
    <p:extLst>
      <p:ext uri="{BB962C8B-B14F-4D97-AF65-F5344CB8AC3E}">
        <p14:creationId xmlns:p14="http://schemas.microsoft.com/office/powerpoint/2010/main" val="4021272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174" name="TextBox 3"/>
          <p:cNvSpPr txBox="1">
            <a:spLocks noChangeArrowheads="1"/>
          </p:cNvSpPr>
          <p:nvPr/>
        </p:nvSpPr>
        <p:spPr bwMode="auto">
          <a:xfrm>
            <a:off x="381000" y="65058"/>
            <a:ext cx="8582025" cy="39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b="1" kern="0" dirty="0" smtClean="0">
                <a:solidFill>
                  <a:srgbClr val="000000"/>
                </a:solidFill>
                <a:latin typeface="Arial" charset="0"/>
                <a:sym typeface="Arial"/>
              </a:rPr>
              <a:t>FAA Enterprise Information Management (EIM)</a:t>
            </a:r>
            <a:endParaRPr lang="en-US" sz="2800" b="1" kern="0" dirty="0">
              <a:solidFill>
                <a:srgbClr val="000000"/>
              </a:solidFill>
              <a:latin typeface="Arial" charset="0"/>
              <a:sym typeface="Arial"/>
            </a:endParaRPr>
          </a:p>
        </p:txBody>
      </p:sp>
      <p:sp>
        <p:nvSpPr>
          <p:cNvPr id="176" name="TextBox 5"/>
          <p:cNvSpPr txBox="1">
            <a:spLocks noChangeArrowheads="1"/>
          </p:cNvSpPr>
          <p:nvPr/>
        </p:nvSpPr>
        <p:spPr bwMode="auto">
          <a:xfrm>
            <a:off x="63325" y="1126003"/>
            <a:ext cx="2185416" cy="2912597"/>
          </a:xfrm>
          <a:prstGeom prst="rect">
            <a:avLst/>
          </a:prstGeom>
          <a:solidFill>
            <a:schemeClr val="tx2"/>
          </a:solidFill>
          <a:ln w="9525">
            <a:solidFill>
              <a:schemeClr val="accent1"/>
            </a:solidFill>
            <a:miter lim="800000"/>
            <a:headEnd/>
            <a:tailEnd/>
          </a:ln>
          <a:extLst/>
        </p:spPr>
        <p:txBody>
          <a:bodyPr wrap="square">
            <a:no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ts val="600"/>
              </a:spcBef>
              <a:defRPr/>
            </a:pPr>
            <a:r>
              <a:rPr lang="en-US" sz="1600" b="1" kern="0" dirty="0" smtClean="0">
                <a:solidFill>
                  <a:srgbClr val="000000"/>
                </a:solidFill>
                <a:latin typeface="Arial" panose="020B0604020202020204" pitchFamily="34" charset="0"/>
                <a:cs typeface="Arial" panose="020B0604020202020204" pitchFamily="34" charset="0"/>
                <a:sym typeface="Arial"/>
              </a:rPr>
              <a:t>Goals</a:t>
            </a:r>
          </a:p>
          <a:p>
            <a:pPr marL="171450" indent="-171450">
              <a:spcBef>
                <a:spcPts val="300"/>
              </a:spcBef>
              <a:spcAft>
                <a:spcPts val="300"/>
              </a:spcAft>
              <a:buFont typeface="Arial" panose="020B0604020202020204" pitchFamily="34" charset="0"/>
              <a:buChar char="•"/>
            </a:pPr>
            <a:r>
              <a:rPr lang="en-US" sz="1000" kern="0" dirty="0" smtClean="0">
                <a:solidFill>
                  <a:srgbClr val="000000"/>
                </a:solidFill>
                <a:latin typeface="Arial"/>
                <a:cs typeface="Arial"/>
                <a:sym typeface="Arial"/>
              </a:rPr>
              <a:t>Manage data and information as assets to create business value and contribute to enterprise goals</a:t>
            </a:r>
          </a:p>
          <a:p>
            <a:pPr marL="171450" indent="-171450">
              <a:spcBef>
                <a:spcPts val="300"/>
              </a:spcBef>
              <a:spcAft>
                <a:spcPts val="300"/>
              </a:spcAft>
              <a:buFont typeface="Arial" panose="020B0604020202020204" pitchFamily="34" charset="0"/>
              <a:buChar char="•"/>
            </a:pPr>
            <a:r>
              <a:rPr lang="en-US" sz="1000" kern="0" dirty="0" smtClean="0">
                <a:solidFill>
                  <a:srgbClr val="000000"/>
                </a:solidFill>
                <a:latin typeface="Arial"/>
                <a:cs typeface="Arial"/>
                <a:sym typeface="Arial"/>
              </a:rPr>
              <a:t>Provide relevant, trusted, and actionable information to the right people at the right time and in the right format.</a:t>
            </a:r>
          </a:p>
          <a:p>
            <a:pPr marL="171450" indent="-171450">
              <a:spcBef>
                <a:spcPts val="300"/>
              </a:spcBef>
              <a:spcAft>
                <a:spcPts val="300"/>
              </a:spcAft>
              <a:buFont typeface="Arial" panose="020B0604020202020204" pitchFamily="34" charset="0"/>
              <a:buChar char="•"/>
            </a:pPr>
            <a:r>
              <a:rPr lang="en-US" sz="1000" kern="0" dirty="0" smtClean="0">
                <a:solidFill>
                  <a:srgbClr val="000000"/>
                </a:solidFill>
                <a:latin typeface="Arial"/>
                <a:cs typeface="Arial"/>
                <a:sym typeface="Arial"/>
              </a:rPr>
              <a:t>Provide the capabilities to enable informed decision making and quickly adapt to changing business conditions.</a:t>
            </a:r>
          </a:p>
          <a:p>
            <a:pPr marL="171450" indent="-171450">
              <a:spcBef>
                <a:spcPts val="300"/>
              </a:spcBef>
              <a:spcAft>
                <a:spcPts val="300"/>
              </a:spcAft>
              <a:buFont typeface="Arial" panose="020B0604020202020204" pitchFamily="34" charset="0"/>
              <a:buChar char="•"/>
            </a:pPr>
            <a:r>
              <a:rPr lang="en-US" sz="1000" kern="0" dirty="0">
                <a:solidFill>
                  <a:srgbClr val="000000"/>
                </a:solidFill>
                <a:latin typeface="Arial"/>
                <a:cs typeface="Arial"/>
                <a:sym typeface="Arial"/>
              </a:rPr>
              <a:t>Guide </a:t>
            </a:r>
            <a:r>
              <a:rPr lang="en-US" sz="1000" kern="0" dirty="0" smtClean="0">
                <a:solidFill>
                  <a:srgbClr val="000000"/>
                </a:solidFill>
                <a:latin typeface="Arial"/>
                <a:cs typeface="Arial"/>
                <a:sym typeface="Arial"/>
              </a:rPr>
              <a:t>organizational </a:t>
            </a:r>
            <a:r>
              <a:rPr lang="en-US" sz="1000" kern="0" dirty="0">
                <a:solidFill>
                  <a:srgbClr val="000000"/>
                </a:solidFill>
                <a:latin typeface="Arial"/>
                <a:cs typeface="Arial"/>
                <a:sym typeface="Arial"/>
              </a:rPr>
              <a:t>culture </a:t>
            </a:r>
            <a:r>
              <a:rPr lang="en-US" sz="1000" kern="0" dirty="0" smtClean="0">
                <a:solidFill>
                  <a:srgbClr val="000000"/>
                </a:solidFill>
                <a:latin typeface="Arial"/>
                <a:cs typeface="Arial"/>
                <a:sym typeface="Arial"/>
              </a:rPr>
              <a:t>to cultivate an information-centric enterprise.</a:t>
            </a:r>
            <a:endParaRPr lang="en-US" sz="1000" kern="0" dirty="0">
              <a:solidFill>
                <a:srgbClr val="000000"/>
              </a:solidFill>
              <a:latin typeface="Arial"/>
              <a:cs typeface="Arial"/>
              <a:sym typeface="Arial"/>
            </a:endParaRPr>
          </a:p>
        </p:txBody>
      </p:sp>
      <p:sp>
        <p:nvSpPr>
          <p:cNvPr id="177" name="TextBox 6"/>
          <p:cNvSpPr txBox="1">
            <a:spLocks noChangeArrowheads="1"/>
          </p:cNvSpPr>
          <p:nvPr/>
        </p:nvSpPr>
        <p:spPr bwMode="auto">
          <a:xfrm>
            <a:off x="4686053" y="1133387"/>
            <a:ext cx="2133600" cy="2067014"/>
          </a:xfrm>
          <a:prstGeom prst="rect">
            <a:avLst/>
          </a:prstGeom>
          <a:solidFill>
            <a:schemeClr val="tx2"/>
          </a:solidFill>
          <a:ln>
            <a:solidFill>
              <a:schemeClr val="accent1"/>
            </a:solidFill>
          </a:ln>
        </p:spPr>
        <p:txBody>
          <a:bodyPr wrap="square">
            <a:no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300"/>
              </a:spcBef>
              <a:spcAft>
                <a:spcPts val="300"/>
              </a:spcAft>
            </a:pPr>
            <a:r>
              <a:rPr lang="en-US" sz="1600" b="1" kern="0" dirty="0" smtClean="0">
                <a:solidFill>
                  <a:srgbClr val="000000"/>
                </a:solidFill>
                <a:latin typeface="Arial" charset="0"/>
                <a:sym typeface="Arial"/>
              </a:rPr>
              <a:t>Stakeholders</a:t>
            </a:r>
          </a:p>
          <a:p>
            <a:pPr eaLnBrk="1" hangingPunct="1">
              <a:spcBef>
                <a:spcPts val="300"/>
              </a:spcBef>
              <a:spcAft>
                <a:spcPts val="300"/>
              </a:spcAft>
            </a:pPr>
            <a:r>
              <a:rPr lang="en-US" sz="1100" kern="0" dirty="0" smtClean="0">
                <a:solidFill>
                  <a:srgbClr val="000000"/>
                </a:solidFill>
                <a:latin typeface="Arial" charset="0"/>
                <a:sym typeface="Arial"/>
              </a:rPr>
              <a:t>Information is an asset that affects everyone</a:t>
            </a:r>
          </a:p>
          <a:p>
            <a:pPr marL="171450" indent="-171450" eaLnBrk="1" hangingPunct="1">
              <a:spcBef>
                <a:spcPts val="200"/>
              </a:spcBef>
              <a:spcAft>
                <a:spcPts val="200"/>
              </a:spcAft>
              <a:buFont typeface="Arial" pitchFamily="34" charset="0"/>
              <a:buChar char="•"/>
            </a:pPr>
            <a:r>
              <a:rPr lang="en-US" sz="1000" kern="0" dirty="0" smtClean="0">
                <a:solidFill>
                  <a:srgbClr val="000000"/>
                </a:solidFill>
                <a:latin typeface="Arial" charset="0"/>
                <a:sym typeface="Arial"/>
              </a:rPr>
              <a:t>FAA lines of business / staff offices (LOB/SO)</a:t>
            </a:r>
          </a:p>
          <a:p>
            <a:pPr marL="171450" indent="-171450" eaLnBrk="1" hangingPunct="1">
              <a:spcBef>
                <a:spcPts val="200"/>
              </a:spcBef>
              <a:spcAft>
                <a:spcPts val="200"/>
              </a:spcAft>
              <a:buFont typeface="Arial" pitchFamily="34" charset="0"/>
              <a:buChar char="•"/>
            </a:pPr>
            <a:r>
              <a:rPr lang="en-US" sz="1000" kern="0" dirty="0" smtClean="0">
                <a:solidFill>
                  <a:srgbClr val="000000"/>
                </a:solidFill>
                <a:latin typeface="Arial" charset="0"/>
                <a:sym typeface="Arial"/>
              </a:rPr>
              <a:t>International community </a:t>
            </a:r>
          </a:p>
          <a:p>
            <a:pPr marL="171450" indent="-171450" eaLnBrk="1" hangingPunct="1">
              <a:spcBef>
                <a:spcPts val="200"/>
              </a:spcBef>
              <a:spcAft>
                <a:spcPts val="200"/>
              </a:spcAft>
              <a:buFont typeface="Arial" pitchFamily="34" charset="0"/>
              <a:buChar char="•"/>
            </a:pPr>
            <a:r>
              <a:rPr lang="en-US" sz="1000" kern="0" dirty="0" smtClean="0">
                <a:solidFill>
                  <a:srgbClr val="000000"/>
                </a:solidFill>
                <a:latin typeface="Arial" charset="0"/>
                <a:sym typeface="Arial"/>
              </a:rPr>
              <a:t>Other government agencies</a:t>
            </a:r>
          </a:p>
          <a:p>
            <a:pPr marL="171450" indent="-171450" eaLnBrk="1" hangingPunct="1">
              <a:spcBef>
                <a:spcPts val="200"/>
              </a:spcBef>
              <a:spcAft>
                <a:spcPts val="200"/>
              </a:spcAft>
              <a:buFont typeface="Arial" pitchFamily="34" charset="0"/>
              <a:buChar char="•"/>
            </a:pPr>
            <a:r>
              <a:rPr lang="en-US" sz="1000" kern="0" dirty="0" smtClean="0">
                <a:solidFill>
                  <a:srgbClr val="000000"/>
                </a:solidFill>
                <a:latin typeface="Arial" charset="0"/>
                <a:sym typeface="Arial"/>
              </a:rPr>
              <a:t>Citizens</a:t>
            </a:r>
          </a:p>
          <a:p>
            <a:pPr marL="171450" indent="-171450" eaLnBrk="1" hangingPunct="1">
              <a:spcBef>
                <a:spcPts val="200"/>
              </a:spcBef>
              <a:spcAft>
                <a:spcPts val="200"/>
              </a:spcAft>
              <a:buFont typeface="Arial" pitchFamily="34" charset="0"/>
              <a:buChar char="•"/>
            </a:pPr>
            <a:r>
              <a:rPr lang="en-US" sz="1000" kern="0" dirty="0" smtClean="0">
                <a:solidFill>
                  <a:srgbClr val="000000"/>
                </a:solidFill>
                <a:latin typeface="Arial" charset="0"/>
                <a:sym typeface="Arial"/>
              </a:rPr>
              <a:t>Industry Partners</a:t>
            </a:r>
          </a:p>
          <a:p>
            <a:pPr marL="171450" indent="-171450" eaLnBrk="1" hangingPunct="1"/>
            <a:endParaRPr lang="en-US" sz="1300" kern="0" dirty="0" smtClean="0">
              <a:solidFill>
                <a:srgbClr val="000000"/>
              </a:solidFill>
              <a:latin typeface="Arial" charset="0"/>
              <a:sym typeface="Arial"/>
            </a:endParaRPr>
          </a:p>
          <a:p>
            <a:pPr marL="171450" indent="-171450" algn="ctr" eaLnBrk="1" hangingPunct="1"/>
            <a:endParaRPr lang="en-US" sz="1200" kern="0" dirty="0" smtClean="0">
              <a:solidFill>
                <a:srgbClr val="000000"/>
              </a:solidFill>
              <a:latin typeface="Arial" charset="0"/>
              <a:sym typeface="Arial"/>
            </a:endParaRPr>
          </a:p>
          <a:p>
            <a:pPr marL="119063" indent="-119063">
              <a:buClr>
                <a:srgbClr val="000000"/>
              </a:buClr>
              <a:buSzPct val="100000"/>
              <a:buFont typeface="Calibri"/>
              <a:buChar char="•"/>
            </a:pPr>
            <a:endParaRPr lang="en-US" sz="1200" kern="0" dirty="0">
              <a:solidFill>
                <a:srgbClr val="000000"/>
              </a:solidFill>
              <a:latin typeface="Arial" charset="0"/>
              <a:sym typeface="Arial"/>
            </a:endParaRPr>
          </a:p>
        </p:txBody>
      </p:sp>
      <p:sp>
        <p:nvSpPr>
          <p:cNvPr id="178" name="TextBox 7"/>
          <p:cNvSpPr txBox="1">
            <a:spLocks noChangeArrowheads="1"/>
          </p:cNvSpPr>
          <p:nvPr/>
        </p:nvSpPr>
        <p:spPr bwMode="auto">
          <a:xfrm>
            <a:off x="6901433" y="5334000"/>
            <a:ext cx="2185416" cy="756247"/>
          </a:xfrm>
          <a:prstGeom prst="rect">
            <a:avLst/>
          </a:prstGeom>
          <a:solidFill>
            <a:schemeClr val="tx2"/>
          </a:solidFill>
          <a:ln w="9525">
            <a:noFill/>
            <a:miter lim="800000"/>
            <a:headEnd/>
            <a:tailEnd/>
          </a:ln>
          <a:extLst/>
        </p:spPr>
        <p:txBody>
          <a:bodyPr wrap="square">
            <a:no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1200" b="1" kern="0" dirty="0" smtClean="0">
                <a:solidFill>
                  <a:srgbClr val="000000"/>
                </a:solidFill>
                <a:latin typeface="Arial" panose="020B0604020202020204" pitchFamily="34" charset="0"/>
                <a:cs typeface="Arial" panose="020B0604020202020204" pitchFamily="34" charset="0"/>
                <a:sym typeface="Arial"/>
              </a:rPr>
              <a:t>Tim Perez</a:t>
            </a:r>
          </a:p>
          <a:p>
            <a:pPr algn="ctr">
              <a:defRPr/>
            </a:pPr>
            <a:r>
              <a:rPr lang="en-US" sz="1050" b="1" kern="0" dirty="0" smtClean="0">
                <a:solidFill>
                  <a:srgbClr val="000000"/>
                </a:solidFill>
                <a:latin typeface="Arial" panose="020B0604020202020204" pitchFamily="34" charset="0"/>
                <a:cs typeface="Arial" panose="020B0604020202020204" pitchFamily="34" charset="0"/>
                <a:sym typeface="Arial"/>
              </a:rPr>
              <a:t>EIM </a:t>
            </a:r>
            <a:r>
              <a:rPr lang="en-US" sz="1050" b="1" kern="0" dirty="0">
                <a:solidFill>
                  <a:srgbClr val="000000"/>
                </a:solidFill>
                <a:latin typeface="Arial" panose="020B0604020202020204" pitchFamily="34" charset="0"/>
                <a:cs typeface="Arial" panose="020B0604020202020204" pitchFamily="34" charset="0"/>
                <a:sym typeface="Arial"/>
              </a:rPr>
              <a:t>Program Manager</a:t>
            </a:r>
          </a:p>
          <a:p>
            <a:pPr algn="ctr">
              <a:defRPr/>
            </a:pPr>
            <a:r>
              <a:rPr lang="en-US" sz="1050" kern="0" dirty="0">
                <a:solidFill>
                  <a:srgbClr val="000000"/>
                </a:solidFill>
                <a:latin typeface="Arial" panose="020B0604020202020204" pitchFamily="34" charset="0"/>
                <a:cs typeface="Arial" panose="020B0604020202020204" pitchFamily="34" charset="0"/>
                <a:sym typeface="Arial"/>
              </a:rPr>
              <a:t>Email: </a:t>
            </a:r>
            <a:r>
              <a:rPr lang="en-US" sz="1050" kern="0" dirty="0" smtClean="0">
                <a:solidFill>
                  <a:srgbClr val="000000"/>
                </a:solidFill>
                <a:latin typeface="Arial" panose="020B0604020202020204" pitchFamily="34" charset="0"/>
                <a:cs typeface="Arial" panose="020B0604020202020204" pitchFamily="34" charset="0"/>
                <a:sym typeface="Arial"/>
              </a:rPr>
              <a:t>Tim.Perez@faa.gov</a:t>
            </a:r>
            <a:endParaRPr lang="en-US" sz="1050" kern="0" dirty="0">
              <a:solidFill>
                <a:srgbClr val="000000"/>
              </a:solidFill>
              <a:latin typeface="Arial" panose="020B0604020202020204" pitchFamily="34" charset="0"/>
              <a:cs typeface="Arial" panose="020B0604020202020204" pitchFamily="34" charset="0"/>
              <a:sym typeface="Arial"/>
            </a:endParaRPr>
          </a:p>
          <a:p>
            <a:pPr algn="ctr">
              <a:defRPr/>
            </a:pPr>
            <a:r>
              <a:rPr lang="pt-BR" sz="900" kern="0" dirty="0">
                <a:solidFill>
                  <a:srgbClr val="000000"/>
                </a:solidFill>
                <a:latin typeface="Arial" panose="020B0604020202020204" pitchFamily="34" charset="0"/>
                <a:cs typeface="Arial" panose="020B0604020202020204" pitchFamily="34" charset="0"/>
                <a:sym typeface="Arial"/>
              </a:rPr>
              <a:t>O: (202) </a:t>
            </a:r>
            <a:r>
              <a:rPr lang="pt-BR" sz="900" kern="0" dirty="0" smtClean="0">
                <a:solidFill>
                  <a:srgbClr val="000000"/>
                </a:solidFill>
                <a:latin typeface="Arial" panose="020B0604020202020204" pitchFamily="34" charset="0"/>
                <a:cs typeface="Arial" panose="020B0604020202020204" pitchFamily="34" charset="0"/>
                <a:sym typeface="Arial"/>
              </a:rPr>
              <a:t>493-5069</a:t>
            </a:r>
            <a:endParaRPr lang="pt-BR" sz="900" kern="0" dirty="0">
              <a:solidFill>
                <a:srgbClr val="000000"/>
              </a:solidFill>
              <a:latin typeface="Arial" panose="020B0604020202020204" pitchFamily="34" charset="0"/>
              <a:cs typeface="Arial" panose="020B0604020202020204" pitchFamily="34" charset="0"/>
              <a:sym typeface="Arial"/>
            </a:endParaRPr>
          </a:p>
        </p:txBody>
      </p:sp>
      <p:sp>
        <p:nvSpPr>
          <p:cNvPr id="180" name="TextBox 9"/>
          <p:cNvSpPr txBox="1">
            <a:spLocks noChangeArrowheads="1"/>
          </p:cNvSpPr>
          <p:nvPr/>
        </p:nvSpPr>
        <p:spPr bwMode="auto">
          <a:xfrm>
            <a:off x="6934200" y="1133386"/>
            <a:ext cx="2115118" cy="4200614"/>
          </a:xfrm>
          <a:prstGeom prst="rect">
            <a:avLst/>
          </a:prstGeom>
          <a:solidFill>
            <a:schemeClr val="tx2"/>
          </a:solidFill>
          <a:ln w="9525">
            <a:solidFill>
              <a:schemeClr val="accent1"/>
            </a:solidFill>
            <a:miter lim="800000"/>
            <a:headEnd/>
            <a:tailEnd/>
          </a:ln>
          <a:extLst/>
        </p:spPr>
        <p:txBody>
          <a:bodyPr>
            <a:no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1600" b="1" kern="0" dirty="0" smtClean="0">
                <a:solidFill>
                  <a:srgbClr val="000000"/>
                </a:solidFill>
                <a:latin typeface="Arial" panose="020B0604020202020204" pitchFamily="34" charset="0"/>
                <a:cs typeface="Arial" panose="020B0604020202020204" pitchFamily="34" charset="0"/>
                <a:sym typeface="Arial"/>
              </a:rPr>
              <a:t>Roadmap</a:t>
            </a:r>
          </a:p>
          <a:p>
            <a:pPr marL="173038" indent="-173038">
              <a:defRPr/>
            </a:pPr>
            <a:r>
              <a:rPr lang="en-US" sz="1100" b="1" kern="0" dirty="0" smtClean="0">
                <a:solidFill>
                  <a:srgbClr val="000000"/>
                </a:solidFill>
                <a:latin typeface="Arial" panose="020B0604020202020204" pitchFamily="34" charset="0"/>
                <a:cs typeface="Arial" panose="020B0604020202020204" pitchFamily="34" charset="0"/>
                <a:sym typeface="Arial"/>
              </a:rPr>
              <a:t>FY2014</a:t>
            </a:r>
            <a:r>
              <a:rPr lang="en-US" sz="1100" b="1" kern="0" dirty="0">
                <a:solidFill>
                  <a:srgbClr val="000000"/>
                </a:solidFill>
                <a:latin typeface="Arial" panose="020B0604020202020204" pitchFamily="34" charset="0"/>
                <a:cs typeface="Arial" panose="020B0604020202020204" pitchFamily="34" charset="0"/>
                <a:sym typeface="Arial"/>
              </a:rPr>
              <a:t>:</a:t>
            </a:r>
          </a:p>
          <a:p>
            <a:pPr marL="173038" indent="-173038">
              <a:spcBef>
                <a:spcPts val="300"/>
              </a:spcBef>
              <a:buFont typeface="Arial" panose="020B0604020202020204" pitchFamily="34" charset="0"/>
              <a:buChar char="•"/>
              <a:defRPr/>
            </a:pPr>
            <a:r>
              <a:rPr lang="en-US" sz="1000" kern="0" dirty="0" smtClean="0">
                <a:solidFill>
                  <a:srgbClr val="000000"/>
                </a:solidFill>
                <a:latin typeface="Arial" panose="020B0604020202020204" pitchFamily="34" charset="0"/>
                <a:cs typeface="Arial" panose="020B0604020202020204" pitchFamily="34" charset="0"/>
                <a:sym typeface="Arial"/>
              </a:rPr>
              <a:t>Develop a strategy and vision, including a roadmap for implementation.</a:t>
            </a:r>
            <a:endParaRPr lang="en-US" sz="1000" kern="0" dirty="0">
              <a:solidFill>
                <a:srgbClr val="000000"/>
              </a:solidFill>
              <a:latin typeface="Arial" panose="020B0604020202020204" pitchFamily="34" charset="0"/>
              <a:cs typeface="Arial" panose="020B0604020202020204" pitchFamily="34" charset="0"/>
              <a:sym typeface="Arial"/>
            </a:endParaRPr>
          </a:p>
          <a:p>
            <a:pPr marL="173038" indent="-173038">
              <a:spcBef>
                <a:spcPts val="300"/>
              </a:spcBef>
              <a:buFont typeface="Arial" panose="020B0604020202020204" pitchFamily="34" charset="0"/>
              <a:buChar char="•"/>
              <a:defRPr/>
            </a:pPr>
            <a:r>
              <a:rPr lang="en-US" sz="1000" kern="0" dirty="0" smtClean="0">
                <a:solidFill>
                  <a:srgbClr val="000000"/>
                </a:solidFill>
                <a:latin typeface="Arial" panose="020B0604020202020204" pitchFamily="34" charset="0"/>
                <a:cs typeface="Arial" panose="020B0604020202020204" pitchFamily="34" charset="0"/>
                <a:sym typeface="Arial"/>
              </a:rPr>
              <a:t>Update governance framework and provide supporting standards, guidance and tools.</a:t>
            </a:r>
          </a:p>
          <a:p>
            <a:pPr marL="173038" indent="-173038">
              <a:spcBef>
                <a:spcPts val="300"/>
              </a:spcBef>
              <a:buFont typeface="Arial" panose="020B0604020202020204" pitchFamily="34" charset="0"/>
              <a:buChar char="•"/>
              <a:defRPr/>
            </a:pPr>
            <a:r>
              <a:rPr lang="en-US" sz="1000" kern="0" dirty="0" smtClean="0">
                <a:solidFill>
                  <a:srgbClr val="000000"/>
                </a:solidFill>
                <a:latin typeface="Arial" panose="020B0604020202020204" pitchFamily="34" charset="0"/>
                <a:cs typeface="Arial" panose="020B0604020202020204" pitchFamily="34" charset="0"/>
                <a:sym typeface="Arial"/>
              </a:rPr>
              <a:t>Scope proofs of concept. </a:t>
            </a:r>
          </a:p>
          <a:p>
            <a:pPr marL="173038" indent="-173038">
              <a:spcBef>
                <a:spcPts val="300"/>
              </a:spcBef>
              <a:buFont typeface="Arial" panose="020B0604020202020204" pitchFamily="34" charset="0"/>
              <a:buChar char="•"/>
              <a:defRPr/>
            </a:pPr>
            <a:r>
              <a:rPr lang="en-US" sz="1000" kern="0" dirty="0" smtClean="0">
                <a:solidFill>
                  <a:srgbClr val="000000"/>
                </a:solidFill>
                <a:latin typeface="Arial" panose="020B0604020202020204" pitchFamily="34" charset="0"/>
                <a:cs typeface="Arial" panose="020B0604020202020204" pitchFamily="34" charset="0"/>
                <a:sym typeface="Arial"/>
              </a:rPr>
              <a:t>Conduct Discovery to understand stakeholder needs, user requirements and existing assets, infrastructure and processes.</a:t>
            </a:r>
            <a:endParaRPr lang="en-US" sz="1100" b="1" kern="0" dirty="0" smtClean="0">
              <a:solidFill>
                <a:srgbClr val="000000"/>
              </a:solidFill>
              <a:latin typeface="Arial" panose="020B0604020202020204" pitchFamily="34" charset="0"/>
              <a:cs typeface="Arial" panose="020B0604020202020204" pitchFamily="34" charset="0"/>
              <a:sym typeface="Arial"/>
            </a:endParaRPr>
          </a:p>
          <a:p>
            <a:pPr marL="173038" indent="-173038">
              <a:spcBef>
                <a:spcPts val="300"/>
              </a:spcBef>
              <a:defRPr/>
            </a:pPr>
            <a:r>
              <a:rPr lang="en-US" sz="1100" b="1" kern="0" dirty="0" smtClean="0">
                <a:solidFill>
                  <a:srgbClr val="000000"/>
                </a:solidFill>
                <a:latin typeface="Arial" panose="020B0604020202020204" pitchFamily="34" charset="0"/>
                <a:cs typeface="Arial" panose="020B0604020202020204" pitchFamily="34" charset="0"/>
                <a:sym typeface="Arial"/>
              </a:rPr>
              <a:t>FY2015</a:t>
            </a:r>
            <a:r>
              <a:rPr lang="en-US" sz="1100" b="1" kern="0" dirty="0">
                <a:solidFill>
                  <a:srgbClr val="000000"/>
                </a:solidFill>
                <a:latin typeface="Arial" panose="020B0604020202020204" pitchFamily="34" charset="0"/>
                <a:cs typeface="Arial" panose="020B0604020202020204" pitchFamily="34" charset="0"/>
                <a:sym typeface="Arial"/>
              </a:rPr>
              <a:t>:</a:t>
            </a:r>
          </a:p>
          <a:p>
            <a:pPr marL="173038" indent="-173038">
              <a:spcBef>
                <a:spcPts val="300"/>
              </a:spcBef>
              <a:buFont typeface="Arial" panose="020B0604020202020204" pitchFamily="34" charset="0"/>
              <a:buChar char="•"/>
              <a:defRPr/>
            </a:pPr>
            <a:r>
              <a:rPr lang="en-US" sz="1000" kern="0" dirty="0" smtClean="0">
                <a:solidFill>
                  <a:srgbClr val="000000"/>
                </a:solidFill>
                <a:latin typeface="Arial" panose="020B0604020202020204" pitchFamily="34" charset="0"/>
                <a:cs typeface="Arial" panose="020B0604020202020204" pitchFamily="34" charset="0"/>
                <a:sym typeface="Arial"/>
              </a:rPr>
              <a:t>Deliver initial enterprise information governance.</a:t>
            </a:r>
          </a:p>
          <a:p>
            <a:pPr marL="173038" indent="-173038">
              <a:spcBef>
                <a:spcPts val="300"/>
              </a:spcBef>
              <a:buFont typeface="Arial" panose="020B0604020202020204" pitchFamily="34" charset="0"/>
              <a:buChar char="•"/>
              <a:defRPr/>
            </a:pPr>
            <a:r>
              <a:rPr lang="en-US" sz="1000" kern="0" dirty="0" smtClean="0">
                <a:solidFill>
                  <a:srgbClr val="000000"/>
                </a:solidFill>
                <a:latin typeface="Arial" panose="020B0604020202020204" pitchFamily="34" charset="0"/>
                <a:cs typeface="Arial" panose="020B0604020202020204" pitchFamily="34" charset="0"/>
                <a:sym typeface="Arial"/>
              </a:rPr>
              <a:t>Deliver metadata standards and tools.</a:t>
            </a:r>
          </a:p>
          <a:p>
            <a:pPr marL="173038" indent="-173038">
              <a:spcBef>
                <a:spcPts val="300"/>
              </a:spcBef>
              <a:buFont typeface="Arial" panose="020B0604020202020204" pitchFamily="34" charset="0"/>
              <a:buChar char="•"/>
              <a:defRPr/>
            </a:pPr>
            <a:r>
              <a:rPr lang="en-US" sz="1000" kern="0" dirty="0" smtClean="0">
                <a:solidFill>
                  <a:srgbClr val="000000"/>
                </a:solidFill>
                <a:latin typeface="Arial" panose="020B0604020202020204" pitchFamily="34" charset="0"/>
                <a:cs typeface="Arial" panose="020B0604020202020204" pitchFamily="34" charset="0"/>
                <a:sym typeface="Arial"/>
              </a:rPr>
              <a:t>Deliver proofs of concept.</a:t>
            </a:r>
          </a:p>
          <a:p>
            <a:pPr marL="173038" indent="-173038">
              <a:spcBef>
                <a:spcPts val="300"/>
              </a:spcBef>
              <a:buFont typeface="Arial" panose="020B0604020202020204" pitchFamily="34" charset="0"/>
              <a:buChar char="•"/>
              <a:defRPr/>
            </a:pPr>
            <a:r>
              <a:rPr lang="en-US" sz="1000" kern="0" dirty="0" smtClean="0">
                <a:solidFill>
                  <a:srgbClr val="000000"/>
                </a:solidFill>
                <a:latin typeface="Arial" panose="020B0604020202020204" pitchFamily="34" charset="0"/>
                <a:cs typeface="Arial" panose="020B0604020202020204" pitchFamily="34" charset="0"/>
                <a:sym typeface="Arial"/>
              </a:rPr>
              <a:t>Update and maintain an enterprise architecture repository  as a primary authoritative resource</a:t>
            </a:r>
          </a:p>
          <a:p>
            <a:pPr marL="171450" indent="-171450">
              <a:defRPr/>
            </a:pPr>
            <a:endParaRPr lang="en-US" sz="1000" kern="0" dirty="0">
              <a:solidFill>
                <a:srgbClr val="000000"/>
              </a:solidFill>
              <a:latin typeface="Arial" panose="020B0604020202020204" pitchFamily="34" charset="0"/>
              <a:cs typeface="Arial" panose="020B0604020202020204" pitchFamily="34" charset="0"/>
              <a:sym typeface="Arial"/>
            </a:endParaRPr>
          </a:p>
          <a:p>
            <a:pPr>
              <a:defRPr/>
            </a:pPr>
            <a:endParaRPr lang="en-US" sz="1000" kern="0" dirty="0" smtClean="0">
              <a:solidFill>
                <a:srgbClr val="000000"/>
              </a:solidFill>
              <a:latin typeface="Arial" panose="020B0604020202020204" pitchFamily="34" charset="0"/>
              <a:cs typeface="Arial" panose="020B0604020202020204" pitchFamily="34" charset="0"/>
              <a:sym typeface="Arial"/>
            </a:endParaRPr>
          </a:p>
        </p:txBody>
      </p:sp>
      <p:sp>
        <p:nvSpPr>
          <p:cNvPr id="11" name="TextBox 9"/>
          <p:cNvSpPr txBox="1">
            <a:spLocks noChangeArrowheads="1"/>
          </p:cNvSpPr>
          <p:nvPr/>
        </p:nvSpPr>
        <p:spPr bwMode="auto">
          <a:xfrm>
            <a:off x="2374689" y="1122083"/>
            <a:ext cx="2185416" cy="2078317"/>
          </a:xfrm>
          <a:prstGeom prst="rect">
            <a:avLst/>
          </a:prstGeom>
          <a:solidFill>
            <a:schemeClr val="tx2"/>
          </a:solidFill>
          <a:ln w="9525">
            <a:solidFill>
              <a:schemeClr val="accent1"/>
            </a:solidFill>
            <a:miter lim="800000"/>
            <a:headEnd/>
            <a:tailEnd/>
          </a:ln>
          <a:extLst/>
        </p:spPr>
        <p:txBody>
          <a:bodyPr>
            <a:no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ts val="300"/>
              </a:spcBef>
              <a:spcAft>
                <a:spcPts val="300"/>
              </a:spcAft>
              <a:defRPr/>
            </a:pPr>
            <a:r>
              <a:rPr lang="en-US" sz="1600" b="1" kern="0" dirty="0" smtClean="0">
                <a:solidFill>
                  <a:srgbClr val="000000"/>
                </a:solidFill>
                <a:latin typeface="Arial" panose="020B0604020202020204" pitchFamily="34" charset="0"/>
                <a:cs typeface="Arial" panose="020B0604020202020204" pitchFamily="34" charset="0"/>
                <a:sym typeface="Arial"/>
              </a:rPr>
              <a:t>Expected</a:t>
            </a:r>
            <a:br>
              <a:rPr lang="en-US" sz="1600" b="1" kern="0" dirty="0" smtClean="0">
                <a:solidFill>
                  <a:srgbClr val="000000"/>
                </a:solidFill>
                <a:latin typeface="Arial" panose="020B0604020202020204" pitchFamily="34" charset="0"/>
                <a:cs typeface="Arial" panose="020B0604020202020204" pitchFamily="34" charset="0"/>
                <a:sym typeface="Arial"/>
              </a:rPr>
            </a:br>
            <a:r>
              <a:rPr lang="en-US" sz="1600" b="1" kern="0" dirty="0" smtClean="0">
                <a:solidFill>
                  <a:srgbClr val="000000"/>
                </a:solidFill>
                <a:latin typeface="Arial" panose="020B0604020202020204" pitchFamily="34" charset="0"/>
                <a:cs typeface="Arial" panose="020B0604020202020204" pitchFamily="34" charset="0"/>
                <a:sym typeface="Arial"/>
              </a:rPr>
              <a:t>Outcomes</a:t>
            </a:r>
            <a:endParaRPr lang="en-US" sz="1600" b="1" kern="0" dirty="0">
              <a:solidFill>
                <a:srgbClr val="000000"/>
              </a:solidFill>
              <a:latin typeface="Arial" panose="020B0604020202020204" pitchFamily="34" charset="0"/>
              <a:cs typeface="Arial" panose="020B0604020202020204" pitchFamily="34" charset="0"/>
              <a:sym typeface="Arial"/>
            </a:endParaRPr>
          </a:p>
          <a:p>
            <a:pPr marL="173038" indent="-173038">
              <a:spcBef>
                <a:spcPts val="300"/>
              </a:spcBef>
              <a:spcAft>
                <a:spcPts val="300"/>
              </a:spcAft>
              <a:buFont typeface="Arial" pitchFamily="34" charset="0"/>
              <a:buChar char="•"/>
              <a:defRPr/>
            </a:pPr>
            <a:r>
              <a:rPr lang="en-US" sz="1000" b="1" kern="0" dirty="0">
                <a:solidFill>
                  <a:schemeClr val="bg2">
                    <a:lumMod val="75000"/>
                  </a:schemeClr>
                </a:solidFill>
                <a:latin typeface="Arial" panose="020B0604020202020204" pitchFamily="34" charset="0"/>
                <a:cs typeface="Arial" panose="020B0604020202020204" pitchFamily="34" charset="0"/>
                <a:sym typeface="Arial"/>
              </a:rPr>
              <a:t>Holistic approach </a:t>
            </a:r>
            <a:r>
              <a:rPr lang="en-US" sz="1000" kern="0" dirty="0">
                <a:solidFill>
                  <a:srgbClr val="000000"/>
                </a:solidFill>
                <a:latin typeface="Arial" panose="020B0604020202020204" pitchFamily="34" charset="0"/>
                <a:cs typeface="Arial" panose="020B0604020202020204" pitchFamily="34" charset="0"/>
                <a:sym typeface="Arial"/>
              </a:rPr>
              <a:t>to EIM</a:t>
            </a:r>
            <a:r>
              <a:rPr lang="en-US" sz="1000" kern="0" dirty="0" smtClean="0">
                <a:solidFill>
                  <a:srgbClr val="000000"/>
                </a:solidFill>
                <a:latin typeface="Arial" panose="020B0604020202020204" pitchFamily="34" charset="0"/>
                <a:cs typeface="Arial" panose="020B0604020202020204" pitchFamily="34" charset="0"/>
                <a:sym typeface="Arial"/>
              </a:rPr>
              <a:t> that supports mission </a:t>
            </a:r>
            <a:r>
              <a:rPr lang="en-US" sz="1000" kern="0" dirty="0">
                <a:solidFill>
                  <a:srgbClr val="000000"/>
                </a:solidFill>
                <a:latin typeface="Arial" panose="020B0604020202020204" pitchFamily="34" charset="0"/>
                <a:cs typeface="Arial" panose="020B0604020202020204" pitchFamily="34" charset="0"/>
                <a:sym typeface="Arial"/>
              </a:rPr>
              <a:t>services.</a:t>
            </a:r>
          </a:p>
          <a:p>
            <a:pPr marL="173038" indent="-173038">
              <a:spcBef>
                <a:spcPts val="300"/>
              </a:spcBef>
              <a:spcAft>
                <a:spcPts val="300"/>
              </a:spcAft>
              <a:buFont typeface="Arial" pitchFamily="34" charset="0"/>
              <a:buChar char="•"/>
              <a:defRPr/>
            </a:pPr>
            <a:r>
              <a:rPr lang="en-US" sz="1000" kern="0" dirty="0">
                <a:solidFill>
                  <a:srgbClr val="000000"/>
                </a:solidFill>
                <a:latin typeface="Arial" panose="020B0604020202020204" pitchFamily="34" charset="0"/>
                <a:cs typeface="Arial" panose="020B0604020202020204" pitchFamily="34" charset="0"/>
                <a:sym typeface="Arial"/>
              </a:rPr>
              <a:t>Transformation to focus on </a:t>
            </a:r>
            <a:r>
              <a:rPr lang="en-US" sz="1000" b="1" kern="0" dirty="0" smtClean="0">
                <a:solidFill>
                  <a:schemeClr val="bg2">
                    <a:lumMod val="75000"/>
                  </a:schemeClr>
                </a:solidFill>
                <a:latin typeface="Arial" panose="020B0604020202020204" pitchFamily="34" charset="0"/>
                <a:cs typeface="Arial" panose="020B0604020202020204" pitchFamily="34" charset="0"/>
                <a:sym typeface="Arial"/>
              </a:rPr>
              <a:t>high-value </a:t>
            </a:r>
            <a:r>
              <a:rPr lang="en-US" sz="1000" b="1" kern="0" dirty="0">
                <a:solidFill>
                  <a:schemeClr val="bg2">
                    <a:lumMod val="75000"/>
                  </a:schemeClr>
                </a:solidFill>
                <a:latin typeface="Arial" panose="020B0604020202020204" pitchFamily="34" charset="0"/>
                <a:cs typeface="Arial" panose="020B0604020202020204" pitchFamily="34" charset="0"/>
                <a:sym typeface="Arial"/>
              </a:rPr>
              <a:t>information.</a:t>
            </a:r>
          </a:p>
          <a:p>
            <a:pPr marL="173038" indent="-173038">
              <a:spcBef>
                <a:spcPts val="300"/>
              </a:spcBef>
              <a:spcAft>
                <a:spcPts val="300"/>
              </a:spcAft>
              <a:buFont typeface="Arial" pitchFamily="34" charset="0"/>
              <a:buChar char="•"/>
              <a:defRPr/>
            </a:pPr>
            <a:r>
              <a:rPr lang="en-US" sz="1000" kern="0" dirty="0">
                <a:solidFill>
                  <a:srgbClr val="000000"/>
                </a:solidFill>
                <a:latin typeface="Arial" panose="020B0604020202020204" pitchFamily="34" charset="0"/>
                <a:cs typeface="Arial" panose="020B0604020202020204" pitchFamily="34" charset="0"/>
                <a:sym typeface="Arial"/>
              </a:rPr>
              <a:t>Information management  </a:t>
            </a:r>
            <a:r>
              <a:rPr lang="en-US" sz="1000" b="1" kern="0" dirty="0">
                <a:solidFill>
                  <a:schemeClr val="bg2">
                    <a:lumMod val="75000"/>
                  </a:schemeClr>
                </a:solidFill>
                <a:latin typeface="Arial" panose="020B0604020202020204" pitchFamily="34" charset="0"/>
                <a:cs typeface="Arial" panose="020B0604020202020204" pitchFamily="34" charset="0"/>
                <a:sym typeface="Arial"/>
              </a:rPr>
              <a:t>drives </a:t>
            </a:r>
            <a:r>
              <a:rPr lang="en-US" sz="1000" b="1" kern="0" dirty="0" smtClean="0">
                <a:solidFill>
                  <a:schemeClr val="bg2">
                    <a:lumMod val="75000"/>
                  </a:schemeClr>
                </a:solidFill>
                <a:latin typeface="Arial" panose="020B0604020202020204" pitchFamily="34" charset="0"/>
                <a:cs typeface="Arial" panose="020B0604020202020204" pitchFamily="34" charset="0"/>
                <a:sym typeface="Arial"/>
              </a:rPr>
              <a:t>efficiencies, reduces costs, and enables </a:t>
            </a:r>
            <a:r>
              <a:rPr lang="en-US" sz="1000" b="1" kern="0" dirty="0">
                <a:solidFill>
                  <a:schemeClr val="bg2">
                    <a:lumMod val="75000"/>
                  </a:schemeClr>
                </a:solidFill>
                <a:latin typeface="Arial" panose="020B0604020202020204" pitchFamily="34" charset="0"/>
                <a:cs typeface="Arial" panose="020B0604020202020204" pitchFamily="34" charset="0"/>
                <a:sym typeface="Arial"/>
              </a:rPr>
              <a:t>confident decision making</a:t>
            </a:r>
            <a:r>
              <a:rPr lang="en-US" sz="1000" kern="0" dirty="0">
                <a:solidFill>
                  <a:srgbClr val="000000"/>
                </a:solidFill>
                <a:latin typeface="Arial" panose="020B0604020202020204" pitchFamily="34" charset="0"/>
                <a:cs typeface="Arial" panose="020B0604020202020204" pitchFamily="34" charset="0"/>
                <a:sym typeface="Arial"/>
              </a:rPr>
              <a:t>.</a:t>
            </a:r>
          </a:p>
          <a:p>
            <a:pPr>
              <a:defRPr/>
            </a:pPr>
            <a:endParaRPr lang="en-US" sz="1000" kern="0" dirty="0" smtClean="0">
              <a:solidFill>
                <a:srgbClr val="000000"/>
              </a:solidFill>
              <a:latin typeface="Arial" panose="020B0604020202020204" pitchFamily="34" charset="0"/>
              <a:cs typeface="Arial" panose="020B0604020202020204" pitchFamily="34" charset="0"/>
              <a:sym typeface="Arial"/>
            </a:endParaRPr>
          </a:p>
        </p:txBody>
      </p:sp>
      <p:sp>
        <p:nvSpPr>
          <p:cNvPr id="2" name="Pentagon 1"/>
          <p:cNvSpPr/>
          <p:nvPr/>
        </p:nvSpPr>
        <p:spPr>
          <a:xfrm>
            <a:off x="133162" y="609600"/>
            <a:ext cx="8954825" cy="382197"/>
          </a:xfrm>
          <a:prstGeom prst="homePlate">
            <a:avLst/>
          </a:prstGeom>
          <a:solidFill>
            <a:srgbClr val="29A3FF"/>
          </a:solidFill>
          <a:ln>
            <a:solidFill>
              <a:srgbClr val="29A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kern="0" dirty="0" smtClean="0">
                <a:solidFill>
                  <a:srgbClr val="000000"/>
                </a:solidFill>
                <a:sym typeface="Arial"/>
              </a:rPr>
              <a:t>Vision</a:t>
            </a:r>
            <a:r>
              <a:rPr lang="en-US" sz="2000" i="1" kern="0" dirty="0" smtClean="0">
                <a:solidFill>
                  <a:srgbClr val="000000"/>
                </a:solidFill>
                <a:sym typeface="Arial"/>
              </a:rPr>
              <a:t>:    Transform the FAA into an Information-Driven Enterprise</a:t>
            </a:r>
            <a:endParaRPr lang="en-US" sz="2000" i="1" kern="0" dirty="0">
              <a:solidFill>
                <a:srgbClr val="000000"/>
              </a:solidFill>
              <a:sym typeface="Arial"/>
            </a:endParaRPr>
          </a:p>
        </p:txBody>
      </p:sp>
      <p:sp>
        <p:nvSpPr>
          <p:cNvPr id="14" name="Pentagon 13"/>
          <p:cNvSpPr/>
          <p:nvPr/>
        </p:nvSpPr>
        <p:spPr>
          <a:xfrm>
            <a:off x="104356" y="6248400"/>
            <a:ext cx="8978806" cy="533400"/>
          </a:xfrm>
          <a:prstGeom prst="homePlate">
            <a:avLst/>
          </a:prstGeom>
          <a:solidFill>
            <a:srgbClr val="0070C0"/>
          </a:solidFill>
          <a:ln>
            <a:solidFill>
              <a:srgbClr val="29A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pPr>
            <a:r>
              <a:rPr lang="en-US" sz="2000" b="1" i="1" kern="0" dirty="0">
                <a:solidFill>
                  <a:srgbClr val="000000"/>
                </a:solidFill>
                <a:sym typeface="Arial"/>
              </a:rPr>
              <a:t>E</a:t>
            </a:r>
            <a:r>
              <a:rPr lang="en-US" sz="1200" i="1" kern="0" dirty="0">
                <a:solidFill>
                  <a:srgbClr val="000000"/>
                </a:solidFill>
                <a:sym typeface="Arial"/>
              </a:rPr>
              <a:t>nterprise</a:t>
            </a:r>
            <a:r>
              <a:rPr lang="en-US" sz="1200" kern="0" dirty="0">
                <a:solidFill>
                  <a:srgbClr val="000000"/>
                </a:solidFill>
                <a:sym typeface="Arial"/>
              </a:rPr>
              <a:t>: </a:t>
            </a:r>
            <a:r>
              <a:rPr lang="en-US" sz="1200" kern="0" dirty="0" smtClean="0">
                <a:solidFill>
                  <a:srgbClr val="000000"/>
                </a:solidFill>
                <a:sym typeface="Arial"/>
              </a:rPr>
              <a:t>it’s </a:t>
            </a:r>
            <a:r>
              <a:rPr lang="en-US" sz="1200" kern="0" dirty="0">
                <a:solidFill>
                  <a:srgbClr val="000000"/>
                </a:solidFill>
                <a:sym typeface="Arial"/>
              </a:rPr>
              <a:t>about the</a:t>
            </a:r>
            <a:r>
              <a:rPr lang="en-US" sz="1200" kern="0" dirty="0" smtClean="0">
                <a:solidFill>
                  <a:srgbClr val="000000"/>
                </a:solidFill>
                <a:sym typeface="Arial"/>
              </a:rPr>
              <a:t> organizational mission  </a:t>
            </a:r>
            <a:r>
              <a:rPr lang="en-US" sz="2000" b="1" i="1" kern="0" dirty="0">
                <a:solidFill>
                  <a:srgbClr val="000000"/>
                </a:solidFill>
                <a:sym typeface="Arial"/>
              </a:rPr>
              <a:t>I</a:t>
            </a:r>
            <a:r>
              <a:rPr lang="en-US" sz="1200" i="1" kern="0" dirty="0">
                <a:solidFill>
                  <a:srgbClr val="000000"/>
                </a:solidFill>
                <a:sym typeface="Arial"/>
              </a:rPr>
              <a:t>nformation</a:t>
            </a:r>
            <a:r>
              <a:rPr lang="en-US" sz="1200" kern="0" dirty="0">
                <a:solidFill>
                  <a:srgbClr val="000000"/>
                </a:solidFill>
                <a:sym typeface="Arial"/>
              </a:rPr>
              <a:t>: </a:t>
            </a:r>
            <a:r>
              <a:rPr lang="en-US" sz="1200" kern="0" dirty="0" smtClean="0">
                <a:solidFill>
                  <a:srgbClr val="000000"/>
                </a:solidFill>
                <a:sym typeface="Arial"/>
              </a:rPr>
              <a:t>it’s </a:t>
            </a:r>
            <a:r>
              <a:rPr lang="en-US" sz="1200" kern="0" dirty="0">
                <a:solidFill>
                  <a:srgbClr val="000000"/>
                </a:solidFill>
                <a:sym typeface="Arial"/>
              </a:rPr>
              <a:t>what we </a:t>
            </a:r>
            <a:r>
              <a:rPr lang="en-US" sz="1200" kern="0" dirty="0" smtClean="0">
                <a:solidFill>
                  <a:srgbClr val="000000"/>
                </a:solidFill>
                <a:sym typeface="Arial"/>
              </a:rPr>
              <a:t>provide  </a:t>
            </a:r>
            <a:r>
              <a:rPr lang="en-US" sz="2000" b="1" i="1" kern="0" dirty="0" smtClean="0">
                <a:solidFill>
                  <a:srgbClr val="000000"/>
                </a:solidFill>
                <a:sym typeface="Arial"/>
              </a:rPr>
              <a:t>M</a:t>
            </a:r>
            <a:r>
              <a:rPr lang="en-US" sz="1200" i="1" kern="0" dirty="0" smtClean="0">
                <a:solidFill>
                  <a:srgbClr val="000000"/>
                </a:solidFill>
                <a:sym typeface="Arial"/>
              </a:rPr>
              <a:t>anagement</a:t>
            </a:r>
            <a:r>
              <a:rPr lang="en-US" sz="1200" kern="0" dirty="0">
                <a:solidFill>
                  <a:srgbClr val="000000"/>
                </a:solidFill>
                <a:sym typeface="Arial"/>
              </a:rPr>
              <a:t>: of information as an asset</a:t>
            </a:r>
            <a:endParaRPr lang="en-US" sz="1200" kern="0" dirty="0">
              <a:solidFill>
                <a:srgbClr val="000000"/>
              </a:solidFill>
              <a:cs typeface="Arial" panose="020B0604020202020204" pitchFamily="34" charset="0"/>
              <a:sym typeface="Arial"/>
            </a:endParaRPr>
          </a:p>
        </p:txBody>
      </p:sp>
      <p:grpSp>
        <p:nvGrpSpPr>
          <p:cNvPr id="5" name="Group 4"/>
          <p:cNvGrpSpPr/>
          <p:nvPr/>
        </p:nvGrpSpPr>
        <p:grpSpPr>
          <a:xfrm>
            <a:off x="2359303" y="3276600"/>
            <a:ext cx="4498697" cy="2819401"/>
            <a:chOff x="-4370594" y="2100534"/>
            <a:chExt cx="4504043" cy="2841275"/>
          </a:xfrm>
          <a:solidFill>
            <a:schemeClr val="tx2"/>
          </a:solidFill>
        </p:grpSpPr>
        <p:grpSp>
          <p:nvGrpSpPr>
            <p:cNvPr id="3" name="Group 2"/>
            <p:cNvGrpSpPr/>
            <p:nvPr/>
          </p:nvGrpSpPr>
          <p:grpSpPr>
            <a:xfrm>
              <a:off x="-4370594" y="2100534"/>
              <a:ext cx="4504043" cy="2841275"/>
              <a:chOff x="-4876800" y="1775688"/>
              <a:chExt cx="4504043" cy="4168669"/>
            </a:xfrm>
            <a:grpFill/>
          </p:grpSpPr>
          <p:sp>
            <p:nvSpPr>
              <p:cNvPr id="179" name="TextBox 8"/>
              <p:cNvSpPr txBox="1">
                <a:spLocks noChangeArrowheads="1"/>
              </p:cNvSpPr>
              <p:nvPr/>
            </p:nvSpPr>
            <p:spPr bwMode="auto">
              <a:xfrm>
                <a:off x="-4876800" y="1775688"/>
                <a:ext cx="2251570" cy="4168669"/>
              </a:xfrm>
              <a:prstGeom prst="rect">
                <a:avLst/>
              </a:prstGeom>
              <a:grpFill/>
              <a:ln w="9525">
                <a:solidFill>
                  <a:schemeClr val="accent1"/>
                </a:solidFill>
                <a:miter lim="800000"/>
                <a:headEnd/>
                <a:tailEnd/>
              </a:ln>
              <a:extLst/>
            </p:spPr>
            <p:txBody>
              <a:bodyPr wrap="square">
                <a:no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171450" indent="-171450">
                  <a:spcBef>
                    <a:spcPts val="600"/>
                  </a:spcBef>
                  <a:spcAft>
                    <a:spcPts val="600"/>
                  </a:spcAft>
                  <a:defRPr/>
                </a:pPr>
                <a:endParaRPr lang="en-US" sz="1000" kern="0" dirty="0" smtClean="0">
                  <a:solidFill>
                    <a:srgbClr val="000000"/>
                  </a:solidFill>
                  <a:latin typeface="Arial" panose="020B0604020202020204" pitchFamily="34" charset="0"/>
                  <a:cs typeface="Arial" panose="020B0604020202020204" pitchFamily="34" charset="0"/>
                  <a:sym typeface="Arial"/>
                </a:endParaRPr>
              </a:p>
              <a:p>
                <a:pPr marL="171450" indent="-171450">
                  <a:spcBef>
                    <a:spcPts val="600"/>
                  </a:spcBef>
                  <a:spcAft>
                    <a:spcPts val="600"/>
                  </a:spcAft>
                  <a:defRPr/>
                </a:pPr>
                <a:r>
                  <a:rPr lang="en-US" sz="1000" kern="0" dirty="0" smtClean="0">
                    <a:solidFill>
                      <a:srgbClr val="000000"/>
                    </a:solidFill>
                    <a:latin typeface="Arial" panose="020B0604020202020204" pitchFamily="34" charset="0"/>
                    <a:cs typeface="Arial" panose="020B0604020202020204" pitchFamily="34" charset="0"/>
                    <a:sym typeface="Arial"/>
                  </a:rPr>
                  <a:t>Engage stakeholders to:</a:t>
                </a:r>
              </a:p>
              <a:p>
                <a:pPr marL="171450" indent="-171450">
                  <a:spcBef>
                    <a:spcPts val="300"/>
                  </a:spcBef>
                  <a:spcAft>
                    <a:spcPts val="300"/>
                  </a:spcAft>
                  <a:buFont typeface="Arial" pitchFamily="34" charset="0"/>
                  <a:buChar char="•"/>
                  <a:defRPr/>
                </a:pPr>
                <a:r>
                  <a:rPr lang="en-US" sz="1000" b="1" kern="0" dirty="0" smtClean="0">
                    <a:solidFill>
                      <a:srgbClr val="000000"/>
                    </a:solidFill>
                    <a:latin typeface="Arial" panose="020B0604020202020204" pitchFamily="34" charset="0"/>
                    <a:cs typeface="Arial" panose="020B0604020202020204" pitchFamily="34" charset="0"/>
                    <a:sym typeface="Arial"/>
                  </a:rPr>
                  <a:t>Understand </a:t>
                </a:r>
                <a:r>
                  <a:rPr lang="en-US" sz="1000" kern="0" dirty="0" smtClean="0">
                    <a:solidFill>
                      <a:srgbClr val="000000"/>
                    </a:solidFill>
                    <a:latin typeface="Arial" panose="020B0604020202020204" pitchFamily="34" charset="0"/>
                    <a:cs typeface="Arial" panose="020B0604020202020204" pitchFamily="34" charset="0"/>
                    <a:sym typeface="Arial"/>
                  </a:rPr>
                  <a:t>in-progress data and information-related efforts.</a:t>
                </a:r>
              </a:p>
              <a:p>
                <a:pPr marL="171450" indent="-171450">
                  <a:spcBef>
                    <a:spcPts val="300"/>
                  </a:spcBef>
                  <a:spcAft>
                    <a:spcPts val="300"/>
                  </a:spcAft>
                  <a:buFont typeface="Arial" pitchFamily="34" charset="0"/>
                  <a:buChar char="•"/>
                  <a:defRPr/>
                </a:pPr>
                <a:r>
                  <a:rPr lang="en-US" sz="1000" b="1" kern="0" dirty="0" smtClean="0">
                    <a:solidFill>
                      <a:srgbClr val="000000"/>
                    </a:solidFill>
                    <a:latin typeface="Arial" panose="020B0604020202020204" pitchFamily="34" charset="0"/>
                    <a:cs typeface="Arial" panose="020B0604020202020204" pitchFamily="34" charset="0"/>
                    <a:sym typeface="Arial"/>
                  </a:rPr>
                  <a:t>Create an </a:t>
                </a:r>
                <a:r>
                  <a:rPr lang="en-US" sz="1000" kern="0" dirty="0" smtClean="0">
                    <a:solidFill>
                      <a:srgbClr val="000000"/>
                    </a:solidFill>
                    <a:latin typeface="Arial" panose="020B0604020202020204" pitchFamily="34" charset="0"/>
                    <a:cs typeface="Arial" panose="020B0604020202020204" pitchFamily="34" charset="0"/>
                    <a:sym typeface="Arial"/>
                  </a:rPr>
                  <a:t>information-centric culture. </a:t>
                </a:r>
              </a:p>
              <a:p>
                <a:pPr marL="171450" indent="-171450">
                  <a:spcBef>
                    <a:spcPts val="300"/>
                  </a:spcBef>
                  <a:spcAft>
                    <a:spcPts val="300"/>
                  </a:spcAft>
                  <a:buFont typeface="Arial" pitchFamily="34" charset="0"/>
                  <a:buChar char="•"/>
                  <a:defRPr/>
                </a:pPr>
                <a:r>
                  <a:rPr lang="en-US" sz="1000" b="1" kern="0" dirty="0" smtClean="0">
                    <a:solidFill>
                      <a:srgbClr val="000000"/>
                    </a:solidFill>
                    <a:latin typeface="Arial" panose="020B0604020202020204" pitchFamily="34" charset="0"/>
                    <a:cs typeface="Arial" panose="020B0604020202020204" pitchFamily="34" charset="0"/>
                    <a:sym typeface="Arial"/>
                  </a:rPr>
                  <a:t>Develop</a:t>
                </a:r>
                <a:r>
                  <a:rPr lang="en-US" sz="1000" kern="0" dirty="0" smtClean="0">
                    <a:solidFill>
                      <a:srgbClr val="000000"/>
                    </a:solidFill>
                    <a:latin typeface="Arial" panose="020B0604020202020204" pitchFamily="34" charset="0"/>
                    <a:cs typeface="Arial" panose="020B0604020202020204" pitchFamily="34" charset="0"/>
                    <a:sym typeface="Arial"/>
                  </a:rPr>
                  <a:t> </a:t>
                </a:r>
                <a:r>
                  <a:rPr lang="en-US" sz="1000" kern="0" dirty="0">
                    <a:solidFill>
                      <a:srgbClr val="000000"/>
                    </a:solidFill>
                    <a:latin typeface="Arial" panose="020B0604020202020204" pitchFamily="34" charset="0"/>
                    <a:cs typeface="Arial" panose="020B0604020202020204" pitchFamily="34" charset="0"/>
                    <a:sym typeface="Arial"/>
                  </a:rPr>
                  <a:t>a</a:t>
                </a:r>
                <a:r>
                  <a:rPr lang="en-US" sz="1000" kern="0" dirty="0" smtClean="0">
                    <a:solidFill>
                      <a:srgbClr val="000000"/>
                    </a:solidFill>
                    <a:latin typeface="Arial" panose="020B0604020202020204" pitchFamily="34" charset="0"/>
                    <a:cs typeface="Arial" panose="020B0604020202020204" pitchFamily="34" charset="0"/>
                    <a:sym typeface="Arial"/>
                  </a:rPr>
                  <a:t> vision and strategy roadmap to </a:t>
                </a:r>
                <a:r>
                  <a:rPr lang="en-US" sz="1000" kern="0" dirty="0">
                    <a:solidFill>
                      <a:srgbClr val="000000"/>
                    </a:solidFill>
                    <a:latin typeface="Arial" panose="020B0604020202020204" pitchFamily="34" charset="0"/>
                    <a:cs typeface="Arial" panose="020B0604020202020204" pitchFamily="34" charset="0"/>
                    <a:sym typeface="Arial"/>
                  </a:rPr>
                  <a:t>deliver information as a service</a:t>
                </a:r>
                <a:r>
                  <a:rPr lang="en-US" sz="1000" kern="0" dirty="0" smtClean="0">
                    <a:solidFill>
                      <a:srgbClr val="000000"/>
                    </a:solidFill>
                    <a:latin typeface="Arial" panose="020B0604020202020204" pitchFamily="34" charset="0"/>
                    <a:cs typeface="Arial" panose="020B0604020202020204" pitchFamily="34" charset="0"/>
                    <a:sym typeface="Arial"/>
                  </a:rPr>
                  <a:t>.</a:t>
                </a:r>
              </a:p>
              <a:p>
                <a:pPr marL="171450" indent="-171450">
                  <a:spcBef>
                    <a:spcPts val="300"/>
                  </a:spcBef>
                  <a:spcAft>
                    <a:spcPts val="300"/>
                  </a:spcAft>
                  <a:buFont typeface="Arial" pitchFamily="34" charset="0"/>
                  <a:buChar char="•"/>
                  <a:defRPr/>
                </a:pPr>
                <a:r>
                  <a:rPr lang="en-US" sz="1000" b="1" kern="0" dirty="0" smtClean="0">
                    <a:solidFill>
                      <a:srgbClr val="000000"/>
                    </a:solidFill>
                    <a:latin typeface="Arial" panose="020B0604020202020204" pitchFamily="34" charset="0"/>
                    <a:cs typeface="Arial" panose="020B0604020202020204" pitchFamily="34" charset="0"/>
                    <a:sym typeface="Arial"/>
                  </a:rPr>
                  <a:t>Deliver</a:t>
                </a:r>
                <a:r>
                  <a:rPr lang="en-US" sz="1000" kern="0" dirty="0" smtClean="0">
                    <a:solidFill>
                      <a:srgbClr val="000000"/>
                    </a:solidFill>
                    <a:latin typeface="Arial" panose="020B0604020202020204" pitchFamily="34" charset="0"/>
                    <a:cs typeface="Arial" panose="020B0604020202020204" pitchFamily="34" charset="0"/>
                    <a:sym typeface="Arial"/>
                  </a:rPr>
                  <a:t> a governance framework that enables FAA to manage data as a resource and information as an asset.</a:t>
                </a:r>
              </a:p>
              <a:p>
                <a:pPr marL="171450" indent="-171450">
                  <a:spcBef>
                    <a:spcPts val="300"/>
                  </a:spcBef>
                  <a:spcAft>
                    <a:spcPts val="300"/>
                  </a:spcAft>
                  <a:buFont typeface="Arial" pitchFamily="34" charset="0"/>
                  <a:buChar char="•"/>
                  <a:defRPr/>
                </a:pPr>
                <a:endParaRPr lang="en-US" sz="1000" kern="0" dirty="0" smtClean="0">
                  <a:solidFill>
                    <a:srgbClr val="000000"/>
                  </a:solidFill>
                  <a:latin typeface="Arial" panose="020B0604020202020204" pitchFamily="34" charset="0"/>
                  <a:cs typeface="Arial" panose="020B0604020202020204" pitchFamily="34" charset="0"/>
                  <a:sym typeface="Arial"/>
                </a:endParaRPr>
              </a:p>
              <a:p>
                <a:pPr>
                  <a:defRPr/>
                </a:pPr>
                <a:endParaRPr lang="en-US" sz="1000" kern="0" dirty="0">
                  <a:solidFill>
                    <a:srgbClr val="000000"/>
                  </a:solidFill>
                  <a:latin typeface="Arial" panose="020B0604020202020204" pitchFamily="34" charset="0"/>
                  <a:cs typeface="Arial" panose="020B0604020202020204" pitchFamily="34" charset="0"/>
                  <a:sym typeface="Arial"/>
                </a:endParaRPr>
              </a:p>
              <a:p>
                <a:pPr>
                  <a:defRPr/>
                </a:pPr>
                <a:endParaRPr lang="en-US" sz="1000" kern="0" dirty="0" smtClean="0">
                  <a:solidFill>
                    <a:srgbClr val="000000"/>
                  </a:solidFill>
                  <a:latin typeface="Arial" panose="020B0604020202020204" pitchFamily="34" charset="0"/>
                  <a:cs typeface="Arial" panose="020B0604020202020204" pitchFamily="34" charset="0"/>
                  <a:sym typeface="Arial"/>
                </a:endParaRPr>
              </a:p>
              <a:p>
                <a:pPr>
                  <a:defRPr/>
                </a:pPr>
                <a:endParaRPr lang="en-US" sz="1000" kern="0" dirty="0" smtClean="0">
                  <a:solidFill>
                    <a:srgbClr val="000000"/>
                  </a:solidFill>
                  <a:latin typeface="Arial" panose="020B0604020202020204" pitchFamily="34" charset="0"/>
                  <a:cs typeface="Arial" panose="020B0604020202020204" pitchFamily="34" charset="0"/>
                  <a:sym typeface="Arial"/>
                </a:endParaRPr>
              </a:p>
              <a:p>
                <a:pPr>
                  <a:defRPr/>
                </a:pPr>
                <a:endParaRPr lang="en-US" sz="1000" kern="0" dirty="0">
                  <a:solidFill>
                    <a:srgbClr val="000000"/>
                  </a:solidFill>
                  <a:latin typeface="Arial" panose="020B0604020202020204" pitchFamily="34" charset="0"/>
                  <a:cs typeface="Arial" panose="020B0604020202020204" pitchFamily="34" charset="0"/>
                  <a:sym typeface="Arial"/>
                </a:endParaRPr>
              </a:p>
              <a:p>
                <a:pPr>
                  <a:defRPr/>
                </a:pPr>
                <a:endParaRPr lang="en-US" sz="1000" kern="0" dirty="0" smtClean="0">
                  <a:solidFill>
                    <a:srgbClr val="000000"/>
                  </a:solidFill>
                  <a:latin typeface="Arial" panose="020B0604020202020204" pitchFamily="34" charset="0"/>
                  <a:cs typeface="Arial" panose="020B0604020202020204" pitchFamily="34" charset="0"/>
                  <a:sym typeface="Arial"/>
                </a:endParaRPr>
              </a:p>
              <a:p>
                <a:pPr>
                  <a:defRPr/>
                </a:pPr>
                <a:endParaRPr lang="en-US" sz="1000" kern="0" dirty="0" smtClean="0">
                  <a:solidFill>
                    <a:srgbClr val="000000"/>
                  </a:solidFill>
                  <a:latin typeface="Arial" panose="020B0604020202020204" pitchFamily="34" charset="0"/>
                  <a:cs typeface="Arial" panose="020B0604020202020204" pitchFamily="34" charset="0"/>
                  <a:sym typeface="Arial"/>
                </a:endParaRPr>
              </a:p>
              <a:p>
                <a:pPr>
                  <a:defRPr/>
                </a:pPr>
                <a:endParaRPr lang="en-US" sz="1000" kern="0" dirty="0">
                  <a:solidFill>
                    <a:srgbClr val="000000"/>
                  </a:solidFill>
                  <a:latin typeface="Arial" panose="020B0604020202020204" pitchFamily="34" charset="0"/>
                  <a:cs typeface="Arial" panose="020B0604020202020204" pitchFamily="34" charset="0"/>
                  <a:sym typeface="Arial"/>
                </a:endParaRPr>
              </a:p>
              <a:p>
                <a:pPr>
                  <a:defRPr/>
                </a:pPr>
                <a:endParaRPr lang="en-US" sz="1000" kern="0" dirty="0" smtClean="0">
                  <a:solidFill>
                    <a:srgbClr val="000000"/>
                  </a:solidFill>
                  <a:latin typeface="Arial" panose="020B0604020202020204" pitchFamily="34" charset="0"/>
                  <a:cs typeface="Arial" panose="020B0604020202020204" pitchFamily="34" charset="0"/>
                  <a:sym typeface="Arial"/>
                </a:endParaRPr>
              </a:p>
            </p:txBody>
          </p:sp>
          <p:sp>
            <p:nvSpPr>
              <p:cNvPr id="15" name="TextBox 8"/>
              <p:cNvSpPr txBox="1">
                <a:spLocks noChangeArrowheads="1"/>
              </p:cNvSpPr>
              <p:nvPr/>
            </p:nvSpPr>
            <p:spPr bwMode="auto">
              <a:xfrm>
                <a:off x="-2691018" y="1775691"/>
                <a:ext cx="2318261" cy="4168664"/>
              </a:xfrm>
              <a:prstGeom prst="rect">
                <a:avLst/>
              </a:prstGeom>
              <a:grpFill/>
              <a:ln w="9525">
                <a:solidFill>
                  <a:schemeClr val="accent1"/>
                </a:solidFill>
                <a:miter lim="800000"/>
                <a:headEnd/>
                <a:tailEnd/>
              </a:ln>
              <a:extLst/>
            </p:spPr>
            <p:txBody>
              <a:bodyPr wrap="square">
                <a:no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sz="1000" b="1" kern="0" dirty="0" smtClean="0">
                  <a:solidFill>
                    <a:srgbClr val="000000"/>
                  </a:solidFill>
                  <a:latin typeface="Arial" panose="020B0604020202020204" pitchFamily="34" charset="0"/>
                  <a:cs typeface="Arial" panose="020B0604020202020204" pitchFamily="34" charset="0"/>
                  <a:sym typeface="Arial"/>
                </a:endParaRPr>
              </a:p>
              <a:p>
                <a:pPr marL="171450" indent="-171450">
                  <a:spcBef>
                    <a:spcPts val="300"/>
                  </a:spcBef>
                  <a:spcAft>
                    <a:spcPts val="300"/>
                  </a:spcAft>
                  <a:buFont typeface="Arial" pitchFamily="34" charset="0"/>
                  <a:buChar char="•"/>
                  <a:defRPr/>
                </a:pPr>
                <a:endParaRPr lang="en-US" sz="1000" kern="0" dirty="0" smtClean="0">
                  <a:solidFill>
                    <a:srgbClr val="000000"/>
                  </a:solidFill>
                  <a:latin typeface="Arial" panose="020B0604020202020204" pitchFamily="34" charset="0"/>
                  <a:cs typeface="Arial" panose="020B0604020202020204" pitchFamily="34" charset="0"/>
                  <a:sym typeface="Arial"/>
                </a:endParaRPr>
              </a:p>
              <a:p>
                <a:pPr marL="171450" indent="-171450">
                  <a:spcBef>
                    <a:spcPts val="300"/>
                  </a:spcBef>
                  <a:spcAft>
                    <a:spcPts val="300"/>
                  </a:spcAft>
                  <a:buFont typeface="Arial" pitchFamily="34" charset="0"/>
                  <a:buChar char="•"/>
                  <a:defRPr/>
                </a:pPr>
                <a:r>
                  <a:rPr lang="en-US" sz="1000" b="1" kern="0" dirty="0" smtClean="0">
                    <a:solidFill>
                      <a:srgbClr val="000000"/>
                    </a:solidFill>
                    <a:latin typeface="Arial" panose="020B0604020202020204" pitchFamily="34" charset="0"/>
                    <a:cs typeface="Arial" panose="020B0604020202020204" pitchFamily="34" charset="0"/>
                    <a:sym typeface="Arial"/>
                  </a:rPr>
                  <a:t>Create</a:t>
                </a:r>
                <a:r>
                  <a:rPr lang="en-US" sz="1000" kern="0" dirty="0" smtClean="0">
                    <a:solidFill>
                      <a:srgbClr val="000000"/>
                    </a:solidFill>
                    <a:latin typeface="Arial" panose="020B0604020202020204" pitchFamily="34" charset="0"/>
                    <a:cs typeface="Arial" panose="020B0604020202020204" pitchFamily="34" charset="0"/>
                    <a:sym typeface="Arial"/>
                  </a:rPr>
                  <a:t> proofs of concept to demonstrate the possibilities and benefits of EIM.</a:t>
                </a:r>
              </a:p>
              <a:p>
                <a:pPr marL="171450" indent="-171450">
                  <a:spcBef>
                    <a:spcPts val="300"/>
                  </a:spcBef>
                  <a:spcAft>
                    <a:spcPts val="300"/>
                  </a:spcAft>
                  <a:buFont typeface="Arial" pitchFamily="34" charset="0"/>
                  <a:buChar char="•"/>
                  <a:defRPr/>
                </a:pPr>
                <a:r>
                  <a:rPr lang="en-US" sz="1000" b="1" kern="0" dirty="0" smtClean="0">
                    <a:solidFill>
                      <a:srgbClr val="000000"/>
                    </a:solidFill>
                    <a:latin typeface="Arial" panose="020B0604020202020204" pitchFamily="34" charset="0"/>
                    <a:cs typeface="Arial" panose="020B0604020202020204" pitchFamily="34" charset="0"/>
                    <a:sym typeface="Arial"/>
                  </a:rPr>
                  <a:t>Align</a:t>
                </a:r>
                <a:r>
                  <a:rPr lang="en-US" sz="1000" kern="0" dirty="0" smtClean="0">
                    <a:solidFill>
                      <a:srgbClr val="000000"/>
                    </a:solidFill>
                    <a:latin typeface="Arial" panose="020B0604020202020204" pitchFamily="34" charset="0"/>
                    <a:cs typeface="Arial" panose="020B0604020202020204" pitchFamily="34" charset="0"/>
                    <a:sym typeface="Arial"/>
                  </a:rPr>
                  <a:t> strategy with FAA policies and processes.</a:t>
                </a:r>
              </a:p>
              <a:p>
                <a:pPr marL="171450" indent="-171450">
                  <a:spcBef>
                    <a:spcPts val="300"/>
                  </a:spcBef>
                  <a:spcAft>
                    <a:spcPts val="300"/>
                  </a:spcAft>
                  <a:buFont typeface="Arial" pitchFamily="34" charset="0"/>
                  <a:buChar char="•"/>
                  <a:defRPr/>
                </a:pPr>
                <a:r>
                  <a:rPr lang="en-US" sz="1000" b="1" kern="0" dirty="0" smtClean="0">
                    <a:solidFill>
                      <a:srgbClr val="000000"/>
                    </a:solidFill>
                    <a:latin typeface="Arial" panose="020B0604020202020204" pitchFamily="34" charset="0"/>
                    <a:cs typeface="Arial" panose="020B0604020202020204" pitchFamily="34" charset="0"/>
                    <a:sym typeface="Arial"/>
                  </a:rPr>
                  <a:t>Apply</a:t>
                </a:r>
                <a:r>
                  <a:rPr lang="en-US" sz="1000" kern="0" dirty="0" smtClean="0">
                    <a:solidFill>
                      <a:srgbClr val="000000"/>
                    </a:solidFill>
                    <a:latin typeface="Arial" panose="020B0604020202020204" pitchFamily="34" charset="0"/>
                    <a:cs typeface="Arial" panose="020B0604020202020204" pitchFamily="34" charset="0"/>
                    <a:sym typeface="Arial"/>
                  </a:rPr>
                  <a:t> Enterprise Architecture principles and Information Exchange standards to establish an information sharing environment. </a:t>
                </a:r>
                <a:endParaRPr lang="en-US" sz="1000" b="1" kern="0" dirty="0" smtClean="0">
                  <a:solidFill>
                    <a:srgbClr val="000000"/>
                  </a:solidFill>
                  <a:latin typeface="Arial" panose="020B0604020202020204" pitchFamily="34" charset="0"/>
                  <a:cs typeface="Arial" panose="020B0604020202020204" pitchFamily="34" charset="0"/>
                  <a:sym typeface="Arial"/>
                </a:endParaRPr>
              </a:p>
              <a:p>
                <a:pPr>
                  <a:defRPr/>
                </a:pPr>
                <a:endParaRPr lang="en-US" sz="1000" kern="0" dirty="0">
                  <a:solidFill>
                    <a:srgbClr val="000000"/>
                  </a:solidFill>
                  <a:latin typeface="Arial" panose="020B0604020202020204" pitchFamily="34" charset="0"/>
                  <a:cs typeface="Arial" panose="020B0604020202020204" pitchFamily="34" charset="0"/>
                  <a:sym typeface="Arial"/>
                </a:endParaRPr>
              </a:p>
              <a:p>
                <a:pPr marL="171450" indent="-171450">
                  <a:buFont typeface="Arial" panose="020B0604020202020204" pitchFamily="34" charset="0"/>
                  <a:buChar char="•"/>
                  <a:defRPr/>
                </a:pPr>
                <a:endParaRPr lang="en-US" sz="1000" kern="0" dirty="0">
                  <a:solidFill>
                    <a:srgbClr val="000000"/>
                  </a:solidFill>
                  <a:latin typeface="Arial" panose="020B0604020202020204" pitchFamily="34" charset="0"/>
                  <a:cs typeface="Arial" panose="020B0604020202020204" pitchFamily="34" charset="0"/>
                  <a:sym typeface="Arial"/>
                </a:endParaRPr>
              </a:p>
              <a:p>
                <a:pPr>
                  <a:defRPr/>
                </a:pPr>
                <a:endParaRPr lang="en-US" sz="1000" kern="0" dirty="0" smtClean="0">
                  <a:solidFill>
                    <a:srgbClr val="000000"/>
                  </a:solidFill>
                  <a:latin typeface="Arial" panose="020B0604020202020204" pitchFamily="34" charset="0"/>
                  <a:cs typeface="Arial" panose="020B0604020202020204" pitchFamily="34" charset="0"/>
                  <a:sym typeface="Arial"/>
                </a:endParaRPr>
              </a:p>
              <a:p>
                <a:pPr>
                  <a:defRPr/>
                </a:pPr>
                <a:endParaRPr lang="en-US" sz="1000" kern="0" dirty="0" smtClean="0">
                  <a:solidFill>
                    <a:srgbClr val="000000"/>
                  </a:solidFill>
                  <a:latin typeface="Arial" panose="020B0604020202020204" pitchFamily="34" charset="0"/>
                  <a:cs typeface="Arial" panose="020B0604020202020204" pitchFamily="34" charset="0"/>
                  <a:sym typeface="Arial"/>
                </a:endParaRPr>
              </a:p>
              <a:p>
                <a:pPr>
                  <a:defRPr/>
                </a:pPr>
                <a:endParaRPr lang="en-US" sz="1000" kern="0" dirty="0">
                  <a:solidFill>
                    <a:srgbClr val="000000"/>
                  </a:solidFill>
                  <a:latin typeface="Arial" panose="020B0604020202020204" pitchFamily="34" charset="0"/>
                  <a:cs typeface="Arial" panose="020B0604020202020204" pitchFamily="34" charset="0"/>
                  <a:sym typeface="Arial"/>
                </a:endParaRPr>
              </a:p>
              <a:p>
                <a:pPr>
                  <a:defRPr/>
                </a:pPr>
                <a:endParaRPr lang="en-US" sz="1000" kern="0" dirty="0" smtClean="0">
                  <a:solidFill>
                    <a:srgbClr val="000000"/>
                  </a:solidFill>
                  <a:latin typeface="Arial" panose="020B0604020202020204" pitchFamily="34" charset="0"/>
                  <a:cs typeface="Arial" panose="020B0604020202020204" pitchFamily="34" charset="0"/>
                  <a:sym typeface="Arial"/>
                </a:endParaRPr>
              </a:p>
              <a:p>
                <a:pPr>
                  <a:defRPr/>
                </a:pPr>
                <a:endParaRPr lang="en-US" sz="1000" kern="0" dirty="0" smtClean="0">
                  <a:solidFill>
                    <a:srgbClr val="000000"/>
                  </a:solidFill>
                  <a:latin typeface="Arial" panose="020B0604020202020204" pitchFamily="34" charset="0"/>
                  <a:cs typeface="Arial" panose="020B0604020202020204" pitchFamily="34" charset="0"/>
                  <a:sym typeface="Arial"/>
                </a:endParaRPr>
              </a:p>
              <a:p>
                <a:pPr>
                  <a:defRPr/>
                </a:pPr>
                <a:endParaRPr lang="en-US" sz="1000" kern="0" dirty="0">
                  <a:solidFill>
                    <a:srgbClr val="000000"/>
                  </a:solidFill>
                  <a:latin typeface="Arial" panose="020B0604020202020204" pitchFamily="34" charset="0"/>
                  <a:cs typeface="Arial" panose="020B0604020202020204" pitchFamily="34" charset="0"/>
                  <a:sym typeface="Arial"/>
                </a:endParaRPr>
              </a:p>
              <a:p>
                <a:pPr>
                  <a:defRPr/>
                </a:pPr>
                <a:endParaRPr lang="en-US" sz="1000" kern="0" dirty="0" smtClean="0">
                  <a:solidFill>
                    <a:srgbClr val="000000"/>
                  </a:solidFill>
                  <a:latin typeface="Arial" panose="020B0604020202020204" pitchFamily="34" charset="0"/>
                  <a:cs typeface="Arial" panose="020B0604020202020204" pitchFamily="34" charset="0"/>
                  <a:sym typeface="Arial"/>
                </a:endParaRPr>
              </a:p>
            </p:txBody>
          </p:sp>
        </p:grpSp>
        <p:sp>
          <p:nvSpPr>
            <p:cNvPr id="4" name="TextBox 3"/>
            <p:cNvSpPr txBox="1"/>
            <p:nvPr/>
          </p:nvSpPr>
          <p:spPr>
            <a:xfrm>
              <a:off x="-2765591" y="2100534"/>
              <a:ext cx="1220649" cy="341181"/>
            </a:xfrm>
            <a:prstGeom prst="rect">
              <a:avLst/>
            </a:prstGeom>
            <a:grpFill/>
            <a:ln>
              <a:solidFill>
                <a:schemeClr val="bg2"/>
              </a:solidFill>
            </a:ln>
          </p:spPr>
          <p:txBody>
            <a:bodyPr wrap="square" rtlCol="0">
              <a:spAutoFit/>
            </a:bodyPr>
            <a:lstStyle/>
            <a:p>
              <a:r>
                <a:rPr lang="en-US" sz="1600" b="1" kern="0" dirty="0" smtClean="0">
                  <a:solidFill>
                    <a:srgbClr val="000000"/>
                  </a:solidFill>
                  <a:cs typeface="Arial"/>
                  <a:sym typeface="Arial"/>
                </a:rPr>
                <a:t>Approach</a:t>
              </a:r>
              <a:endParaRPr lang="en-US" sz="1600" b="1" kern="0" dirty="0">
                <a:solidFill>
                  <a:srgbClr val="000000"/>
                </a:solidFill>
                <a:cs typeface="Arial"/>
                <a:sym typeface="Arial"/>
              </a:endParaRPr>
            </a:p>
          </p:txBody>
        </p:sp>
      </p:grpSp>
      <p:sp>
        <p:nvSpPr>
          <p:cNvPr id="16" name="TextBox 5"/>
          <p:cNvSpPr txBox="1">
            <a:spLocks noChangeArrowheads="1"/>
          </p:cNvSpPr>
          <p:nvPr/>
        </p:nvSpPr>
        <p:spPr bwMode="auto">
          <a:xfrm>
            <a:off x="76200" y="4114800"/>
            <a:ext cx="2185416" cy="1981200"/>
          </a:xfrm>
          <a:prstGeom prst="rect">
            <a:avLst/>
          </a:prstGeom>
          <a:solidFill>
            <a:schemeClr val="tx2"/>
          </a:solidFill>
          <a:ln w="9525">
            <a:solidFill>
              <a:schemeClr val="accent1"/>
            </a:solidFill>
            <a:miter lim="800000"/>
            <a:headEnd/>
            <a:tailEnd/>
          </a:ln>
          <a:extLst/>
        </p:spPr>
        <p:txBody>
          <a:bodyPr wrap="square">
            <a:no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ts val="600"/>
              </a:spcBef>
              <a:defRPr/>
            </a:pPr>
            <a:endParaRPr lang="en-US" sz="1600" b="1" kern="0" dirty="0" smtClean="0">
              <a:solidFill>
                <a:srgbClr val="000000"/>
              </a:solidFill>
              <a:latin typeface="Arial" panose="020B0604020202020204" pitchFamily="34" charset="0"/>
              <a:cs typeface="Arial" panose="020B0604020202020204" pitchFamily="34" charset="0"/>
              <a:sym typeface="Arial"/>
            </a:endParaRPr>
          </a:p>
          <a:p>
            <a:pPr algn="ctr">
              <a:spcBef>
                <a:spcPts val="600"/>
              </a:spcBef>
              <a:defRPr/>
            </a:pPr>
            <a:endParaRPr lang="en-US" sz="1600" b="1" kern="0" dirty="0" smtClean="0">
              <a:solidFill>
                <a:srgbClr val="000000"/>
              </a:solidFill>
              <a:latin typeface="Arial" panose="020B0604020202020204" pitchFamily="34" charset="0"/>
              <a:cs typeface="Arial" panose="020B0604020202020204" pitchFamily="34" charset="0"/>
              <a:sym typeface="Arial"/>
            </a:endParaRPr>
          </a:p>
          <a:p>
            <a:pPr algn="ctr">
              <a:spcBef>
                <a:spcPts val="600"/>
              </a:spcBef>
              <a:defRPr/>
            </a:pPr>
            <a:endParaRPr lang="en-US" sz="1600" b="1" kern="0" dirty="0" smtClean="0">
              <a:solidFill>
                <a:srgbClr val="000000"/>
              </a:solidFill>
              <a:latin typeface="Arial" panose="020B0604020202020204" pitchFamily="34" charset="0"/>
              <a:cs typeface="Arial" panose="020B0604020202020204" pitchFamily="34" charset="0"/>
              <a:sym typeface="Arial"/>
            </a:endParaRPr>
          </a:p>
          <a:p>
            <a:pPr algn="ctr">
              <a:spcBef>
                <a:spcPts val="600"/>
              </a:spcBef>
              <a:defRPr/>
            </a:pPr>
            <a:r>
              <a:rPr lang="en-US" sz="1600" b="1" kern="0" dirty="0" smtClean="0">
                <a:solidFill>
                  <a:srgbClr val="000000"/>
                </a:solidFill>
                <a:latin typeface="Arial" panose="020B0604020202020204" pitchFamily="34" charset="0"/>
                <a:cs typeface="Arial" panose="020B0604020202020204" pitchFamily="34" charset="0"/>
                <a:sym typeface="Arial"/>
              </a:rPr>
              <a:t>Graphic</a:t>
            </a:r>
            <a:endParaRPr lang="en-US" sz="1000" kern="0" dirty="0">
              <a:solidFill>
                <a:srgbClr val="000000"/>
              </a:solidFill>
              <a:latin typeface="Arial"/>
              <a:cs typeface="Arial"/>
              <a:sym typeface="Arial"/>
            </a:endParaRPr>
          </a:p>
        </p:txBody>
      </p:sp>
      <p:pic>
        <p:nvPicPr>
          <p:cNvPr id="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33" y="4475160"/>
            <a:ext cx="1308149" cy="126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403350"/>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62003"/>
            <a:ext cx="9144000" cy="7610397"/>
            <a:chOff x="0" y="162003"/>
            <a:chExt cx="9144000" cy="7610397"/>
          </a:xfrm>
        </p:grpSpPr>
        <p:graphicFrame>
          <p:nvGraphicFramePr>
            <p:cNvPr id="106" name="Diagram 105"/>
            <p:cNvGraphicFramePr/>
            <p:nvPr>
              <p:extLst/>
            </p:nvPr>
          </p:nvGraphicFramePr>
          <p:xfrm>
            <a:off x="0" y="3708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5" name="Diagram 104"/>
            <p:cNvGraphicFramePr/>
            <p:nvPr>
              <p:extLst/>
            </p:nvPr>
          </p:nvGraphicFramePr>
          <p:xfrm>
            <a:off x="1099960" y="264361"/>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3" name="TextBox 3"/>
            <p:cNvSpPr txBox="1">
              <a:spLocks noChangeArrowheads="1"/>
            </p:cNvSpPr>
            <p:nvPr/>
          </p:nvSpPr>
          <p:spPr bwMode="auto">
            <a:xfrm>
              <a:off x="1543036" y="6459379"/>
              <a:ext cx="62198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000" b="1" i="1" kern="0" dirty="0" smtClean="0">
                  <a:solidFill>
                    <a:srgbClr val="000000"/>
                  </a:solidFill>
                  <a:latin typeface="Arial" charset="0"/>
                  <a:sym typeface="Arial"/>
                </a:rPr>
                <a:t>FAA Enterprise Information Management (EIM) – One Pager</a:t>
              </a:r>
              <a:endParaRPr lang="en-US" sz="1000" b="1" i="1" kern="0" dirty="0">
                <a:solidFill>
                  <a:srgbClr val="000000"/>
                </a:solidFill>
                <a:latin typeface="Arial" charset="0"/>
                <a:sym typeface="Arial"/>
              </a:endParaRPr>
            </a:p>
          </p:txBody>
        </p:sp>
        <p:grpSp>
          <p:nvGrpSpPr>
            <p:cNvPr id="3" name="Group 5"/>
            <p:cNvGrpSpPr/>
            <p:nvPr/>
          </p:nvGrpSpPr>
          <p:grpSpPr>
            <a:xfrm>
              <a:off x="3155967" y="3151066"/>
              <a:ext cx="2444733" cy="1801934"/>
              <a:chOff x="4565667" y="3124200"/>
              <a:chExt cx="2444733" cy="1801934"/>
            </a:xfrm>
          </p:grpSpPr>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5667" y="3124200"/>
                <a:ext cx="1200200" cy="137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37010" y="3124200"/>
                <a:ext cx="1173390" cy="137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792994" y="4587580"/>
                <a:ext cx="1996414" cy="338554"/>
              </a:xfrm>
              <a:prstGeom prst="rect">
                <a:avLst/>
              </a:prstGeom>
              <a:noFill/>
            </p:spPr>
            <p:txBody>
              <a:bodyPr wrap="square" rtlCol="0">
                <a:spAutoFit/>
              </a:bodyPr>
              <a:lstStyle/>
              <a:p>
                <a:pPr algn="ctr"/>
                <a:r>
                  <a:rPr lang="en-US" sz="1600" i="1" kern="0" dirty="0" smtClean="0">
                    <a:solidFill>
                      <a:srgbClr val="000000"/>
                    </a:solidFill>
                    <a:cs typeface="Arial"/>
                    <a:sym typeface="Arial"/>
                  </a:rPr>
                  <a:t>Information Assets</a:t>
                </a:r>
                <a:endParaRPr lang="en-US" sz="1600" i="1" kern="0" dirty="0">
                  <a:solidFill>
                    <a:srgbClr val="000000"/>
                  </a:solidFill>
                  <a:cs typeface="Arial"/>
                  <a:sym typeface="Arial"/>
                </a:endParaRPr>
              </a:p>
            </p:txBody>
          </p:sp>
        </p:grpSp>
        <p:pic>
          <p:nvPicPr>
            <p:cNvPr id="11" name="Content Placeholder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6700" y="1882447"/>
              <a:ext cx="2533826" cy="2079953"/>
            </a:xfrm>
            <a:prstGeom prst="rect">
              <a:avLst/>
            </a:prstGeom>
          </p:spPr>
        </p:pic>
        <p:sp>
          <p:nvSpPr>
            <p:cNvPr id="19" name="TextBox 18"/>
            <p:cNvSpPr txBox="1"/>
            <p:nvPr/>
          </p:nvSpPr>
          <p:spPr>
            <a:xfrm>
              <a:off x="114300" y="1305580"/>
              <a:ext cx="3507692" cy="523220"/>
            </a:xfrm>
            <a:prstGeom prst="rect">
              <a:avLst/>
            </a:prstGeom>
            <a:noFill/>
          </p:spPr>
          <p:txBody>
            <a:bodyPr wrap="none" rtlCol="0">
              <a:spAutoFit/>
            </a:bodyPr>
            <a:lstStyle/>
            <a:p>
              <a:r>
                <a:rPr lang="en-US" sz="1400" b="1" kern="0" dirty="0" smtClean="0">
                  <a:solidFill>
                    <a:srgbClr val="000000"/>
                  </a:solidFill>
                  <a:cs typeface="Arial"/>
                  <a:sym typeface="Arial"/>
                </a:rPr>
                <a:t>Enterprise Transformation</a:t>
              </a:r>
            </a:p>
            <a:p>
              <a:r>
                <a:rPr lang="en-US" sz="1400" i="1" kern="0" dirty="0" smtClean="0">
                  <a:solidFill>
                    <a:srgbClr val="000000"/>
                  </a:solidFill>
                  <a:cs typeface="Arial"/>
                  <a:sym typeface="Arial"/>
                </a:rPr>
                <a:t>From Data Silos into Information Domains</a:t>
              </a:r>
              <a:endParaRPr lang="en-US" sz="1400" i="1" kern="0" dirty="0">
                <a:solidFill>
                  <a:srgbClr val="000000"/>
                </a:solidFill>
                <a:cs typeface="Arial"/>
                <a:sym typeface="Arial"/>
              </a:endParaRPr>
            </a:p>
          </p:txBody>
        </p:sp>
        <p:sp>
          <p:nvSpPr>
            <p:cNvPr id="119" name="TextBox 118"/>
            <p:cNvSpPr txBox="1"/>
            <p:nvPr/>
          </p:nvSpPr>
          <p:spPr>
            <a:xfrm>
              <a:off x="3009900" y="2156936"/>
              <a:ext cx="2903359" cy="954107"/>
            </a:xfrm>
            <a:prstGeom prst="rect">
              <a:avLst/>
            </a:prstGeom>
            <a:noFill/>
          </p:spPr>
          <p:txBody>
            <a:bodyPr wrap="none" rtlCol="0">
              <a:spAutoFit/>
            </a:bodyPr>
            <a:lstStyle/>
            <a:p>
              <a:r>
                <a:rPr lang="en-US" sz="1400" b="1" kern="0" dirty="0" smtClean="0">
                  <a:solidFill>
                    <a:srgbClr val="000000"/>
                  </a:solidFill>
                  <a:cs typeface="Arial"/>
                  <a:sym typeface="Arial"/>
                </a:rPr>
                <a:t>Enterprise-wide Capabilities</a:t>
              </a:r>
            </a:p>
            <a:p>
              <a:r>
                <a:rPr lang="en-US" sz="1400" i="1" kern="0" dirty="0" smtClean="0">
                  <a:solidFill>
                    <a:srgbClr val="000000"/>
                  </a:solidFill>
                  <a:cs typeface="Arial"/>
                  <a:sym typeface="Arial"/>
                </a:rPr>
                <a:t>Enable New Concepts, Advanced </a:t>
              </a:r>
              <a:br>
                <a:rPr lang="en-US" sz="1400" i="1" kern="0" dirty="0" smtClean="0">
                  <a:solidFill>
                    <a:srgbClr val="000000"/>
                  </a:solidFill>
                  <a:cs typeface="Arial"/>
                  <a:sym typeface="Arial"/>
                </a:rPr>
              </a:br>
              <a:r>
                <a:rPr lang="en-US" sz="1400" i="1" kern="0" dirty="0" smtClean="0">
                  <a:solidFill>
                    <a:srgbClr val="000000"/>
                  </a:solidFill>
                  <a:cs typeface="Arial"/>
                  <a:sym typeface="Arial"/>
                </a:rPr>
                <a:t>Analytics, and Dashboards, </a:t>
              </a:r>
            </a:p>
            <a:p>
              <a:r>
                <a:rPr lang="en-US" sz="1400" i="1" kern="0" dirty="0" smtClean="0">
                  <a:solidFill>
                    <a:srgbClr val="000000"/>
                  </a:solidFill>
                  <a:cs typeface="Arial"/>
                  <a:sym typeface="Arial"/>
                </a:rPr>
                <a:t>Authoritative Data</a:t>
              </a:r>
            </a:p>
          </p:txBody>
        </p:sp>
        <p:sp>
          <p:nvSpPr>
            <p:cNvPr id="12" name="TextBox 11"/>
            <p:cNvSpPr txBox="1"/>
            <p:nvPr/>
          </p:nvSpPr>
          <p:spPr>
            <a:xfrm>
              <a:off x="5969364" y="2614136"/>
              <a:ext cx="3174635" cy="738664"/>
            </a:xfrm>
            <a:prstGeom prst="rect">
              <a:avLst/>
            </a:prstGeom>
            <a:noFill/>
          </p:spPr>
          <p:txBody>
            <a:bodyPr wrap="square" rtlCol="0">
              <a:spAutoFit/>
            </a:bodyPr>
            <a:lstStyle/>
            <a:p>
              <a:r>
                <a:rPr lang="en-US" sz="1400" b="1" dirty="0" smtClean="0">
                  <a:solidFill>
                    <a:srgbClr val="000000"/>
                  </a:solidFill>
                  <a:cs typeface="Arial"/>
                  <a:sym typeface="Arial"/>
                </a:rPr>
                <a:t>Through the Information Center</a:t>
              </a:r>
            </a:p>
            <a:p>
              <a:r>
                <a:rPr lang="en-US" sz="1400" i="1" kern="0" dirty="0" smtClean="0">
                  <a:solidFill>
                    <a:srgbClr val="000000"/>
                  </a:solidFill>
                  <a:cs typeface="Arial"/>
                  <a:sym typeface="Arial"/>
                </a:rPr>
                <a:t>Delivering Information as a Service,</a:t>
              </a:r>
              <a:r>
                <a:rPr lang="en-US" sz="1400" i="1" kern="0" dirty="0">
                  <a:solidFill>
                    <a:srgbClr val="000000"/>
                  </a:solidFill>
                  <a:cs typeface="Arial"/>
                  <a:sym typeface="Arial"/>
                </a:rPr>
                <a:t/>
              </a:r>
              <a:br>
                <a:rPr lang="en-US" sz="1400" i="1" kern="0" dirty="0">
                  <a:solidFill>
                    <a:srgbClr val="000000"/>
                  </a:solidFill>
                  <a:cs typeface="Arial"/>
                  <a:sym typeface="Arial"/>
                </a:rPr>
              </a:br>
              <a:r>
                <a:rPr lang="en-US" sz="1400" i="1" kern="0" dirty="0" smtClean="0">
                  <a:solidFill>
                    <a:srgbClr val="000000"/>
                  </a:solidFill>
                  <a:cs typeface="Arial"/>
                  <a:sym typeface="Arial"/>
                </a:rPr>
                <a:t>to the Enterprise </a:t>
              </a:r>
              <a:endParaRPr lang="en-US" sz="1400" i="1" kern="0" dirty="0">
                <a:solidFill>
                  <a:srgbClr val="000000"/>
                </a:solidFill>
                <a:cs typeface="Arial"/>
                <a:sym typeface="Arial"/>
              </a:endParaRPr>
            </a:p>
          </p:txBody>
        </p:sp>
        <p:sp>
          <p:nvSpPr>
            <p:cNvPr id="104" name="TextBox 103"/>
            <p:cNvSpPr txBox="1"/>
            <p:nvPr/>
          </p:nvSpPr>
          <p:spPr>
            <a:xfrm>
              <a:off x="3045592" y="162003"/>
              <a:ext cx="3185552" cy="369332"/>
            </a:xfrm>
            <a:prstGeom prst="rect">
              <a:avLst/>
            </a:prstGeom>
            <a:noFill/>
          </p:spPr>
          <p:txBody>
            <a:bodyPr wrap="none" rtlCol="0">
              <a:spAutoFit/>
            </a:bodyPr>
            <a:lstStyle/>
            <a:p>
              <a:pPr algn="ctr"/>
              <a:r>
                <a:rPr lang="en-US" b="1" dirty="0" smtClean="0">
                  <a:solidFill>
                    <a:srgbClr val="000000"/>
                  </a:solidFill>
                  <a:cs typeface="Arial"/>
                  <a:sym typeface="Arial"/>
                </a:rPr>
                <a:t>The Value that EIM Delivers</a:t>
              </a:r>
            </a:p>
          </p:txBody>
        </p:sp>
        <p:sp>
          <p:nvSpPr>
            <p:cNvPr id="2" name="TextBox 1"/>
            <p:cNvSpPr txBox="1"/>
            <p:nvPr/>
          </p:nvSpPr>
          <p:spPr>
            <a:xfrm>
              <a:off x="5717262" y="906790"/>
              <a:ext cx="1497526" cy="523220"/>
            </a:xfrm>
            <a:prstGeom prst="rect">
              <a:avLst/>
            </a:prstGeom>
            <a:noFill/>
          </p:spPr>
          <p:txBody>
            <a:bodyPr wrap="none" rtlCol="0">
              <a:spAutoFit/>
            </a:bodyPr>
            <a:lstStyle/>
            <a:p>
              <a:r>
                <a:rPr lang="en-US" sz="1400" b="1" i="1" kern="0" dirty="0">
                  <a:solidFill>
                    <a:srgbClr val="000000"/>
                  </a:solidFill>
                  <a:cs typeface="Arial"/>
                  <a:sym typeface="Arial"/>
                </a:rPr>
                <a:t>Workforce</a:t>
              </a:r>
            </a:p>
            <a:p>
              <a:r>
                <a:rPr lang="en-US" sz="1400" b="1" i="1" kern="0" dirty="0" smtClean="0">
                  <a:solidFill>
                    <a:srgbClr val="000000"/>
                  </a:solidFill>
                  <a:cs typeface="Arial"/>
                  <a:sym typeface="Arial"/>
                </a:rPr>
                <a:t>Transformation</a:t>
              </a:r>
              <a:endParaRPr lang="en-US" sz="1400" b="1" i="1" kern="0" dirty="0">
                <a:solidFill>
                  <a:srgbClr val="000000"/>
                </a:solidFill>
                <a:cs typeface="Arial"/>
                <a:sym typeface="Arial"/>
              </a:endParaRPr>
            </a:p>
          </p:txBody>
        </p:sp>
        <p:sp>
          <p:nvSpPr>
            <p:cNvPr id="10" name="TextBox 9"/>
            <p:cNvSpPr txBox="1"/>
            <p:nvPr/>
          </p:nvSpPr>
          <p:spPr>
            <a:xfrm>
              <a:off x="2407440" y="5412139"/>
              <a:ext cx="1281120" cy="523220"/>
            </a:xfrm>
            <a:prstGeom prst="rect">
              <a:avLst/>
            </a:prstGeom>
            <a:noFill/>
          </p:spPr>
          <p:txBody>
            <a:bodyPr wrap="none" rtlCol="0">
              <a:spAutoFit/>
            </a:bodyPr>
            <a:lstStyle/>
            <a:p>
              <a:r>
                <a:rPr lang="en-US" sz="1400" b="1" i="1" kern="0" dirty="0">
                  <a:solidFill>
                    <a:srgbClr val="000000"/>
                  </a:solidFill>
                  <a:cs typeface="Arial"/>
                  <a:sym typeface="Arial"/>
                </a:rPr>
                <a:t>Performance</a:t>
              </a:r>
            </a:p>
            <a:p>
              <a:r>
                <a:rPr lang="en-US" sz="1400" b="1" i="1" kern="0" dirty="0" smtClean="0">
                  <a:solidFill>
                    <a:srgbClr val="000000"/>
                  </a:solidFill>
                  <a:cs typeface="Arial"/>
                  <a:sym typeface="Arial"/>
                </a:rPr>
                <a:t>Management</a:t>
              </a:r>
              <a:endParaRPr lang="en-US" sz="1400" b="1" i="1" kern="0" dirty="0">
                <a:solidFill>
                  <a:srgbClr val="000000"/>
                </a:solidFill>
                <a:cs typeface="Arial"/>
                <a:sym typeface="Arial"/>
              </a:endParaRPr>
            </a:p>
          </p:txBody>
        </p:sp>
        <p:pic>
          <p:nvPicPr>
            <p:cNvPr id="13" name="Picture 2" descr="C:\Users\m22342\Documents\FAA\AIT\Enterprise Information Management\Discovery Phase\Vision &amp; Strategy 1 Pager\EIM Graphic.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92866" y="3505200"/>
              <a:ext cx="3451134" cy="26697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69035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2">
                    <a:lumMod val="75000"/>
                  </a:schemeClr>
                </a:solidFill>
              </a:rPr>
              <a:t>EIM Hype Cycle </a:t>
            </a:r>
            <a:endParaRPr lang="en-US" dirty="0">
              <a:solidFill>
                <a:schemeClr val="tx2">
                  <a:lumMod val="75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81138"/>
            <a:ext cx="7086600" cy="453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 y="5714999"/>
            <a:ext cx="2667000" cy="276999"/>
          </a:xfrm>
          <a:prstGeom prst="rect">
            <a:avLst/>
          </a:prstGeom>
          <a:noFill/>
        </p:spPr>
        <p:txBody>
          <a:bodyPr wrap="square" rtlCol="0">
            <a:spAutoFit/>
          </a:bodyPr>
          <a:lstStyle/>
          <a:p>
            <a:r>
              <a:rPr lang="en-US" sz="1200" dirty="0" smtClean="0">
                <a:solidFill>
                  <a:schemeClr val="tx2">
                    <a:lumMod val="75000"/>
                  </a:schemeClr>
                </a:solidFill>
              </a:rPr>
              <a:t>Source:  Gartner (2013)</a:t>
            </a:r>
            <a:endParaRPr lang="en-US" sz="1200" dirty="0">
              <a:solidFill>
                <a:schemeClr val="tx2">
                  <a:lumMod val="75000"/>
                </a:schemeClr>
              </a:solidFill>
            </a:endParaRPr>
          </a:p>
        </p:txBody>
      </p:sp>
    </p:spTree>
    <p:extLst>
      <p:ext uri="{BB962C8B-B14F-4D97-AF65-F5344CB8AC3E}">
        <p14:creationId xmlns:p14="http://schemas.microsoft.com/office/powerpoint/2010/main" val="3355359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2">
                    <a:lumMod val="75000"/>
                  </a:schemeClr>
                </a:solidFill>
              </a:rPr>
              <a:t>What will the Witches stir up next?</a:t>
            </a:r>
            <a:endParaRPr lang="en-US" dirty="0">
              <a:solidFill>
                <a:schemeClr val="tx2">
                  <a:lumMod val="75000"/>
                </a:schemeClr>
              </a:solidFill>
            </a:endParaRPr>
          </a:p>
        </p:txBody>
      </p:sp>
      <p:pic>
        <p:nvPicPr>
          <p:cNvPr id="4" name="Picture 8"/>
          <p:cNvPicPr>
            <a:picLocks noChangeAspect="1" noChangeArrowheads="1"/>
          </p:cNvPicPr>
          <p:nvPr/>
        </p:nvPicPr>
        <p:blipFill>
          <a:blip r:embed="rId2"/>
          <a:srcRect/>
          <a:stretch>
            <a:fillRect/>
          </a:stretch>
        </p:blipFill>
        <p:spPr bwMode="auto">
          <a:xfrm>
            <a:off x="2289810" y="1371600"/>
            <a:ext cx="4648200" cy="4421188"/>
          </a:xfrm>
          <a:prstGeom prst="rect">
            <a:avLst/>
          </a:prstGeom>
          <a:noFill/>
          <a:ln w="9525">
            <a:noFill/>
            <a:miter lim="800000"/>
            <a:headEnd/>
            <a:tailEnd/>
          </a:ln>
        </p:spPr>
      </p:pic>
      <p:sp>
        <p:nvSpPr>
          <p:cNvPr id="5" name="Text Box 9"/>
          <p:cNvSpPr txBox="1">
            <a:spLocks noChangeArrowheads="1"/>
          </p:cNvSpPr>
          <p:nvPr/>
        </p:nvSpPr>
        <p:spPr bwMode="auto">
          <a:xfrm>
            <a:off x="3886200" y="3859121"/>
            <a:ext cx="1447800" cy="511358"/>
          </a:xfrm>
          <a:prstGeom prst="rect">
            <a:avLst/>
          </a:prstGeom>
          <a:noFill/>
          <a:ln w="9525">
            <a:noFill/>
            <a:miter lim="800000"/>
            <a:headEnd/>
            <a:tailEnd/>
          </a:ln>
        </p:spPr>
        <p:txBody>
          <a:bodyPr>
            <a:spAutoFit/>
          </a:bodyPr>
          <a:lstStyle/>
          <a:p>
            <a:pPr algn="ctr">
              <a:lnSpc>
                <a:spcPct val="70000"/>
              </a:lnSpc>
              <a:spcBef>
                <a:spcPct val="50000"/>
              </a:spcBef>
            </a:pPr>
            <a:r>
              <a:rPr lang="en-US" sz="1400" b="1" dirty="0">
                <a:solidFill>
                  <a:srgbClr val="66FF33"/>
                </a:solidFill>
              </a:rPr>
              <a:t>POWERFUL</a:t>
            </a:r>
          </a:p>
          <a:p>
            <a:pPr algn="ctr">
              <a:lnSpc>
                <a:spcPct val="70000"/>
              </a:lnSpc>
              <a:spcBef>
                <a:spcPct val="50000"/>
              </a:spcBef>
            </a:pPr>
            <a:r>
              <a:rPr lang="en-US" sz="1400" b="1" dirty="0">
                <a:solidFill>
                  <a:srgbClr val="66FF33"/>
                </a:solidFill>
              </a:rPr>
              <a:t>INFORMATION</a:t>
            </a:r>
          </a:p>
        </p:txBody>
      </p:sp>
    </p:spTree>
    <p:extLst>
      <p:ext uri="{BB962C8B-B14F-4D97-AF65-F5344CB8AC3E}">
        <p14:creationId xmlns:p14="http://schemas.microsoft.com/office/powerpoint/2010/main" val="1164872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738</Words>
  <Application>Microsoft Office PowerPoint</Application>
  <PresentationFormat>On-screen Show (4:3)</PresentationFormat>
  <Paragraphs>130</Paragraphs>
  <Slides>10</Slides>
  <Notes>1</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1_Office Theme</vt:lpstr>
      <vt:lpstr>PowerPoint Presentation</vt:lpstr>
      <vt:lpstr>Overview</vt:lpstr>
      <vt:lpstr>PowerPoint Presentation</vt:lpstr>
      <vt:lpstr>Global Factors Driving EIM</vt:lpstr>
      <vt:lpstr>PowerPoint Presentation</vt:lpstr>
      <vt:lpstr>PowerPoint Presentation</vt:lpstr>
      <vt:lpstr>PowerPoint Presentation</vt:lpstr>
      <vt:lpstr>EIM Hype Cycle </vt:lpstr>
      <vt:lpstr>What will the Witches stir up next?</vt:lpstr>
      <vt:lpstr>Our Speakers Today…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Shannon</dc:creator>
  <cp:lastModifiedBy>Plater, Debra CTR (FAA)</cp:lastModifiedBy>
  <cp:revision>44</cp:revision>
  <cp:lastPrinted>2014-08-25T22:06:09Z</cp:lastPrinted>
  <dcterms:created xsi:type="dcterms:W3CDTF">2012-06-25T19:22:03Z</dcterms:created>
  <dcterms:modified xsi:type="dcterms:W3CDTF">2014-08-27T11:09:42Z</dcterms:modified>
</cp:coreProperties>
</file>