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63" r:id="rId1"/>
    <p:sldMasterId id="2147483664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132346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3238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546100" y="6537325"/>
            <a:ext cx="390524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9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46" name="Shape 46"/>
          <p:cNvGrpSpPr/>
          <p:nvPr/>
        </p:nvGrpSpPr>
        <p:grpSpPr>
          <a:xfrm>
            <a:off x="8162925" y="6213475"/>
            <a:ext cx="657224" cy="420688"/>
            <a:chOff x="8162925" y="6213475"/>
            <a:chExt cx="657224" cy="420688"/>
          </a:xfrm>
        </p:grpSpPr>
        <p:sp>
          <p:nvSpPr>
            <p:cNvPr id="47" name="Shape 47"/>
            <p:cNvSpPr/>
            <p:nvPr/>
          </p:nvSpPr>
          <p:spPr>
            <a:xfrm>
              <a:off x="8435975" y="6213475"/>
              <a:ext cx="285750" cy="2857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rm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8267700" y="6321423"/>
              <a:ext cx="228600" cy="228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rm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8162925" y="6410323"/>
              <a:ext cx="228600" cy="215899"/>
            </a:xfrm>
            <a:prstGeom prst="ellipse">
              <a:avLst/>
            </a:prstGeom>
            <a:gradFill>
              <a:gsLst>
                <a:gs pos="0">
                  <a:srgbClr val="AAE6FF"/>
                </a:gs>
                <a:gs pos="80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</p:spPr>
          <p:txBody>
            <a:bodyPr lIns="91425" tIns="45700" rIns="91425" bIns="45700" anchor="ctr" anchorCtr="0">
              <a:norm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8588374" y="6416675"/>
              <a:ext cx="231775" cy="214396"/>
            </a:xfrm>
            <a:prstGeom prst="ellipse">
              <a:avLst/>
            </a:prstGeom>
            <a:gradFill>
              <a:gsLst>
                <a:gs pos="0">
                  <a:srgbClr val="AAE6FF"/>
                </a:gs>
                <a:gs pos="80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</p:spPr>
          <p:txBody>
            <a:bodyPr lIns="91425" tIns="45700" rIns="91425" bIns="45700" anchor="ctr" anchorCtr="0">
              <a:norm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8359789" y="6403975"/>
              <a:ext cx="279400" cy="230188"/>
            </a:xfrm>
            <a:prstGeom prst="ellipse">
              <a:avLst/>
            </a:prstGeom>
            <a:gradFill>
              <a:gsLst>
                <a:gs pos="0">
                  <a:srgbClr val="AAE6FF"/>
                </a:gs>
                <a:gs pos="80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</p:spPr>
          <p:txBody>
            <a:bodyPr lIns="91425" tIns="45700" rIns="91425" bIns="45700" anchor="ctr" anchorCtr="0">
              <a:norm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2" name="Shape 52"/>
          <p:cNvGrpSpPr/>
          <p:nvPr/>
        </p:nvGrpSpPr>
        <p:grpSpPr>
          <a:xfrm>
            <a:off x="7620000" y="6161087"/>
            <a:ext cx="1270000" cy="466725"/>
            <a:chOff x="0" y="0"/>
            <a:chExt cx="3000000" cy="3000000"/>
          </a:xfrm>
        </p:grpSpPr>
        <p:sp>
          <p:nvSpPr>
            <p:cNvPr id="53" name="Shape 53"/>
            <p:cNvSpPr/>
            <p:nvPr/>
          </p:nvSpPr>
          <p:spPr>
            <a:xfrm>
              <a:off x="1410925" y="994875"/>
              <a:ext cx="275650" cy="670950"/>
            </a:xfrm>
            <a:custGeom>
              <a:avLst/>
              <a:gdLst/>
              <a:ahLst/>
              <a:cxnLst/>
              <a:rect l="0" t="0" r="0" b="0"/>
              <a:pathLst>
                <a:path w="11026" h="26838" extrusionOk="0">
                  <a:moveTo>
                    <a:pt x="7988" y="1"/>
                  </a:moveTo>
                  <a:lnTo>
                    <a:pt x="7201" y="103"/>
                  </a:lnTo>
                  <a:lnTo>
                    <a:pt x="6376" y="409"/>
                  </a:lnTo>
                  <a:lnTo>
                    <a:pt x="5626" y="919"/>
                  </a:lnTo>
                  <a:lnTo>
                    <a:pt x="4876" y="1634"/>
                  </a:lnTo>
                  <a:lnTo>
                    <a:pt x="4201" y="2552"/>
                  </a:lnTo>
                  <a:lnTo>
                    <a:pt x="3526" y="3674"/>
                  </a:lnTo>
                  <a:lnTo>
                    <a:pt x="2926" y="4899"/>
                  </a:lnTo>
                  <a:lnTo>
                    <a:pt x="2363" y="6327"/>
                  </a:lnTo>
                  <a:lnTo>
                    <a:pt x="1838" y="7858"/>
                  </a:lnTo>
                  <a:lnTo>
                    <a:pt x="1388" y="9593"/>
                  </a:lnTo>
                  <a:lnTo>
                    <a:pt x="976" y="11327"/>
                  </a:lnTo>
                  <a:lnTo>
                    <a:pt x="638" y="13266"/>
                  </a:lnTo>
                  <a:lnTo>
                    <a:pt x="376" y="15205"/>
                  </a:lnTo>
                  <a:lnTo>
                    <a:pt x="188" y="17348"/>
                  </a:lnTo>
                  <a:lnTo>
                    <a:pt x="38" y="19491"/>
                  </a:lnTo>
                  <a:lnTo>
                    <a:pt x="1" y="21736"/>
                  </a:lnTo>
                  <a:lnTo>
                    <a:pt x="38" y="23062"/>
                  </a:lnTo>
                  <a:lnTo>
                    <a:pt x="76" y="24287"/>
                  </a:lnTo>
                  <a:lnTo>
                    <a:pt x="151" y="25613"/>
                  </a:lnTo>
                  <a:lnTo>
                    <a:pt x="226" y="26838"/>
                  </a:lnTo>
                  <a:lnTo>
                    <a:pt x="676" y="26327"/>
                  </a:lnTo>
                  <a:lnTo>
                    <a:pt x="1163" y="25817"/>
                  </a:lnTo>
                  <a:lnTo>
                    <a:pt x="1613" y="25409"/>
                  </a:lnTo>
                  <a:lnTo>
                    <a:pt x="2101" y="25001"/>
                  </a:lnTo>
                  <a:lnTo>
                    <a:pt x="2626" y="24797"/>
                  </a:lnTo>
                  <a:lnTo>
                    <a:pt x="3113" y="24593"/>
                  </a:lnTo>
                  <a:lnTo>
                    <a:pt x="3638" y="24389"/>
                  </a:lnTo>
                  <a:lnTo>
                    <a:pt x="4613" y="24389"/>
                  </a:lnTo>
                  <a:lnTo>
                    <a:pt x="5101" y="24593"/>
                  </a:lnTo>
                  <a:lnTo>
                    <a:pt x="6001" y="25001"/>
                  </a:lnTo>
                  <a:lnTo>
                    <a:pt x="5963" y="22858"/>
                  </a:lnTo>
                  <a:lnTo>
                    <a:pt x="6001" y="21123"/>
                  </a:lnTo>
                  <a:lnTo>
                    <a:pt x="6076" y="19287"/>
                  </a:lnTo>
                  <a:lnTo>
                    <a:pt x="6188" y="17654"/>
                  </a:lnTo>
                  <a:lnTo>
                    <a:pt x="6338" y="16021"/>
                  </a:lnTo>
                  <a:lnTo>
                    <a:pt x="6563" y="14389"/>
                  </a:lnTo>
                  <a:lnTo>
                    <a:pt x="6788" y="12858"/>
                  </a:lnTo>
                  <a:lnTo>
                    <a:pt x="7051" y="11327"/>
                  </a:lnTo>
                  <a:lnTo>
                    <a:pt x="7388" y="9899"/>
                  </a:lnTo>
                  <a:lnTo>
                    <a:pt x="7726" y="8572"/>
                  </a:lnTo>
                  <a:lnTo>
                    <a:pt x="8138" y="7348"/>
                  </a:lnTo>
                  <a:lnTo>
                    <a:pt x="8551" y="6123"/>
                  </a:lnTo>
                  <a:lnTo>
                    <a:pt x="8963" y="5001"/>
                  </a:lnTo>
                  <a:lnTo>
                    <a:pt x="9451" y="3981"/>
                  </a:lnTo>
                  <a:lnTo>
                    <a:pt x="9938" y="3062"/>
                  </a:lnTo>
                  <a:lnTo>
                    <a:pt x="10463" y="2246"/>
                  </a:lnTo>
                  <a:lnTo>
                    <a:pt x="11026" y="1532"/>
                  </a:lnTo>
                  <a:lnTo>
                    <a:pt x="10576" y="1123"/>
                  </a:lnTo>
                  <a:lnTo>
                    <a:pt x="10126" y="715"/>
                  </a:lnTo>
                  <a:lnTo>
                    <a:pt x="9676" y="409"/>
                  </a:lnTo>
                  <a:lnTo>
                    <a:pt x="9188" y="205"/>
                  </a:lnTo>
                  <a:lnTo>
                    <a:pt x="8588" y="1"/>
                  </a:lnTo>
                  <a:close/>
                </a:path>
              </a:pathLst>
            </a:custGeom>
            <a:solidFill>
              <a:srgbClr val="00A94F"/>
            </a:solidFill>
            <a:ln>
              <a:noFill/>
            </a:ln>
          </p:spPr>
          <p:txBody>
            <a:bodyPr lIns="91425" tIns="91425" rIns="91425" bIns="91425" anchor="ctr" anchorCtr="0">
              <a:norm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1863750" y="548450"/>
              <a:ext cx="6575" cy="25550"/>
            </a:xfrm>
            <a:custGeom>
              <a:avLst/>
              <a:gdLst/>
              <a:ahLst/>
              <a:cxnLst/>
              <a:rect l="0" t="0" r="0" b="0"/>
              <a:pathLst>
                <a:path w="263" h="1022" extrusionOk="0">
                  <a:moveTo>
                    <a:pt x="0" y="1021"/>
                  </a:moveTo>
                  <a:lnTo>
                    <a:pt x="0" y="1021"/>
                  </a:lnTo>
                  <a:lnTo>
                    <a:pt x="263" y="1"/>
                  </a:lnTo>
                  <a:lnTo>
                    <a:pt x="263" y="1"/>
                  </a:lnTo>
                  <a:lnTo>
                    <a:pt x="0" y="1021"/>
                  </a:lnTo>
                  <a:lnTo>
                    <a:pt x="0" y="1021"/>
                  </a:lnTo>
                  <a:lnTo>
                    <a:pt x="0" y="1021"/>
                  </a:ln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lIns="91425" tIns="91425" rIns="91425" bIns="91425" anchor="ctr" anchorCtr="0">
              <a:norm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1884375" y="0"/>
              <a:ext cx="765000" cy="579100"/>
            </a:xfrm>
            <a:custGeom>
              <a:avLst/>
              <a:gdLst/>
              <a:ahLst/>
              <a:cxnLst/>
              <a:rect l="0" t="0" r="0" b="0"/>
              <a:pathLst>
                <a:path w="30600" h="23164" extrusionOk="0">
                  <a:moveTo>
                    <a:pt x="14850" y="0"/>
                  </a:moveTo>
                  <a:lnTo>
                    <a:pt x="13725" y="102"/>
                  </a:lnTo>
                  <a:lnTo>
                    <a:pt x="12638" y="408"/>
                  </a:lnTo>
                  <a:lnTo>
                    <a:pt x="11550" y="816"/>
                  </a:lnTo>
                  <a:lnTo>
                    <a:pt x="10500" y="1429"/>
                  </a:lnTo>
                  <a:lnTo>
                    <a:pt x="9488" y="2245"/>
                  </a:lnTo>
                  <a:lnTo>
                    <a:pt x="8475" y="3163"/>
                  </a:lnTo>
                  <a:lnTo>
                    <a:pt x="7463" y="4184"/>
                  </a:lnTo>
                  <a:lnTo>
                    <a:pt x="6525" y="5408"/>
                  </a:lnTo>
                  <a:lnTo>
                    <a:pt x="5588" y="6837"/>
                  </a:lnTo>
                  <a:lnTo>
                    <a:pt x="4688" y="8367"/>
                  </a:lnTo>
                  <a:lnTo>
                    <a:pt x="3788" y="10000"/>
                  </a:lnTo>
                  <a:lnTo>
                    <a:pt x="2963" y="11735"/>
                  </a:lnTo>
                  <a:lnTo>
                    <a:pt x="2175" y="13673"/>
                  </a:lnTo>
                  <a:lnTo>
                    <a:pt x="1388" y="15612"/>
                  </a:lnTo>
                  <a:lnTo>
                    <a:pt x="675" y="17755"/>
                  </a:lnTo>
                  <a:lnTo>
                    <a:pt x="0" y="20000"/>
                  </a:lnTo>
                  <a:lnTo>
                    <a:pt x="938" y="18265"/>
                  </a:lnTo>
                  <a:lnTo>
                    <a:pt x="1913" y="16837"/>
                  </a:lnTo>
                  <a:lnTo>
                    <a:pt x="2963" y="15510"/>
                  </a:lnTo>
                  <a:lnTo>
                    <a:pt x="4013" y="14490"/>
                  </a:lnTo>
                  <a:lnTo>
                    <a:pt x="4575" y="13980"/>
                  </a:lnTo>
                  <a:lnTo>
                    <a:pt x="5138" y="13571"/>
                  </a:lnTo>
                  <a:lnTo>
                    <a:pt x="5700" y="13265"/>
                  </a:lnTo>
                  <a:lnTo>
                    <a:pt x="6263" y="12959"/>
                  </a:lnTo>
                  <a:lnTo>
                    <a:pt x="6863" y="12755"/>
                  </a:lnTo>
                  <a:lnTo>
                    <a:pt x="7463" y="12551"/>
                  </a:lnTo>
                  <a:lnTo>
                    <a:pt x="8025" y="12449"/>
                  </a:lnTo>
                  <a:lnTo>
                    <a:pt x="8625" y="12449"/>
                  </a:lnTo>
                  <a:lnTo>
                    <a:pt x="9413" y="12551"/>
                  </a:lnTo>
                  <a:lnTo>
                    <a:pt x="10163" y="12653"/>
                  </a:lnTo>
                  <a:lnTo>
                    <a:pt x="10875" y="12959"/>
                  </a:lnTo>
                  <a:lnTo>
                    <a:pt x="11625" y="13265"/>
                  </a:lnTo>
                  <a:lnTo>
                    <a:pt x="12338" y="12959"/>
                  </a:lnTo>
                  <a:lnTo>
                    <a:pt x="13088" y="12653"/>
                  </a:lnTo>
                  <a:lnTo>
                    <a:pt x="13838" y="12551"/>
                  </a:lnTo>
                  <a:lnTo>
                    <a:pt x="14588" y="12449"/>
                  </a:lnTo>
                  <a:lnTo>
                    <a:pt x="15338" y="12551"/>
                  </a:lnTo>
                  <a:lnTo>
                    <a:pt x="16088" y="12653"/>
                  </a:lnTo>
                  <a:lnTo>
                    <a:pt x="16838" y="12857"/>
                  </a:lnTo>
                  <a:lnTo>
                    <a:pt x="17550" y="13265"/>
                  </a:lnTo>
                  <a:lnTo>
                    <a:pt x="18263" y="12857"/>
                  </a:lnTo>
                  <a:lnTo>
                    <a:pt x="18975" y="12653"/>
                  </a:lnTo>
                  <a:lnTo>
                    <a:pt x="19725" y="12551"/>
                  </a:lnTo>
                  <a:lnTo>
                    <a:pt x="20475" y="12449"/>
                  </a:lnTo>
                  <a:lnTo>
                    <a:pt x="21188" y="12551"/>
                  </a:lnTo>
                  <a:lnTo>
                    <a:pt x="21938" y="12653"/>
                  </a:lnTo>
                  <a:lnTo>
                    <a:pt x="22650" y="12857"/>
                  </a:lnTo>
                  <a:lnTo>
                    <a:pt x="23325" y="13163"/>
                  </a:lnTo>
                  <a:lnTo>
                    <a:pt x="24000" y="13571"/>
                  </a:lnTo>
                  <a:lnTo>
                    <a:pt x="24675" y="14082"/>
                  </a:lnTo>
                  <a:lnTo>
                    <a:pt x="25350" y="14694"/>
                  </a:lnTo>
                  <a:lnTo>
                    <a:pt x="25988" y="15306"/>
                  </a:lnTo>
                  <a:lnTo>
                    <a:pt x="26625" y="16020"/>
                  </a:lnTo>
                  <a:lnTo>
                    <a:pt x="27263" y="16837"/>
                  </a:lnTo>
                  <a:lnTo>
                    <a:pt x="27863" y="17755"/>
                  </a:lnTo>
                  <a:lnTo>
                    <a:pt x="28425" y="18673"/>
                  </a:lnTo>
                  <a:lnTo>
                    <a:pt x="28988" y="19694"/>
                  </a:lnTo>
                  <a:lnTo>
                    <a:pt x="29550" y="20816"/>
                  </a:lnTo>
                  <a:lnTo>
                    <a:pt x="30075" y="21939"/>
                  </a:lnTo>
                  <a:lnTo>
                    <a:pt x="30600" y="23163"/>
                  </a:lnTo>
                  <a:lnTo>
                    <a:pt x="29888" y="20612"/>
                  </a:lnTo>
                  <a:lnTo>
                    <a:pt x="29175" y="18163"/>
                  </a:lnTo>
                  <a:lnTo>
                    <a:pt x="28388" y="15816"/>
                  </a:lnTo>
                  <a:lnTo>
                    <a:pt x="27563" y="13673"/>
                  </a:lnTo>
                  <a:lnTo>
                    <a:pt x="26700" y="11633"/>
                  </a:lnTo>
                  <a:lnTo>
                    <a:pt x="25763" y="9694"/>
                  </a:lnTo>
                  <a:lnTo>
                    <a:pt x="24825" y="7959"/>
                  </a:lnTo>
                  <a:lnTo>
                    <a:pt x="23850" y="6327"/>
                  </a:lnTo>
                  <a:lnTo>
                    <a:pt x="22800" y="4898"/>
                  </a:lnTo>
                  <a:lnTo>
                    <a:pt x="21750" y="3673"/>
                  </a:lnTo>
                  <a:lnTo>
                    <a:pt x="20663" y="2551"/>
                  </a:lnTo>
                  <a:lnTo>
                    <a:pt x="19538" y="1735"/>
                  </a:lnTo>
                  <a:lnTo>
                    <a:pt x="18413" y="1020"/>
                  </a:lnTo>
                  <a:lnTo>
                    <a:pt x="17250" y="408"/>
                  </a:lnTo>
                  <a:lnTo>
                    <a:pt x="16050" y="102"/>
                  </a:lnTo>
                  <a:lnTo>
                    <a:pt x="14850" y="0"/>
                  </a:ln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lIns="91425" tIns="91425" rIns="91425" bIns="91425" anchor="ctr" anchorCtr="0">
              <a:norm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1807500" y="770400"/>
              <a:ext cx="15000" cy="99500"/>
            </a:xfrm>
            <a:custGeom>
              <a:avLst/>
              <a:gdLst/>
              <a:ahLst/>
              <a:cxnLst/>
              <a:rect l="0" t="0" r="0" b="0"/>
              <a:pathLst>
                <a:path w="600" h="3980" extrusionOk="0">
                  <a:moveTo>
                    <a:pt x="600" y="0"/>
                  </a:moveTo>
                  <a:lnTo>
                    <a:pt x="263" y="1939"/>
                  </a:lnTo>
                  <a:lnTo>
                    <a:pt x="0" y="3980"/>
                  </a:lnTo>
                  <a:lnTo>
                    <a:pt x="300" y="193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lIns="91425" tIns="91425" rIns="91425" bIns="91425" anchor="ctr" anchorCtr="0">
              <a:norm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1851550" y="591825"/>
              <a:ext cx="8450" cy="33175"/>
            </a:xfrm>
            <a:custGeom>
              <a:avLst/>
              <a:gdLst/>
              <a:ahLst/>
              <a:cxnLst/>
              <a:rect l="0" t="0" r="0" b="0"/>
              <a:pathLst>
                <a:path w="338" h="1327" extrusionOk="0">
                  <a:moveTo>
                    <a:pt x="1" y="1327"/>
                  </a:moveTo>
                  <a:lnTo>
                    <a:pt x="1" y="1327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1" y="1327"/>
                  </a:lnTo>
                  <a:lnTo>
                    <a:pt x="1" y="1327"/>
                  </a:lnTo>
                  <a:lnTo>
                    <a:pt x="1" y="1327"/>
                  </a:ln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lIns="91425" tIns="91425" rIns="91425" bIns="91425" anchor="ctr" anchorCtr="0">
              <a:norm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1876875" y="507650"/>
              <a:ext cx="5625" cy="17875"/>
            </a:xfrm>
            <a:custGeom>
              <a:avLst/>
              <a:gdLst/>
              <a:ahLst/>
              <a:cxnLst/>
              <a:rect l="0" t="0" r="0" b="0"/>
              <a:pathLst>
                <a:path w="225" h="715" extrusionOk="0">
                  <a:moveTo>
                    <a:pt x="0" y="714"/>
                  </a:moveTo>
                  <a:lnTo>
                    <a:pt x="0" y="714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0" y="714"/>
                  </a:lnTo>
                  <a:lnTo>
                    <a:pt x="0" y="714"/>
                  </a:lnTo>
                  <a:lnTo>
                    <a:pt x="0" y="714"/>
                  </a:ln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lIns="91425" tIns="91425" rIns="91425" bIns="91425" anchor="ctr" anchorCtr="0">
              <a:norm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1841250" y="635200"/>
              <a:ext cx="8450" cy="40825"/>
            </a:xfrm>
            <a:custGeom>
              <a:avLst/>
              <a:gdLst/>
              <a:ahLst/>
              <a:cxnLst/>
              <a:rect l="0" t="0" r="0" b="0"/>
              <a:pathLst>
                <a:path w="338" h="1633" extrusionOk="0">
                  <a:moveTo>
                    <a:pt x="0" y="1633"/>
                  </a:moveTo>
                  <a:lnTo>
                    <a:pt x="0" y="1633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0" y="1633"/>
                  </a:lnTo>
                  <a:lnTo>
                    <a:pt x="0" y="1633"/>
                  </a:lnTo>
                  <a:lnTo>
                    <a:pt x="0" y="1633"/>
                  </a:ln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lIns="91425" tIns="91425" rIns="91425" bIns="91425" anchor="ctr" anchorCtr="0">
              <a:norm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2323125" y="311200"/>
              <a:ext cx="676875" cy="2602075"/>
            </a:xfrm>
            <a:custGeom>
              <a:avLst/>
              <a:gdLst/>
              <a:ahLst/>
              <a:cxnLst/>
              <a:rect l="0" t="0" r="0" b="0"/>
              <a:pathLst>
                <a:path w="27075" h="104083" extrusionOk="0">
                  <a:moveTo>
                    <a:pt x="2925" y="1"/>
                  </a:moveTo>
                  <a:lnTo>
                    <a:pt x="2175" y="103"/>
                  </a:lnTo>
                  <a:lnTo>
                    <a:pt x="1425" y="205"/>
                  </a:lnTo>
                  <a:lnTo>
                    <a:pt x="713" y="409"/>
                  </a:lnTo>
                  <a:lnTo>
                    <a:pt x="0" y="817"/>
                  </a:lnTo>
                  <a:lnTo>
                    <a:pt x="638" y="1225"/>
                  </a:lnTo>
                  <a:lnTo>
                    <a:pt x="1238" y="1634"/>
                  </a:lnTo>
                  <a:lnTo>
                    <a:pt x="1875" y="2144"/>
                  </a:lnTo>
                  <a:lnTo>
                    <a:pt x="2475" y="2756"/>
                  </a:lnTo>
                  <a:lnTo>
                    <a:pt x="3038" y="3470"/>
                  </a:lnTo>
                  <a:lnTo>
                    <a:pt x="3638" y="4185"/>
                  </a:lnTo>
                  <a:lnTo>
                    <a:pt x="4200" y="5001"/>
                  </a:lnTo>
                  <a:lnTo>
                    <a:pt x="4725" y="5817"/>
                  </a:lnTo>
                  <a:lnTo>
                    <a:pt x="5288" y="6736"/>
                  </a:lnTo>
                  <a:lnTo>
                    <a:pt x="5775" y="7756"/>
                  </a:lnTo>
                  <a:lnTo>
                    <a:pt x="6300" y="8776"/>
                  </a:lnTo>
                  <a:lnTo>
                    <a:pt x="6788" y="9797"/>
                  </a:lnTo>
                  <a:lnTo>
                    <a:pt x="7238" y="11021"/>
                  </a:lnTo>
                  <a:lnTo>
                    <a:pt x="7688" y="12144"/>
                  </a:lnTo>
                  <a:lnTo>
                    <a:pt x="8138" y="13368"/>
                  </a:lnTo>
                  <a:lnTo>
                    <a:pt x="8513" y="14695"/>
                  </a:lnTo>
                  <a:lnTo>
                    <a:pt x="8925" y="16021"/>
                  </a:lnTo>
                  <a:lnTo>
                    <a:pt x="9300" y="17450"/>
                  </a:lnTo>
                  <a:lnTo>
                    <a:pt x="9638" y="18879"/>
                  </a:lnTo>
                  <a:lnTo>
                    <a:pt x="9975" y="20307"/>
                  </a:lnTo>
                  <a:lnTo>
                    <a:pt x="10275" y="21838"/>
                  </a:lnTo>
                  <a:lnTo>
                    <a:pt x="10538" y="23368"/>
                  </a:lnTo>
                  <a:lnTo>
                    <a:pt x="10800" y="25001"/>
                  </a:lnTo>
                  <a:lnTo>
                    <a:pt x="11025" y="26532"/>
                  </a:lnTo>
                  <a:lnTo>
                    <a:pt x="11250" y="28266"/>
                  </a:lnTo>
                  <a:lnTo>
                    <a:pt x="11438" y="29899"/>
                  </a:lnTo>
                  <a:lnTo>
                    <a:pt x="11588" y="31634"/>
                  </a:lnTo>
                  <a:lnTo>
                    <a:pt x="11700" y="33368"/>
                  </a:lnTo>
                  <a:lnTo>
                    <a:pt x="11813" y="35103"/>
                  </a:lnTo>
                  <a:lnTo>
                    <a:pt x="11888" y="36940"/>
                  </a:lnTo>
                  <a:lnTo>
                    <a:pt x="11925" y="38776"/>
                  </a:lnTo>
                  <a:lnTo>
                    <a:pt x="11963" y="40511"/>
                  </a:lnTo>
                  <a:lnTo>
                    <a:pt x="11925" y="42246"/>
                  </a:lnTo>
                  <a:lnTo>
                    <a:pt x="11888" y="43981"/>
                  </a:lnTo>
                  <a:lnTo>
                    <a:pt x="11850" y="45613"/>
                  </a:lnTo>
                  <a:lnTo>
                    <a:pt x="11738" y="47348"/>
                  </a:lnTo>
                  <a:lnTo>
                    <a:pt x="11625" y="48981"/>
                  </a:lnTo>
                  <a:lnTo>
                    <a:pt x="11475" y="50511"/>
                  </a:lnTo>
                  <a:lnTo>
                    <a:pt x="11325" y="52144"/>
                  </a:lnTo>
                  <a:lnTo>
                    <a:pt x="11138" y="53674"/>
                  </a:lnTo>
                  <a:lnTo>
                    <a:pt x="11513" y="53572"/>
                  </a:lnTo>
                  <a:lnTo>
                    <a:pt x="12375" y="53572"/>
                  </a:lnTo>
                  <a:lnTo>
                    <a:pt x="12863" y="53674"/>
                  </a:lnTo>
                  <a:lnTo>
                    <a:pt x="13313" y="53879"/>
                  </a:lnTo>
                  <a:lnTo>
                    <a:pt x="13763" y="54083"/>
                  </a:lnTo>
                  <a:lnTo>
                    <a:pt x="14213" y="54389"/>
                  </a:lnTo>
                  <a:lnTo>
                    <a:pt x="14663" y="54695"/>
                  </a:lnTo>
                  <a:lnTo>
                    <a:pt x="15113" y="55103"/>
                  </a:lnTo>
                  <a:lnTo>
                    <a:pt x="15525" y="55511"/>
                  </a:lnTo>
                  <a:lnTo>
                    <a:pt x="16350" y="56634"/>
                  </a:lnTo>
                  <a:lnTo>
                    <a:pt x="17100" y="57858"/>
                  </a:lnTo>
                  <a:lnTo>
                    <a:pt x="17813" y="59287"/>
                  </a:lnTo>
                  <a:lnTo>
                    <a:pt x="18488" y="60919"/>
                  </a:lnTo>
                  <a:lnTo>
                    <a:pt x="19088" y="62756"/>
                  </a:lnTo>
                  <a:lnTo>
                    <a:pt x="19613" y="64695"/>
                  </a:lnTo>
                  <a:lnTo>
                    <a:pt x="20063" y="66838"/>
                  </a:lnTo>
                  <a:lnTo>
                    <a:pt x="20475" y="68981"/>
                  </a:lnTo>
                  <a:lnTo>
                    <a:pt x="20625" y="70103"/>
                  </a:lnTo>
                  <a:lnTo>
                    <a:pt x="20775" y="71328"/>
                  </a:lnTo>
                  <a:lnTo>
                    <a:pt x="20888" y="72552"/>
                  </a:lnTo>
                  <a:lnTo>
                    <a:pt x="21000" y="73776"/>
                  </a:lnTo>
                  <a:lnTo>
                    <a:pt x="21075" y="75001"/>
                  </a:lnTo>
                  <a:lnTo>
                    <a:pt x="21150" y="76225"/>
                  </a:lnTo>
                  <a:lnTo>
                    <a:pt x="21188" y="77552"/>
                  </a:lnTo>
                  <a:lnTo>
                    <a:pt x="21188" y="78879"/>
                  </a:lnTo>
                  <a:lnTo>
                    <a:pt x="21188" y="80511"/>
                  </a:lnTo>
                  <a:lnTo>
                    <a:pt x="21113" y="82246"/>
                  </a:lnTo>
                  <a:lnTo>
                    <a:pt x="21188" y="83879"/>
                  </a:lnTo>
                  <a:lnTo>
                    <a:pt x="21188" y="85613"/>
                  </a:lnTo>
                  <a:lnTo>
                    <a:pt x="21188" y="87144"/>
                  </a:lnTo>
                  <a:lnTo>
                    <a:pt x="21113" y="88674"/>
                  </a:lnTo>
                  <a:lnTo>
                    <a:pt x="21038" y="90103"/>
                  </a:lnTo>
                  <a:lnTo>
                    <a:pt x="20925" y="91634"/>
                  </a:lnTo>
                  <a:lnTo>
                    <a:pt x="20775" y="93062"/>
                  </a:lnTo>
                  <a:lnTo>
                    <a:pt x="20625" y="94389"/>
                  </a:lnTo>
                  <a:lnTo>
                    <a:pt x="20400" y="95817"/>
                  </a:lnTo>
                  <a:lnTo>
                    <a:pt x="20175" y="97144"/>
                  </a:lnTo>
                  <a:lnTo>
                    <a:pt x="19763" y="98981"/>
                  </a:lnTo>
                  <a:lnTo>
                    <a:pt x="19313" y="100817"/>
                  </a:lnTo>
                  <a:lnTo>
                    <a:pt x="18788" y="102552"/>
                  </a:lnTo>
                  <a:lnTo>
                    <a:pt x="18225" y="104083"/>
                  </a:lnTo>
                  <a:lnTo>
                    <a:pt x="18750" y="103981"/>
                  </a:lnTo>
                  <a:lnTo>
                    <a:pt x="19275" y="103776"/>
                  </a:lnTo>
                  <a:lnTo>
                    <a:pt x="20100" y="103368"/>
                  </a:lnTo>
                  <a:lnTo>
                    <a:pt x="20888" y="102654"/>
                  </a:lnTo>
                  <a:lnTo>
                    <a:pt x="21638" y="101838"/>
                  </a:lnTo>
                  <a:lnTo>
                    <a:pt x="22350" y="100817"/>
                  </a:lnTo>
                  <a:lnTo>
                    <a:pt x="23025" y="99695"/>
                  </a:lnTo>
                  <a:lnTo>
                    <a:pt x="23700" y="98368"/>
                  </a:lnTo>
                  <a:lnTo>
                    <a:pt x="24263" y="96940"/>
                  </a:lnTo>
                  <a:lnTo>
                    <a:pt x="24825" y="95307"/>
                  </a:lnTo>
                  <a:lnTo>
                    <a:pt x="25313" y="93572"/>
                  </a:lnTo>
                  <a:lnTo>
                    <a:pt x="25763" y="91736"/>
                  </a:lnTo>
                  <a:lnTo>
                    <a:pt x="26138" y="89797"/>
                  </a:lnTo>
                  <a:lnTo>
                    <a:pt x="26475" y="87756"/>
                  </a:lnTo>
                  <a:lnTo>
                    <a:pt x="26738" y="85613"/>
                  </a:lnTo>
                  <a:lnTo>
                    <a:pt x="26925" y="83470"/>
                  </a:lnTo>
                  <a:lnTo>
                    <a:pt x="27038" y="81123"/>
                  </a:lnTo>
                  <a:lnTo>
                    <a:pt x="27075" y="78879"/>
                  </a:lnTo>
                  <a:lnTo>
                    <a:pt x="27075" y="77552"/>
                  </a:lnTo>
                  <a:lnTo>
                    <a:pt x="27038" y="76225"/>
                  </a:lnTo>
                  <a:lnTo>
                    <a:pt x="26963" y="75001"/>
                  </a:lnTo>
                  <a:lnTo>
                    <a:pt x="26888" y="73776"/>
                  </a:lnTo>
                  <a:lnTo>
                    <a:pt x="26775" y="72552"/>
                  </a:lnTo>
                  <a:lnTo>
                    <a:pt x="26663" y="71328"/>
                  </a:lnTo>
                  <a:lnTo>
                    <a:pt x="26513" y="70103"/>
                  </a:lnTo>
                  <a:lnTo>
                    <a:pt x="26325" y="68981"/>
                  </a:lnTo>
                  <a:lnTo>
                    <a:pt x="25950" y="66838"/>
                  </a:lnTo>
                  <a:lnTo>
                    <a:pt x="25500" y="64695"/>
                  </a:lnTo>
                  <a:lnTo>
                    <a:pt x="24938" y="62756"/>
                  </a:lnTo>
                  <a:lnTo>
                    <a:pt x="24338" y="60919"/>
                  </a:lnTo>
                  <a:lnTo>
                    <a:pt x="23700" y="59287"/>
                  </a:lnTo>
                  <a:lnTo>
                    <a:pt x="22988" y="57858"/>
                  </a:lnTo>
                  <a:lnTo>
                    <a:pt x="22200" y="56634"/>
                  </a:lnTo>
                  <a:lnTo>
                    <a:pt x="21413" y="55511"/>
                  </a:lnTo>
                  <a:lnTo>
                    <a:pt x="20963" y="55103"/>
                  </a:lnTo>
                  <a:lnTo>
                    <a:pt x="20550" y="54695"/>
                  </a:lnTo>
                  <a:lnTo>
                    <a:pt x="20100" y="54389"/>
                  </a:lnTo>
                  <a:lnTo>
                    <a:pt x="19650" y="54083"/>
                  </a:lnTo>
                  <a:lnTo>
                    <a:pt x="19200" y="53879"/>
                  </a:lnTo>
                  <a:lnTo>
                    <a:pt x="18750" y="53674"/>
                  </a:lnTo>
                  <a:lnTo>
                    <a:pt x="18263" y="53572"/>
                  </a:lnTo>
                  <a:lnTo>
                    <a:pt x="17400" y="53572"/>
                  </a:lnTo>
                  <a:lnTo>
                    <a:pt x="17025" y="53674"/>
                  </a:lnTo>
                  <a:lnTo>
                    <a:pt x="17213" y="52144"/>
                  </a:lnTo>
                  <a:lnTo>
                    <a:pt x="17363" y="50511"/>
                  </a:lnTo>
                  <a:lnTo>
                    <a:pt x="17513" y="48981"/>
                  </a:lnTo>
                  <a:lnTo>
                    <a:pt x="17625" y="47348"/>
                  </a:lnTo>
                  <a:lnTo>
                    <a:pt x="17700" y="45613"/>
                  </a:lnTo>
                  <a:lnTo>
                    <a:pt x="17775" y="43981"/>
                  </a:lnTo>
                  <a:lnTo>
                    <a:pt x="17813" y="42246"/>
                  </a:lnTo>
                  <a:lnTo>
                    <a:pt x="17850" y="40511"/>
                  </a:lnTo>
                  <a:lnTo>
                    <a:pt x="17813" y="38368"/>
                  </a:lnTo>
                  <a:lnTo>
                    <a:pt x="17738" y="36225"/>
                  </a:lnTo>
                  <a:lnTo>
                    <a:pt x="17625" y="34083"/>
                  </a:lnTo>
                  <a:lnTo>
                    <a:pt x="17513" y="31940"/>
                  </a:lnTo>
                  <a:lnTo>
                    <a:pt x="17325" y="29899"/>
                  </a:lnTo>
                  <a:lnTo>
                    <a:pt x="17100" y="27960"/>
                  </a:lnTo>
                  <a:lnTo>
                    <a:pt x="16838" y="25919"/>
                  </a:lnTo>
                  <a:lnTo>
                    <a:pt x="16538" y="24083"/>
                  </a:lnTo>
                  <a:lnTo>
                    <a:pt x="16200" y="22144"/>
                  </a:lnTo>
                  <a:lnTo>
                    <a:pt x="15863" y="20409"/>
                  </a:lnTo>
                  <a:lnTo>
                    <a:pt x="15450" y="18572"/>
                  </a:lnTo>
                  <a:lnTo>
                    <a:pt x="15038" y="16940"/>
                  </a:lnTo>
                  <a:lnTo>
                    <a:pt x="14588" y="15307"/>
                  </a:lnTo>
                  <a:lnTo>
                    <a:pt x="14100" y="13674"/>
                  </a:lnTo>
                  <a:lnTo>
                    <a:pt x="13575" y="12246"/>
                  </a:lnTo>
                  <a:lnTo>
                    <a:pt x="13050" y="10817"/>
                  </a:lnTo>
                  <a:lnTo>
                    <a:pt x="13050" y="10715"/>
                  </a:lnTo>
                  <a:lnTo>
                    <a:pt x="12525" y="9491"/>
                  </a:lnTo>
                  <a:lnTo>
                    <a:pt x="12000" y="8368"/>
                  </a:lnTo>
                  <a:lnTo>
                    <a:pt x="11438" y="7246"/>
                  </a:lnTo>
                  <a:lnTo>
                    <a:pt x="10875" y="6225"/>
                  </a:lnTo>
                  <a:lnTo>
                    <a:pt x="10313" y="5307"/>
                  </a:lnTo>
                  <a:lnTo>
                    <a:pt x="9713" y="4389"/>
                  </a:lnTo>
                  <a:lnTo>
                    <a:pt x="9075" y="3572"/>
                  </a:lnTo>
                  <a:lnTo>
                    <a:pt x="8438" y="2858"/>
                  </a:lnTo>
                  <a:lnTo>
                    <a:pt x="7800" y="2246"/>
                  </a:lnTo>
                  <a:lnTo>
                    <a:pt x="7125" y="1634"/>
                  </a:lnTo>
                  <a:lnTo>
                    <a:pt x="6450" y="1123"/>
                  </a:lnTo>
                  <a:lnTo>
                    <a:pt x="5775" y="715"/>
                  </a:lnTo>
                  <a:lnTo>
                    <a:pt x="5100" y="409"/>
                  </a:lnTo>
                  <a:lnTo>
                    <a:pt x="4388" y="205"/>
                  </a:lnTo>
                  <a:lnTo>
                    <a:pt x="3638" y="103"/>
                  </a:lnTo>
                  <a:lnTo>
                    <a:pt x="2925" y="1"/>
                  </a:lnTo>
                  <a:close/>
                </a:path>
              </a:pathLst>
            </a:custGeom>
            <a:solidFill>
              <a:srgbClr val="ED1849"/>
            </a:solidFill>
            <a:ln>
              <a:noFill/>
            </a:ln>
          </p:spPr>
          <p:txBody>
            <a:bodyPr lIns="91425" tIns="91425" rIns="91425" bIns="91425" anchor="ctr" anchorCtr="0">
              <a:norm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1807500" y="311200"/>
              <a:ext cx="367500" cy="727075"/>
            </a:xfrm>
            <a:custGeom>
              <a:avLst/>
              <a:gdLst/>
              <a:ahLst/>
              <a:cxnLst/>
              <a:rect l="0" t="0" r="0" b="0"/>
              <a:pathLst>
                <a:path w="14700" h="29083" extrusionOk="0">
                  <a:moveTo>
                    <a:pt x="11100" y="1"/>
                  </a:moveTo>
                  <a:lnTo>
                    <a:pt x="10538" y="103"/>
                  </a:lnTo>
                  <a:lnTo>
                    <a:pt x="9938" y="307"/>
                  </a:lnTo>
                  <a:lnTo>
                    <a:pt x="9338" y="511"/>
                  </a:lnTo>
                  <a:lnTo>
                    <a:pt x="8775" y="817"/>
                  </a:lnTo>
                  <a:lnTo>
                    <a:pt x="8213" y="1123"/>
                  </a:lnTo>
                  <a:lnTo>
                    <a:pt x="7650" y="1532"/>
                  </a:lnTo>
                  <a:lnTo>
                    <a:pt x="7088" y="2042"/>
                  </a:lnTo>
                  <a:lnTo>
                    <a:pt x="6038" y="3062"/>
                  </a:lnTo>
                  <a:lnTo>
                    <a:pt x="4988" y="4389"/>
                  </a:lnTo>
                  <a:lnTo>
                    <a:pt x="4013" y="5817"/>
                  </a:lnTo>
                  <a:lnTo>
                    <a:pt x="3075" y="7552"/>
                  </a:lnTo>
                  <a:lnTo>
                    <a:pt x="3000" y="7858"/>
                  </a:lnTo>
                  <a:lnTo>
                    <a:pt x="2775" y="8572"/>
                  </a:lnTo>
                  <a:lnTo>
                    <a:pt x="2513" y="9491"/>
                  </a:lnTo>
                  <a:lnTo>
                    <a:pt x="2250" y="10511"/>
                  </a:lnTo>
                  <a:lnTo>
                    <a:pt x="2100" y="11225"/>
                  </a:lnTo>
                  <a:lnTo>
                    <a:pt x="1763" y="12552"/>
                  </a:lnTo>
                  <a:lnTo>
                    <a:pt x="1688" y="12960"/>
                  </a:lnTo>
                  <a:lnTo>
                    <a:pt x="1350" y="14593"/>
                  </a:lnTo>
                  <a:lnTo>
                    <a:pt x="1313" y="14593"/>
                  </a:lnTo>
                  <a:lnTo>
                    <a:pt x="938" y="16430"/>
                  </a:lnTo>
                  <a:lnTo>
                    <a:pt x="600" y="18368"/>
                  </a:lnTo>
                  <a:lnTo>
                    <a:pt x="300" y="20307"/>
                  </a:lnTo>
                  <a:lnTo>
                    <a:pt x="0" y="22348"/>
                  </a:lnTo>
                  <a:lnTo>
                    <a:pt x="563" y="22858"/>
                  </a:lnTo>
                  <a:lnTo>
                    <a:pt x="1088" y="23368"/>
                  </a:lnTo>
                  <a:lnTo>
                    <a:pt x="1575" y="24083"/>
                  </a:lnTo>
                  <a:lnTo>
                    <a:pt x="2025" y="24899"/>
                  </a:lnTo>
                  <a:lnTo>
                    <a:pt x="2438" y="25817"/>
                  </a:lnTo>
                  <a:lnTo>
                    <a:pt x="2813" y="26838"/>
                  </a:lnTo>
                  <a:lnTo>
                    <a:pt x="3113" y="27960"/>
                  </a:lnTo>
                  <a:lnTo>
                    <a:pt x="3375" y="29083"/>
                  </a:lnTo>
                  <a:lnTo>
                    <a:pt x="3713" y="26430"/>
                  </a:lnTo>
                  <a:lnTo>
                    <a:pt x="4088" y="23879"/>
                  </a:lnTo>
                  <a:lnTo>
                    <a:pt x="4538" y="21430"/>
                  </a:lnTo>
                  <a:lnTo>
                    <a:pt x="5025" y="19083"/>
                  </a:lnTo>
                  <a:lnTo>
                    <a:pt x="5588" y="16838"/>
                  </a:lnTo>
                  <a:lnTo>
                    <a:pt x="6225" y="14695"/>
                  </a:lnTo>
                  <a:lnTo>
                    <a:pt x="6863" y="12654"/>
                  </a:lnTo>
                  <a:lnTo>
                    <a:pt x="7575" y="10715"/>
                  </a:lnTo>
                  <a:lnTo>
                    <a:pt x="8325" y="8981"/>
                  </a:lnTo>
                  <a:lnTo>
                    <a:pt x="9150" y="7348"/>
                  </a:lnTo>
                  <a:lnTo>
                    <a:pt x="9975" y="5817"/>
                  </a:lnTo>
                  <a:lnTo>
                    <a:pt x="10875" y="4491"/>
                  </a:lnTo>
                  <a:lnTo>
                    <a:pt x="11775" y="3368"/>
                  </a:lnTo>
                  <a:lnTo>
                    <a:pt x="12713" y="2348"/>
                  </a:lnTo>
                  <a:lnTo>
                    <a:pt x="13688" y="1430"/>
                  </a:lnTo>
                  <a:lnTo>
                    <a:pt x="14700" y="817"/>
                  </a:lnTo>
                  <a:lnTo>
                    <a:pt x="13950" y="511"/>
                  </a:lnTo>
                  <a:lnTo>
                    <a:pt x="13238" y="205"/>
                  </a:lnTo>
                  <a:lnTo>
                    <a:pt x="12488" y="103"/>
                  </a:lnTo>
                  <a:lnTo>
                    <a:pt x="11700" y="1"/>
                  </a:lnTo>
                  <a:close/>
                </a:path>
              </a:pathLst>
            </a:custGeom>
            <a:solidFill>
              <a:srgbClr val="007DC5"/>
            </a:solidFill>
            <a:ln>
              <a:noFill/>
            </a:ln>
          </p:spPr>
          <p:txBody>
            <a:bodyPr lIns="91425" tIns="91425" rIns="91425" bIns="91425" anchor="ctr" anchorCtr="0">
              <a:norm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1640625" y="852025"/>
              <a:ext cx="251250" cy="252575"/>
            </a:xfrm>
            <a:custGeom>
              <a:avLst/>
              <a:gdLst/>
              <a:ahLst/>
              <a:cxnLst/>
              <a:rect l="0" t="0" r="0" b="0"/>
              <a:pathLst>
                <a:path w="10050" h="10103" extrusionOk="0">
                  <a:moveTo>
                    <a:pt x="4838" y="1"/>
                  </a:moveTo>
                  <a:lnTo>
                    <a:pt x="4088" y="205"/>
                  </a:lnTo>
                  <a:lnTo>
                    <a:pt x="3375" y="511"/>
                  </a:lnTo>
                  <a:lnTo>
                    <a:pt x="2663" y="1021"/>
                  </a:lnTo>
                  <a:lnTo>
                    <a:pt x="2025" y="1633"/>
                  </a:lnTo>
                  <a:lnTo>
                    <a:pt x="1425" y="2552"/>
                  </a:lnTo>
                  <a:lnTo>
                    <a:pt x="900" y="3470"/>
                  </a:lnTo>
                  <a:lnTo>
                    <a:pt x="413" y="4695"/>
                  </a:lnTo>
                  <a:lnTo>
                    <a:pt x="0" y="5919"/>
                  </a:lnTo>
                  <a:lnTo>
                    <a:pt x="488" y="6123"/>
                  </a:lnTo>
                  <a:lnTo>
                    <a:pt x="938" y="6429"/>
                  </a:lnTo>
                  <a:lnTo>
                    <a:pt x="1388" y="6837"/>
                  </a:lnTo>
                  <a:lnTo>
                    <a:pt x="1838" y="7246"/>
                  </a:lnTo>
                  <a:lnTo>
                    <a:pt x="2588" y="6531"/>
                  </a:lnTo>
                  <a:lnTo>
                    <a:pt x="3338" y="6021"/>
                  </a:lnTo>
                  <a:lnTo>
                    <a:pt x="4125" y="5613"/>
                  </a:lnTo>
                  <a:lnTo>
                    <a:pt x="4950" y="5511"/>
                  </a:lnTo>
                  <a:lnTo>
                    <a:pt x="5625" y="5613"/>
                  </a:lnTo>
                  <a:lnTo>
                    <a:pt x="6300" y="5817"/>
                  </a:lnTo>
                  <a:lnTo>
                    <a:pt x="6938" y="6225"/>
                  </a:lnTo>
                  <a:lnTo>
                    <a:pt x="7575" y="6735"/>
                  </a:lnTo>
                  <a:lnTo>
                    <a:pt x="8175" y="7348"/>
                  </a:lnTo>
                  <a:lnTo>
                    <a:pt x="8738" y="8164"/>
                  </a:lnTo>
                  <a:lnTo>
                    <a:pt x="9300" y="9082"/>
                  </a:lnTo>
                  <a:lnTo>
                    <a:pt x="9825" y="10103"/>
                  </a:lnTo>
                  <a:lnTo>
                    <a:pt x="10050" y="7450"/>
                  </a:lnTo>
                  <a:lnTo>
                    <a:pt x="9788" y="6327"/>
                  </a:lnTo>
                  <a:lnTo>
                    <a:pt x="9488" y="5205"/>
                  </a:lnTo>
                  <a:lnTo>
                    <a:pt x="9113" y="4184"/>
                  </a:lnTo>
                  <a:lnTo>
                    <a:pt x="8700" y="3266"/>
                  </a:lnTo>
                  <a:lnTo>
                    <a:pt x="8250" y="2450"/>
                  </a:lnTo>
                  <a:lnTo>
                    <a:pt x="7763" y="1735"/>
                  </a:lnTo>
                  <a:lnTo>
                    <a:pt x="7238" y="1225"/>
                  </a:lnTo>
                  <a:lnTo>
                    <a:pt x="6675" y="715"/>
                  </a:lnTo>
                  <a:lnTo>
                    <a:pt x="6225" y="409"/>
                  </a:lnTo>
                  <a:lnTo>
                    <a:pt x="5775" y="205"/>
                  </a:lnTo>
                  <a:lnTo>
                    <a:pt x="5325" y="103"/>
                  </a:lnTo>
                  <a:lnTo>
                    <a:pt x="4838" y="1"/>
                  </a:lnTo>
                  <a:close/>
                </a:path>
              </a:pathLst>
            </a:custGeom>
            <a:solidFill>
              <a:srgbClr val="064975"/>
            </a:solidFill>
            <a:ln>
              <a:noFill/>
            </a:ln>
          </p:spPr>
          <p:txBody>
            <a:bodyPr lIns="91425" tIns="91425" rIns="91425" bIns="91425" anchor="ctr" anchorCtr="0">
              <a:norm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2657800" y="2367325"/>
              <a:ext cx="195025" cy="545950"/>
            </a:xfrm>
            <a:custGeom>
              <a:avLst/>
              <a:gdLst/>
              <a:ahLst/>
              <a:cxnLst/>
              <a:rect l="0" t="0" r="0" b="0"/>
              <a:pathLst>
                <a:path w="7801" h="21838" extrusionOk="0">
                  <a:moveTo>
                    <a:pt x="7726" y="1"/>
                  </a:moveTo>
                  <a:lnTo>
                    <a:pt x="7576" y="2042"/>
                  </a:lnTo>
                  <a:lnTo>
                    <a:pt x="7388" y="3980"/>
                  </a:lnTo>
                  <a:lnTo>
                    <a:pt x="7163" y="5919"/>
                  </a:lnTo>
                  <a:lnTo>
                    <a:pt x="6863" y="7756"/>
                  </a:lnTo>
                  <a:lnTo>
                    <a:pt x="6488" y="9593"/>
                  </a:lnTo>
                  <a:lnTo>
                    <a:pt x="6113" y="11327"/>
                  </a:lnTo>
                  <a:lnTo>
                    <a:pt x="5663" y="12858"/>
                  </a:lnTo>
                  <a:lnTo>
                    <a:pt x="5176" y="14389"/>
                  </a:lnTo>
                  <a:lnTo>
                    <a:pt x="4651" y="15817"/>
                  </a:lnTo>
                  <a:lnTo>
                    <a:pt x="4088" y="17042"/>
                  </a:lnTo>
                  <a:lnTo>
                    <a:pt x="3451" y="18164"/>
                  </a:lnTo>
                  <a:lnTo>
                    <a:pt x="2813" y="19185"/>
                  </a:lnTo>
                  <a:lnTo>
                    <a:pt x="2176" y="20103"/>
                  </a:lnTo>
                  <a:lnTo>
                    <a:pt x="1463" y="20817"/>
                  </a:lnTo>
                  <a:lnTo>
                    <a:pt x="751" y="21429"/>
                  </a:lnTo>
                  <a:lnTo>
                    <a:pt x="1" y="21838"/>
                  </a:lnTo>
                  <a:lnTo>
                    <a:pt x="4838" y="21838"/>
                  </a:lnTo>
                  <a:lnTo>
                    <a:pt x="5401" y="20307"/>
                  </a:lnTo>
                  <a:lnTo>
                    <a:pt x="5926" y="18572"/>
                  </a:lnTo>
                  <a:lnTo>
                    <a:pt x="6376" y="16736"/>
                  </a:lnTo>
                  <a:lnTo>
                    <a:pt x="6788" y="14899"/>
                  </a:lnTo>
                  <a:lnTo>
                    <a:pt x="7013" y="13572"/>
                  </a:lnTo>
                  <a:lnTo>
                    <a:pt x="7238" y="12144"/>
                  </a:lnTo>
                  <a:lnTo>
                    <a:pt x="7388" y="10817"/>
                  </a:lnTo>
                  <a:lnTo>
                    <a:pt x="7538" y="9389"/>
                  </a:lnTo>
                  <a:lnTo>
                    <a:pt x="7651" y="7858"/>
                  </a:lnTo>
                  <a:lnTo>
                    <a:pt x="7726" y="6429"/>
                  </a:lnTo>
                  <a:lnTo>
                    <a:pt x="7801" y="4899"/>
                  </a:lnTo>
                  <a:lnTo>
                    <a:pt x="7801" y="3368"/>
                  </a:lnTo>
                  <a:lnTo>
                    <a:pt x="7801" y="1634"/>
                  </a:lnTo>
                  <a:lnTo>
                    <a:pt x="7726" y="1"/>
                  </a:lnTo>
                  <a:close/>
                </a:path>
              </a:pathLst>
            </a:custGeom>
            <a:solidFill>
              <a:srgbClr val="7B2632"/>
            </a:solidFill>
            <a:ln>
              <a:noFill/>
            </a:ln>
          </p:spPr>
          <p:txBody>
            <a:bodyPr lIns="91425" tIns="91425" rIns="91425" bIns="91425" anchor="ctr" anchorCtr="0">
              <a:norm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1344375" y="311200"/>
              <a:ext cx="1508450" cy="2612275"/>
            </a:xfrm>
            <a:custGeom>
              <a:avLst/>
              <a:gdLst/>
              <a:ahLst/>
              <a:cxnLst/>
              <a:rect l="0" t="0" r="0" b="0"/>
              <a:pathLst>
                <a:path w="60338" h="104491" extrusionOk="0">
                  <a:moveTo>
                    <a:pt x="36188" y="1"/>
                  </a:moveTo>
                  <a:lnTo>
                    <a:pt x="35438" y="103"/>
                  </a:lnTo>
                  <a:lnTo>
                    <a:pt x="34688" y="205"/>
                  </a:lnTo>
                  <a:lnTo>
                    <a:pt x="33938" y="511"/>
                  </a:lnTo>
                  <a:lnTo>
                    <a:pt x="33225" y="817"/>
                  </a:lnTo>
                  <a:lnTo>
                    <a:pt x="32213" y="1430"/>
                  </a:lnTo>
                  <a:lnTo>
                    <a:pt x="31238" y="2348"/>
                  </a:lnTo>
                  <a:lnTo>
                    <a:pt x="30300" y="3368"/>
                  </a:lnTo>
                  <a:lnTo>
                    <a:pt x="29400" y="4491"/>
                  </a:lnTo>
                  <a:lnTo>
                    <a:pt x="28500" y="5817"/>
                  </a:lnTo>
                  <a:lnTo>
                    <a:pt x="27675" y="7348"/>
                  </a:lnTo>
                  <a:lnTo>
                    <a:pt x="26850" y="8981"/>
                  </a:lnTo>
                  <a:lnTo>
                    <a:pt x="26100" y="10715"/>
                  </a:lnTo>
                  <a:lnTo>
                    <a:pt x="25388" y="12654"/>
                  </a:lnTo>
                  <a:lnTo>
                    <a:pt x="24750" y="14695"/>
                  </a:lnTo>
                  <a:lnTo>
                    <a:pt x="24113" y="16838"/>
                  </a:lnTo>
                  <a:lnTo>
                    <a:pt x="23550" y="19083"/>
                  </a:lnTo>
                  <a:lnTo>
                    <a:pt x="23063" y="21430"/>
                  </a:lnTo>
                  <a:lnTo>
                    <a:pt x="22613" y="23879"/>
                  </a:lnTo>
                  <a:lnTo>
                    <a:pt x="22238" y="26430"/>
                  </a:lnTo>
                  <a:lnTo>
                    <a:pt x="21900" y="29083"/>
                  </a:lnTo>
                  <a:lnTo>
                    <a:pt x="21675" y="31736"/>
                  </a:lnTo>
                  <a:lnTo>
                    <a:pt x="21150" y="30715"/>
                  </a:lnTo>
                  <a:lnTo>
                    <a:pt x="20588" y="29797"/>
                  </a:lnTo>
                  <a:lnTo>
                    <a:pt x="20025" y="28981"/>
                  </a:lnTo>
                  <a:lnTo>
                    <a:pt x="19425" y="28368"/>
                  </a:lnTo>
                  <a:lnTo>
                    <a:pt x="18788" y="27858"/>
                  </a:lnTo>
                  <a:lnTo>
                    <a:pt x="18150" y="27450"/>
                  </a:lnTo>
                  <a:lnTo>
                    <a:pt x="17475" y="27246"/>
                  </a:lnTo>
                  <a:lnTo>
                    <a:pt x="16800" y="27144"/>
                  </a:lnTo>
                  <a:lnTo>
                    <a:pt x="15975" y="27246"/>
                  </a:lnTo>
                  <a:lnTo>
                    <a:pt x="15188" y="27654"/>
                  </a:lnTo>
                  <a:lnTo>
                    <a:pt x="14438" y="28164"/>
                  </a:lnTo>
                  <a:lnTo>
                    <a:pt x="13688" y="28879"/>
                  </a:lnTo>
                  <a:lnTo>
                    <a:pt x="13125" y="29593"/>
                  </a:lnTo>
                  <a:lnTo>
                    <a:pt x="12600" y="30409"/>
                  </a:lnTo>
                  <a:lnTo>
                    <a:pt x="12113" y="31328"/>
                  </a:lnTo>
                  <a:lnTo>
                    <a:pt x="11625" y="32348"/>
                  </a:lnTo>
                  <a:lnTo>
                    <a:pt x="11213" y="33470"/>
                  </a:lnTo>
                  <a:lnTo>
                    <a:pt x="10800" y="34695"/>
                  </a:lnTo>
                  <a:lnTo>
                    <a:pt x="10388" y="35919"/>
                  </a:lnTo>
                  <a:lnTo>
                    <a:pt x="10050" y="37246"/>
                  </a:lnTo>
                  <a:lnTo>
                    <a:pt x="9713" y="38674"/>
                  </a:lnTo>
                  <a:lnTo>
                    <a:pt x="9450" y="40205"/>
                  </a:lnTo>
                  <a:lnTo>
                    <a:pt x="9225" y="41736"/>
                  </a:lnTo>
                  <a:lnTo>
                    <a:pt x="9000" y="43368"/>
                  </a:lnTo>
                  <a:lnTo>
                    <a:pt x="8850" y="45001"/>
                  </a:lnTo>
                  <a:lnTo>
                    <a:pt x="8738" y="46634"/>
                  </a:lnTo>
                  <a:lnTo>
                    <a:pt x="8663" y="48470"/>
                  </a:lnTo>
                  <a:lnTo>
                    <a:pt x="8625" y="50205"/>
                  </a:lnTo>
                  <a:lnTo>
                    <a:pt x="8663" y="52348"/>
                  </a:lnTo>
                  <a:lnTo>
                    <a:pt x="7763" y="51940"/>
                  </a:lnTo>
                  <a:lnTo>
                    <a:pt x="7275" y="51736"/>
                  </a:lnTo>
                  <a:lnTo>
                    <a:pt x="6300" y="51736"/>
                  </a:lnTo>
                  <a:lnTo>
                    <a:pt x="5775" y="51940"/>
                  </a:lnTo>
                  <a:lnTo>
                    <a:pt x="5288" y="52144"/>
                  </a:lnTo>
                  <a:lnTo>
                    <a:pt x="4763" y="52348"/>
                  </a:lnTo>
                  <a:lnTo>
                    <a:pt x="4275" y="52756"/>
                  </a:lnTo>
                  <a:lnTo>
                    <a:pt x="3825" y="53164"/>
                  </a:lnTo>
                  <a:lnTo>
                    <a:pt x="3338" y="53674"/>
                  </a:lnTo>
                  <a:lnTo>
                    <a:pt x="2888" y="54185"/>
                  </a:lnTo>
                  <a:lnTo>
                    <a:pt x="2475" y="54797"/>
                  </a:lnTo>
                  <a:lnTo>
                    <a:pt x="2100" y="55409"/>
                  </a:lnTo>
                  <a:lnTo>
                    <a:pt x="1688" y="56123"/>
                  </a:lnTo>
                  <a:lnTo>
                    <a:pt x="1313" y="56838"/>
                  </a:lnTo>
                  <a:lnTo>
                    <a:pt x="975" y="57552"/>
                  </a:lnTo>
                  <a:lnTo>
                    <a:pt x="638" y="58470"/>
                  </a:lnTo>
                  <a:lnTo>
                    <a:pt x="0" y="60205"/>
                  </a:lnTo>
                  <a:lnTo>
                    <a:pt x="0" y="60205"/>
                  </a:lnTo>
                  <a:lnTo>
                    <a:pt x="600" y="59287"/>
                  </a:lnTo>
                  <a:lnTo>
                    <a:pt x="1275" y="58368"/>
                  </a:lnTo>
                  <a:lnTo>
                    <a:pt x="2025" y="57654"/>
                  </a:lnTo>
                  <a:lnTo>
                    <a:pt x="2813" y="57042"/>
                  </a:lnTo>
                  <a:lnTo>
                    <a:pt x="3713" y="56634"/>
                  </a:lnTo>
                  <a:lnTo>
                    <a:pt x="4613" y="56430"/>
                  </a:lnTo>
                  <a:lnTo>
                    <a:pt x="5625" y="56328"/>
                  </a:lnTo>
                  <a:lnTo>
                    <a:pt x="6713" y="56328"/>
                  </a:lnTo>
                  <a:lnTo>
                    <a:pt x="8475" y="56736"/>
                  </a:lnTo>
                  <a:lnTo>
                    <a:pt x="9375" y="56940"/>
                  </a:lnTo>
                  <a:lnTo>
                    <a:pt x="9975" y="57246"/>
                  </a:lnTo>
                  <a:lnTo>
                    <a:pt x="9938" y="54695"/>
                  </a:lnTo>
                  <a:lnTo>
                    <a:pt x="9975" y="52246"/>
                  </a:lnTo>
                  <a:lnTo>
                    <a:pt x="10088" y="50001"/>
                  </a:lnTo>
                  <a:lnTo>
                    <a:pt x="10238" y="47858"/>
                  </a:lnTo>
                  <a:lnTo>
                    <a:pt x="10500" y="45817"/>
                  </a:lnTo>
                  <a:lnTo>
                    <a:pt x="10800" y="43981"/>
                  </a:lnTo>
                  <a:lnTo>
                    <a:pt x="11175" y="42246"/>
                  </a:lnTo>
                  <a:lnTo>
                    <a:pt x="11588" y="40613"/>
                  </a:lnTo>
                  <a:lnTo>
                    <a:pt x="12038" y="39185"/>
                  </a:lnTo>
                  <a:lnTo>
                    <a:pt x="12488" y="37960"/>
                  </a:lnTo>
                  <a:lnTo>
                    <a:pt x="12975" y="36838"/>
                  </a:lnTo>
                  <a:lnTo>
                    <a:pt x="13500" y="35817"/>
                  </a:lnTo>
                  <a:lnTo>
                    <a:pt x="14025" y="35001"/>
                  </a:lnTo>
                  <a:lnTo>
                    <a:pt x="14513" y="34287"/>
                  </a:lnTo>
                  <a:lnTo>
                    <a:pt x="15038" y="33674"/>
                  </a:lnTo>
                  <a:lnTo>
                    <a:pt x="15525" y="33266"/>
                  </a:lnTo>
                  <a:lnTo>
                    <a:pt x="15938" y="33062"/>
                  </a:lnTo>
                  <a:lnTo>
                    <a:pt x="16388" y="32858"/>
                  </a:lnTo>
                  <a:lnTo>
                    <a:pt x="16838" y="32756"/>
                  </a:lnTo>
                  <a:lnTo>
                    <a:pt x="17775" y="32756"/>
                  </a:lnTo>
                  <a:lnTo>
                    <a:pt x="18263" y="32858"/>
                  </a:lnTo>
                  <a:lnTo>
                    <a:pt x="18713" y="33062"/>
                  </a:lnTo>
                  <a:lnTo>
                    <a:pt x="19200" y="33266"/>
                  </a:lnTo>
                  <a:lnTo>
                    <a:pt x="19688" y="33674"/>
                  </a:lnTo>
                  <a:lnTo>
                    <a:pt x="20175" y="34083"/>
                  </a:lnTo>
                  <a:lnTo>
                    <a:pt x="20625" y="34695"/>
                  </a:lnTo>
                  <a:lnTo>
                    <a:pt x="21113" y="35307"/>
                  </a:lnTo>
                  <a:lnTo>
                    <a:pt x="21563" y="36123"/>
                  </a:lnTo>
                  <a:lnTo>
                    <a:pt x="21975" y="37042"/>
                  </a:lnTo>
                  <a:lnTo>
                    <a:pt x="22388" y="38062"/>
                  </a:lnTo>
                  <a:lnTo>
                    <a:pt x="22800" y="39185"/>
                  </a:lnTo>
                  <a:lnTo>
                    <a:pt x="22988" y="37042"/>
                  </a:lnTo>
                  <a:lnTo>
                    <a:pt x="23213" y="35001"/>
                  </a:lnTo>
                  <a:lnTo>
                    <a:pt x="23475" y="33062"/>
                  </a:lnTo>
                  <a:lnTo>
                    <a:pt x="23738" y="31225"/>
                  </a:lnTo>
                  <a:lnTo>
                    <a:pt x="24000" y="29491"/>
                  </a:lnTo>
                  <a:lnTo>
                    <a:pt x="24300" y="27756"/>
                  </a:lnTo>
                  <a:lnTo>
                    <a:pt x="24563" y="26123"/>
                  </a:lnTo>
                  <a:lnTo>
                    <a:pt x="24900" y="24593"/>
                  </a:lnTo>
                  <a:lnTo>
                    <a:pt x="25200" y="23164"/>
                  </a:lnTo>
                  <a:lnTo>
                    <a:pt x="25538" y="21736"/>
                  </a:lnTo>
                  <a:lnTo>
                    <a:pt x="25913" y="20511"/>
                  </a:lnTo>
                  <a:lnTo>
                    <a:pt x="26288" y="19287"/>
                  </a:lnTo>
                  <a:lnTo>
                    <a:pt x="26663" y="18062"/>
                  </a:lnTo>
                  <a:lnTo>
                    <a:pt x="27038" y="17042"/>
                  </a:lnTo>
                  <a:lnTo>
                    <a:pt x="27450" y="16021"/>
                  </a:lnTo>
                  <a:lnTo>
                    <a:pt x="27863" y="15001"/>
                  </a:lnTo>
                  <a:lnTo>
                    <a:pt x="28275" y="14185"/>
                  </a:lnTo>
                  <a:lnTo>
                    <a:pt x="28725" y="13368"/>
                  </a:lnTo>
                  <a:lnTo>
                    <a:pt x="29175" y="12654"/>
                  </a:lnTo>
                  <a:lnTo>
                    <a:pt x="29663" y="11940"/>
                  </a:lnTo>
                  <a:lnTo>
                    <a:pt x="30113" y="11328"/>
                  </a:lnTo>
                  <a:lnTo>
                    <a:pt x="30600" y="10715"/>
                  </a:lnTo>
                  <a:lnTo>
                    <a:pt x="31125" y="10307"/>
                  </a:lnTo>
                  <a:lnTo>
                    <a:pt x="31650" y="9797"/>
                  </a:lnTo>
                  <a:lnTo>
                    <a:pt x="32175" y="9491"/>
                  </a:lnTo>
                  <a:lnTo>
                    <a:pt x="32700" y="9083"/>
                  </a:lnTo>
                  <a:lnTo>
                    <a:pt x="33788" y="8572"/>
                  </a:lnTo>
                  <a:lnTo>
                    <a:pt x="34950" y="8368"/>
                  </a:lnTo>
                  <a:lnTo>
                    <a:pt x="36150" y="8266"/>
                  </a:lnTo>
                  <a:lnTo>
                    <a:pt x="36713" y="8266"/>
                  </a:lnTo>
                  <a:lnTo>
                    <a:pt x="37275" y="8368"/>
                  </a:lnTo>
                  <a:lnTo>
                    <a:pt x="37838" y="8572"/>
                  </a:lnTo>
                  <a:lnTo>
                    <a:pt x="38438" y="8776"/>
                  </a:lnTo>
                  <a:lnTo>
                    <a:pt x="39000" y="9083"/>
                  </a:lnTo>
                  <a:lnTo>
                    <a:pt x="39563" y="9491"/>
                  </a:lnTo>
                  <a:lnTo>
                    <a:pt x="40125" y="9899"/>
                  </a:lnTo>
                  <a:lnTo>
                    <a:pt x="40688" y="10511"/>
                  </a:lnTo>
                  <a:lnTo>
                    <a:pt x="41250" y="11021"/>
                  </a:lnTo>
                  <a:lnTo>
                    <a:pt x="41813" y="11736"/>
                  </a:lnTo>
                  <a:lnTo>
                    <a:pt x="42338" y="12450"/>
                  </a:lnTo>
                  <a:lnTo>
                    <a:pt x="42863" y="13164"/>
                  </a:lnTo>
                  <a:lnTo>
                    <a:pt x="43388" y="13981"/>
                  </a:lnTo>
                  <a:lnTo>
                    <a:pt x="43875" y="14899"/>
                  </a:lnTo>
                  <a:lnTo>
                    <a:pt x="44363" y="15919"/>
                  </a:lnTo>
                  <a:lnTo>
                    <a:pt x="44850" y="16940"/>
                  </a:lnTo>
                  <a:lnTo>
                    <a:pt x="45300" y="18062"/>
                  </a:lnTo>
                  <a:lnTo>
                    <a:pt x="45750" y="19185"/>
                  </a:lnTo>
                  <a:lnTo>
                    <a:pt x="46163" y="20409"/>
                  </a:lnTo>
                  <a:lnTo>
                    <a:pt x="46538" y="21634"/>
                  </a:lnTo>
                  <a:lnTo>
                    <a:pt x="46913" y="22960"/>
                  </a:lnTo>
                  <a:lnTo>
                    <a:pt x="47250" y="24389"/>
                  </a:lnTo>
                  <a:lnTo>
                    <a:pt x="47588" y="25817"/>
                  </a:lnTo>
                  <a:lnTo>
                    <a:pt x="47850" y="27246"/>
                  </a:lnTo>
                  <a:lnTo>
                    <a:pt x="48113" y="28879"/>
                  </a:lnTo>
                  <a:lnTo>
                    <a:pt x="48338" y="30409"/>
                  </a:lnTo>
                  <a:lnTo>
                    <a:pt x="48525" y="32144"/>
                  </a:lnTo>
                  <a:lnTo>
                    <a:pt x="48713" y="33879"/>
                  </a:lnTo>
                  <a:lnTo>
                    <a:pt x="48825" y="35613"/>
                  </a:lnTo>
                  <a:lnTo>
                    <a:pt x="48900" y="37450"/>
                  </a:lnTo>
                  <a:lnTo>
                    <a:pt x="48938" y="39287"/>
                  </a:lnTo>
                  <a:lnTo>
                    <a:pt x="48938" y="41225"/>
                  </a:lnTo>
                  <a:lnTo>
                    <a:pt x="48863" y="45511"/>
                  </a:lnTo>
                  <a:lnTo>
                    <a:pt x="48788" y="47654"/>
                  </a:lnTo>
                  <a:lnTo>
                    <a:pt x="48713" y="49899"/>
                  </a:lnTo>
                  <a:lnTo>
                    <a:pt x="48563" y="52144"/>
                  </a:lnTo>
                  <a:lnTo>
                    <a:pt x="48375" y="54185"/>
                  </a:lnTo>
                  <a:lnTo>
                    <a:pt x="48150" y="56225"/>
                  </a:lnTo>
                  <a:lnTo>
                    <a:pt x="47850" y="57960"/>
                  </a:lnTo>
                  <a:lnTo>
                    <a:pt x="48413" y="57756"/>
                  </a:lnTo>
                  <a:lnTo>
                    <a:pt x="48938" y="57654"/>
                  </a:lnTo>
                  <a:lnTo>
                    <a:pt x="49463" y="57552"/>
                  </a:lnTo>
                  <a:lnTo>
                    <a:pt x="49988" y="57552"/>
                  </a:lnTo>
                  <a:lnTo>
                    <a:pt x="50475" y="57654"/>
                  </a:lnTo>
                  <a:lnTo>
                    <a:pt x="51000" y="57756"/>
                  </a:lnTo>
                  <a:lnTo>
                    <a:pt x="51450" y="57960"/>
                  </a:lnTo>
                  <a:lnTo>
                    <a:pt x="51938" y="58266"/>
                  </a:lnTo>
                  <a:lnTo>
                    <a:pt x="52388" y="58572"/>
                  </a:lnTo>
                  <a:lnTo>
                    <a:pt x="52838" y="58981"/>
                  </a:lnTo>
                  <a:lnTo>
                    <a:pt x="53250" y="59389"/>
                  </a:lnTo>
                  <a:lnTo>
                    <a:pt x="53663" y="59899"/>
                  </a:lnTo>
                  <a:lnTo>
                    <a:pt x="54075" y="60409"/>
                  </a:lnTo>
                  <a:lnTo>
                    <a:pt x="54450" y="61021"/>
                  </a:lnTo>
                  <a:lnTo>
                    <a:pt x="54825" y="61634"/>
                  </a:lnTo>
                  <a:lnTo>
                    <a:pt x="55200" y="62348"/>
                  </a:lnTo>
                  <a:lnTo>
                    <a:pt x="55538" y="63062"/>
                  </a:lnTo>
                  <a:lnTo>
                    <a:pt x="55838" y="63879"/>
                  </a:lnTo>
                  <a:lnTo>
                    <a:pt x="56138" y="64695"/>
                  </a:lnTo>
                  <a:lnTo>
                    <a:pt x="56400" y="65613"/>
                  </a:lnTo>
                  <a:lnTo>
                    <a:pt x="56663" y="66532"/>
                  </a:lnTo>
                  <a:lnTo>
                    <a:pt x="56925" y="67450"/>
                  </a:lnTo>
                  <a:lnTo>
                    <a:pt x="57150" y="68368"/>
                  </a:lnTo>
                  <a:lnTo>
                    <a:pt x="57338" y="69389"/>
                  </a:lnTo>
                  <a:lnTo>
                    <a:pt x="57525" y="70511"/>
                  </a:lnTo>
                  <a:lnTo>
                    <a:pt x="57675" y="71532"/>
                  </a:lnTo>
                  <a:lnTo>
                    <a:pt x="57788" y="72654"/>
                  </a:lnTo>
                  <a:lnTo>
                    <a:pt x="57900" y="73776"/>
                  </a:lnTo>
                  <a:lnTo>
                    <a:pt x="58013" y="74899"/>
                  </a:lnTo>
                  <a:lnTo>
                    <a:pt x="58050" y="76123"/>
                  </a:lnTo>
                  <a:lnTo>
                    <a:pt x="58088" y="77246"/>
                  </a:lnTo>
                  <a:lnTo>
                    <a:pt x="58125" y="78470"/>
                  </a:lnTo>
                  <a:lnTo>
                    <a:pt x="58050" y="81225"/>
                  </a:lnTo>
                  <a:lnTo>
                    <a:pt x="58013" y="82450"/>
                  </a:lnTo>
                  <a:lnTo>
                    <a:pt x="57938" y="83776"/>
                  </a:lnTo>
                  <a:lnTo>
                    <a:pt x="57825" y="85103"/>
                  </a:lnTo>
                  <a:lnTo>
                    <a:pt x="57713" y="86328"/>
                  </a:lnTo>
                  <a:lnTo>
                    <a:pt x="57563" y="87552"/>
                  </a:lnTo>
                  <a:lnTo>
                    <a:pt x="57413" y="88674"/>
                  </a:lnTo>
                  <a:lnTo>
                    <a:pt x="57225" y="89899"/>
                  </a:lnTo>
                  <a:lnTo>
                    <a:pt x="57000" y="91021"/>
                  </a:lnTo>
                  <a:lnTo>
                    <a:pt x="56775" y="92042"/>
                  </a:lnTo>
                  <a:lnTo>
                    <a:pt x="56550" y="93164"/>
                  </a:lnTo>
                  <a:lnTo>
                    <a:pt x="56288" y="94185"/>
                  </a:lnTo>
                  <a:lnTo>
                    <a:pt x="55988" y="95103"/>
                  </a:lnTo>
                  <a:lnTo>
                    <a:pt x="55688" y="96021"/>
                  </a:lnTo>
                  <a:lnTo>
                    <a:pt x="55350" y="96940"/>
                  </a:lnTo>
                  <a:lnTo>
                    <a:pt x="54975" y="97756"/>
                  </a:lnTo>
                  <a:lnTo>
                    <a:pt x="54600" y="98572"/>
                  </a:lnTo>
                  <a:lnTo>
                    <a:pt x="54225" y="99389"/>
                  </a:lnTo>
                  <a:lnTo>
                    <a:pt x="53775" y="100103"/>
                  </a:lnTo>
                  <a:lnTo>
                    <a:pt x="53363" y="100715"/>
                  </a:lnTo>
                  <a:lnTo>
                    <a:pt x="52913" y="101328"/>
                  </a:lnTo>
                  <a:lnTo>
                    <a:pt x="52425" y="101940"/>
                  </a:lnTo>
                  <a:lnTo>
                    <a:pt x="51900" y="102450"/>
                  </a:lnTo>
                  <a:lnTo>
                    <a:pt x="51375" y="102858"/>
                  </a:lnTo>
                  <a:lnTo>
                    <a:pt x="50850" y="103266"/>
                  </a:lnTo>
                  <a:lnTo>
                    <a:pt x="50288" y="103674"/>
                  </a:lnTo>
                  <a:lnTo>
                    <a:pt x="49688" y="103879"/>
                  </a:lnTo>
                  <a:lnTo>
                    <a:pt x="49088" y="104185"/>
                  </a:lnTo>
                  <a:lnTo>
                    <a:pt x="48450" y="104287"/>
                  </a:lnTo>
                  <a:lnTo>
                    <a:pt x="47813" y="104389"/>
                  </a:lnTo>
                  <a:lnTo>
                    <a:pt x="47138" y="104491"/>
                  </a:lnTo>
                  <a:lnTo>
                    <a:pt x="51038" y="104491"/>
                  </a:lnTo>
                  <a:lnTo>
                    <a:pt x="51825" y="104389"/>
                  </a:lnTo>
                  <a:lnTo>
                    <a:pt x="52538" y="104083"/>
                  </a:lnTo>
                  <a:lnTo>
                    <a:pt x="53288" y="103674"/>
                  </a:lnTo>
                  <a:lnTo>
                    <a:pt x="54000" y="103062"/>
                  </a:lnTo>
                  <a:lnTo>
                    <a:pt x="54713" y="102348"/>
                  </a:lnTo>
                  <a:lnTo>
                    <a:pt x="55350" y="101430"/>
                  </a:lnTo>
                  <a:lnTo>
                    <a:pt x="55988" y="100409"/>
                  </a:lnTo>
                  <a:lnTo>
                    <a:pt x="56625" y="99287"/>
                  </a:lnTo>
                  <a:lnTo>
                    <a:pt x="57188" y="98062"/>
                  </a:lnTo>
                  <a:lnTo>
                    <a:pt x="57713" y="96634"/>
                  </a:lnTo>
                  <a:lnTo>
                    <a:pt x="58200" y="95103"/>
                  </a:lnTo>
                  <a:lnTo>
                    <a:pt x="58650" y="93572"/>
                  </a:lnTo>
                  <a:lnTo>
                    <a:pt x="59025" y="91838"/>
                  </a:lnTo>
                  <a:lnTo>
                    <a:pt x="59400" y="90001"/>
                  </a:lnTo>
                  <a:lnTo>
                    <a:pt x="59700" y="88164"/>
                  </a:lnTo>
                  <a:lnTo>
                    <a:pt x="59925" y="86225"/>
                  </a:lnTo>
                  <a:lnTo>
                    <a:pt x="60113" y="84287"/>
                  </a:lnTo>
                  <a:lnTo>
                    <a:pt x="60263" y="82246"/>
                  </a:lnTo>
                  <a:lnTo>
                    <a:pt x="60338" y="80511"/>
                  </a:lnTo>
                  <a:lnTo>
                    <a:pt x="60338" y="78879"/>
                  </a:lnTo>
                  <a:lnTo>
                    <a:pt x="60338" y="77552"/>
                  </a:lnTo>
                  <a:lnTo>
                    <a:pt x="60300" y="76225"/>
                  </a:lnTo>
                  <a:lnTo>
                    <a:pt x="60225" y="75001"/>
                  </a:lnTo>
                  <a:lnTo>
                    <a:pt x="60150" y="73776"/>
                  </a:lnTo>
                  <a:lnTo>
                    <a:pt x="60038" y="72552"/>
                  </a:lnTo>
                  <a:lnTo>
                    <a:pt x="59925" y="71328"/>
                  </a:lnTo>
                  <a:lnTo>
                    <a:pt x="59775" y="70103"/>
                  </a:lnTo>
                  <a:lnTo>
                    <a:pt x="59625" y="68981"/>
                  </a:lnTo>
                  <a:lnTo>
                    <a:pt x="59213" y="66838"/>
                  </a:lnTo>
                  <a:lnTo>
                    <a:pt x="58763" y="64695"/>
                  </a:lnTo>
                  <a:lnTo>
                    <a:pt x="58238" y="62756"/>
                  </a:lnTo>
                  <a:lnTo>
                    <a:pt x="57638" y="60919"/>
                  </a:lnTo>
                  <a:lnTo>
                    <a:pt x="56963" y="59287"/>
                  </a:lnTo>
                  <a:lnTo>
                    <a:pt x="56250" y="57858"/>
                  </a:lnTo>
                  <a:lnTo>
                    <a:pt x="55500" y="56634"/>
                  </a:lnTo>
                  <a:lnTo>
                    <a:pt x="54675" y="55511"/>
                  </a:lnTo>
                  <a:lnTo>
                    <a:pt x="54263" y="55103"/>
                  </a:lnTo>
                  <a:lnTo>
                    <a:pt x="53813" y="54695"/>
                  </a:lnTo>
                  <a:lnTo>
                    <a:pt x="53363" y="54389"/>
                  </a:lnTo>
                  <a:lnTo>
                    <a:pt x="52913" y="54083"/>
                  </a:lnTo>
                  <a:lnTo>
                    <a:pt x="52463" y="53879"/>
                  </a:lnTo>
                  <a:lnTo>
                    <a:pt x="52013" y="53674"/>
                  </a:lnTo>
                  <a:lnTo>
                    <a:pt x="51525" y="53572"/>
                  </a:lnTo>
                  <a:lnTo>
                    <a:pt x="50663" y="53572"/>
                  </a:lnTo>
                  <a:lnTo>
                    <a:pt x="50288" y="53674"/>
                  </a:lnTo>
                  <a:lnTo>
                    <a:pt x="50475" y="52144"/>
                  </a:lnTo>
                  <a:lnTo>
                    <a:pt x="50625" y="50511"/>
                  </a:lnTo>
                  <a:lnTo>
                    <a:pt x="50775" y="48981"/>
                  </a:lnTo>
                  <a:lnTo>
                    <a:pt x="50888" y="47348"/>
                  </a:lnTo>
                  <a:lnTo>
                    <a:pt x="51000" y="45613"/>
                  </a:lnTo>
                  <a:lnTo>
                    <a:pt x="51038" y="43981"/>
                  </a:lnTo>
                  <a:lnTo>
                    <a:pt x="51075" y="42246"/>
                  </a:lnTo>
                  <a:lnTo>
                    <a:pt x="51113" y="40511"/>
                  </a:lnTo>
                  <a:lnTo>
                    <a:pt x="51075" y="38776"/>
                  </a:lnTo>
                  <a:lnTo>
                    <a:pt x="51038" y="36940"/>
                  </a:lnTo>
                  <a:lnTo>
                    <a:pt x="50963" y="35103"/>
                  </a:lnTo>
                  <a:lnTo>
                    <a:pt x="50850" y="33368"/>
                  </a:lnTo>
                  <a:lnTo>
                    <a:pt x="50738" y="31634"/>
                  </a:lnTo>
                  <a:lnTo>
                    <a:pt x="50588" y="29899"/>
                  </a:lnTo>
                  <a:lnTo>
                    <a:pt x="50400" y="28266"/>
                  </a:lnTo>
                  <a:lnTo>
                    <a:pt x="50175" y="26532"/>
                  </a:lnTo>
                  <a:lnTo>
                    <a:pt x="49950" y="25001"/>
                  </a:lnTo>
                  <a:lnTo>
                    <a:pt x="49688" y="23368"/>
                  </a:lnTo>
                  <a:lnTo>
                    <a:pt x="49425" y="21838"/>
                  </a:lnTo>
                  <a:lnTo>
                    <a:pt x="49125" y="20307"/>
                  </a:lnTo>
                  <a:lnTo>
                    <a:pt x="48788" y="18879"/>
                  </a:lnTo>
                  <a:lnTo>
                    <a:pt x="48450" y="17450"/>
                  </a:lnTo>
                  <a:lnTo>
                    <a:pt x="48075" y="16021"/>
                  </a:lnTo>
                  <a:lnTo>
                    <a:pt x="47663" y="14695"/>
                  </a:lnTo>
                  <a:lnTo>
                    <a:pt x="47288" y="13368"/>
                  </a:lnTo>
                  <a:lnTo>
                    <a:pt x="46838" y="12144"/>
                  </a:lnTo>
                  <a:lnTo>
                    <a:pt x="46388" y="11021"/>
                  </a:lnTo>
                  <a:lnTo>
                    <a:pt x="45938" y="9797"/>
                  </a:lnTo>
                  <a:lnTo>
                    <a:pt x="45450" y="8776"/>
                  </a:lnTo>
                  <a:lnTo>
                    <a:pt x="44925" y="7756"/>
                  </a:lnTo>
                  <a:lnTo>
                    <a:pt x="44438" y="6736"/>
                  </a:lnTo>
                  <a:lnTo>
                    <a:pt x="43875" y="5817"/>
                  </a:lnTo>
                  <a:lnTo>
                    <a:pt x="43350" y="5001"/>
                  </a:lnTo>
                  <a:lnTo>
                    <a:pt x="42788" y="4185"/>
                  </a:lnTo>
                  <a:lnTo>
                    <a:pt x="42188" y="3470"/>
                  </a:lnTo>
                  <a:lnTo>
                    <a:pt x="41625" y="2756"/>
                  </a:lnTo>
                  <a:lnTo>
                    <a:pt x="41025" y="2144"/>
                  </a:lnTo>
                  <a:lnTo>
                    <a:pt x="40388" y="1634"/>
                  </a:lnTo>
                  <a:lnTo>
                    <a:pt x="39788" y="1225"/>
                  </a:lnTo>
                  <a:lnTo>
                    <a:pt x="39150" y="817"/>
                  </a:lnTo>
                  <a:lnTo>
                    <a:pt x="38438" y="409"/>
                  </a:lnTo>
                  <a:lnTo>
                    <a:pt x="37688" y="205"/>
                  </a:lnTo>
                  <a:lnTo>
                    <a:pt x="36938" y="103"/>
                  </a:lnTo>
                  <a:lnTo>
                    <a:pt x="36188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lIns="91425" tIns="91425" rIns="91425" bIns="91425" anchor="ctr" anchorCtr="0">
              <a:norm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0" y="1926000"/>
              <a:ext cx="230625" cy="824000"/>
            </a:xfrm>
            <a:custGeom>
              <a:avLst/>
              <a:gdLst/>
              <a:ahLst/>
              <a:cxnLst/>
              <a:rect l="0" t="0" r="0" b="0"/>
              <a:pathLst>
                <a:path w="9225" h="32960" extrusionOk="0">
                  <a:moveTo>
                    <a:pt x="4500" y="15817"/>
                  </a:moveTo>
                  <a:lnTo>
                    <a:pt x="4988" y="15919"/>
                  </a:lnTo>
                  <a:lnTo>
                    <a:pt x="5475" y="15919"/>
                  </a:lnTo>
                  <a:lnTo>
                    <a:pt x="5925" y="16123"/>
                  </a:lnTo>
                  <a:lnTo>
                    <a:pt x="6338" y="16327"/>
                  </a:lnTo>
                  <a:lnTo>
                    <a:pt x="7050" y="16838"/>
                  </a:lnTo>
                  <a:lnTo>
                    <a:pt x="7688" y="17450"/>
                  </a:lnTo>
                  <a:lnTo>
                    <a:pt x="7688" y="24287"/>
                  </a:lnTo>
                  <a:lnTo>
                    <a:pt x="7425" y="25307"/>
                  </a:lnTo>
                  <a:lnTo>
                    <a:pt x="7125" y="26327"/>
                  </a:lnTo>
                  <a:lnTo>
                    <a:pt x="6750" y="27246"/>
                  </a:lnTo>
                  <a:lnTo>
                    <a:pt x="6300" y="28062"/>
                  </a:lnTo>
                  <a:lnTo>
                    <a:pt x="5850" y="28674"/>
                  </a:lnTo>
                  <a:lnTo>
                    <a:pt x="5363" y="29184"/>
                  </a:lnTo>
                  <a:lnTo>
                    <a:pt x="4838" y="29491"/>
                  </a:lnTo>
                  <a:lnTo>
                    <a:pt x="4313" y="29593"/>
                  </a:lnTo>
                  <a:lnTo>
                    <a:pt x="3713" y="29491"/>
                  </a:lnTo>
                  <a:lnTo>
                    <a:pt x="3150" y="29184"/>
                  </a:lnTo>
                  <a:lnTo>
                    <a:pt x="2888" y="28980"/>
                  </a:lnTo>
                  <a:lnTo>
                    <a:pt x="2625" y="28674"/>
                  </a:lnTo>
                  <a:lnTo>
                    <a:pt x="2400" y="28266"/>
                  </a:lnTo>
                  <a:lnTo>
                    <a:pt x="2213" y="27858"/>
                  </a:lnTo>
                  <a:lnTo>
                    <a:pt x="2025" y="27450"/>
                  </a:lnTo>
                  <a:lnTo>
                    <a:pt x="1838" y="26940"/>
                  </a:lnTo>
                  <a:lnTo>
                    <a:pt x="1688" y="26327"/>
                  </a:lnTo>
                  <a:lnTo>
                    <a:pt x="1575" y="25715"/>
                  </a:lnTo>
                  <a:lnTo>
                    <a:pt x="1463" y="25001"/>
                  </a:lnTo>
                  <a:lnTo>
                    <a:pt x="1388" y="24287"/>
                  </a:lnTo>
                  <a:lnTo>
                    <a:pt x="1350" y="23470"/>
                  </a:lnTo>
                  <a:lnTo>
                    <a:pt x="1313" y="22552"/>
                  </a:lnTo>
                  <a:lnTo>
                    <a:pt x="1350" y="21736"/>
                  </a:lnTo>
                  <a:lnTo>
                    <a:pt x="1388" y="21021"/>
                  </a:lnTo>
                  <a:lnTo>
                    <a:pt x="1463" y="20307"/>
                  </a:lnTo>
                  <a:lnTo>
                    <a:pt x="1575" y="19593"/>
                  </a:lnTo>
                  <a:lnTo>
                    <a:pt x="1688" y="19082"/>
                  </a:lnTo>
                  <a:lnTo>
                    <a:pt x="1838" y="18470"/>
                  </a:lnTo>
                  <a:lnTo>
                    <a:pt x="2025" y="17960"/>
                  </a:lnTo>
                  <a:lnTo>
                    <a:pt x="2213" y="17552"/>
                  </a:lnTo>
                  <a:lnTo>
                    <a:pt x="2438" y="17144"/>
                  </a:lnTo>
                  <a:lnTo>
                    <a:pt x="2700" y="16838"/>
                  </a:lnTo>
                  <a:lnTo>
                    <a:pt x="2963" y="16531"/>
                  </a:lnTo>
                  <a:lnTo>
                    <a:pt x="3225" y="16225"/>
                  </a:lnTo>
                  <a:lnTo>
                    <a:pt x="3825" y="15919"/>
                  </a:lnTo>
                  <a:lnTo>
                    <a:pt x="4500" y="15817"/>
                  </a:lnTo>
                  <a:close/>
                  <a:moveTo>
                    <a:pt x="4125" y="1"/>
                  </a:moveTo>
                  <a:lnTo>
                    <a:pt x="3713" y="103"/>
                  </a:lnTo>
                  <a:lnTo>
                    <a:pt x="3338" y="307"/>
                  </a:lnTo>
                  <a:lnTo>
                    <a:pt x="2963" y="613"/>
                  </a:lnTo>
                  <a:lnTo>
                    <a:pt x="2588" y="919"/>
                  </a:lnTo>
                  <a:lnTo>
                    <a:pt x="2250" y="1327"/>
                  </a:lnTo>
                  <a:lnTo>
                    <a:pt x="1950" y="1838"/>
                  </a:lnTo>
                  <a:lnTo>
                    <a:pt x="1650" y="2348"/>
                  </a:lnTo>
                  <a:lnTo>
                    <a:pt x="1388" y="2960"/>
                  </a:lnTo>
                  <a:lnTo>
                    <a:pt x="1163" y="3572"/>
                  </a:lnTo>
                  <a:lnTo>
                    <a:pt x="938" y="4287"/>
                  </a:lnTo>
                  <a:lnTo>
                    <a:pt x="750" y="5103"/>
                  </a:lnTo>
                  <a:lnTo>
                    <a:pt x="600" y="5817"/>
                  </a:lnTo>
                  <a:lnTo>
                    <a:pt x="450" y="6736"/>
                  </a:lnTo>
                  <a:lnTo>
                    <a:pt x="338" y="7654"/>
                  </a:lnTo>
                  <a:lnTo>
                    <a:pt x="300" y="8572"/>
                  </a:lnTo>
                  <a:lnTo>
                    <a:pt x="1575" y="9082"/>
                  </a:lnTo>
                  <a:lnTo>
                    <a:pt x="1725" y="7756"/>
                  </a:lnTo>
                  <a:lnTo>
                    <a:pt x="1913" y="6633"/>
                  </a:lnTo>
                  <a:lnTo>
                    <a:pt x="2175" y="5613"/>
                  </a:lnTo>
                  <a:lnTo>
                    <a:pt x="2513" y="4797"/>
                  </a:lnTo>
                  <a:lnTo>
                    <a:pt x="2925" y="4184"/>
                  </a:lnTo>
                  <a:lnTo>
                    <a:pt x="3413" y="3674"/>
                  </a:lnTo>
                  <a:lnTo>
                    <a:pt x="3938" y="3368"/>
                  </a:lnTo>
                  <a:lnTo>
                    <a:pt x="4538" y="3266"/>
                  </a:lnTo>
                  <a:lnTo>
                    <a:pt x="5288" y="3368"/>
                  </a:lnTo>
                  <a:lnTo>
                    <a:pt x="5625" y="3470"/>
                  </a:lnTo>
                  <a:lnTo>
                    <a:pt x="5925" y="3674"/>
                  </a:lnTo>
                  <a:lnTo>
                    <a:pt x="6225" y="3878"/>
                  </a:lnTo>
                  <a:lnTo>
                    <a:pt x="6488" y="4184"/>
                  </a:lnTo>
                  <a:lnTo>
                    <a:pt x="6713" y="4593"/>
                  </a:lnTo>
                  <a:lnTo>
                    <a:pt x="6938" y="5001"/>
                  </a:lnTo>
                  <a:lnTo>
                    <a:pt x="7088" y="5409"/>
                  </a:lnTo>
                  <a:lnTo>
                    <a:pt x="7275" y="6021"/>
                  </a:lnTo>
                  <a:lnTo>
                    <a:pt x="7388" y="6633"/>
                  </a:lnTo>
                  <a:lnTo>
                    <a:pt x="7500" y="7246"/>
                  </a:lnTo>
                  <a:lnTo>
                    <a:pt x="7575" y="8062"/>
                  </a:lnTo>
                  <a:lnTo>
                    <a:pt x="7650" y="8878"/>
                  </a:lnTo>
                  <a:lnTo>
                    <a:pt x="7688" y="9797"/>
                  </a:lnTo>
                  <a:lnTo>
                    <a:pt x="7688" y="10817"/>
                  </a:lnTo>
                  <a:lnTo>
                    <a:pt x="7688" y="14184"/>
                  </a:lnTo>
                  <a:lnTo>
                    <a:pt x="7088" y="13572"/>
                  </a:lnTo>
                  <a:lnTo>
                    <a:pt x="6338" y="13164"/>
                  </a:lnTo>
                  <a:lnTo>
                    <a:pt x="5475" y="12756"/>
                  </a:lnTo>
                  <a:lnTo>
                    <a:pt x="5025" y="12654"/>
                  </a:lnTo>
                  <a:lnTo>
                    <a:pt x="4538" y="12654"/>
                  </a:lnTo>
                  <a:lnTo>
                    <a:pt x="4050" y="12756"/>
                  </a:lnTo>
                  <a:lnTo>
                    <a:pt x="3600" y="12858"/>
                  </a:lnTo>
                  <a:lnTo>
                    <a:pt x="3150" y="13062"/>
                  </a:lnTo>
                  <a:lnTo>
                    <a:pt x="2738" y="13368"/>
                  </a:lnTo>
                  <a:lnTo>
                    <a:pt x="2325" y="13674"/>
                  </a:lnTo>
                  <a:lnTo>
                    <a:pt x="1950" y="14184"/>
                  </a:lnTo>
                  <a:lnTo>
                    <a:pt x="1613" y="14695"/>
                  </a:lnTo>
                  <a:lnTo>
                    <a:pt x="1313" y="15307"/>
                  </a:lnTo>
                  <a:lnTo>
                    <a:pt x="1013" y="15919"/>
                  </a:lnTo>
                  <a:lnTo>
                    <a:pt x="750" y="16736"/>
                  </a:lnTo>
                  <a:lnTo>
                    <a:pt x="525" y="17552"/>
                  </a:lnTo>
                  <a:lnTo>
                    <a:pt x="338" y="18470"/>
                  </a:lnTo>
                  <a:lnTo>
                    <a:pt x="188" y="19389"/>
                  </a:lnTo>
                  <a:lnTo>
                    <a:pt x="75" y="20409"/>
                  </a:lnTo>
                  <a:lnTo>
                    <a:pt x="38" y="21531"/>
                  </a:lnTo>
                  <a:lnTo>
                    <a:pt x="0" y="22756"/>
                  </a:lnTo>
                  <a:lnTo>
                    <a:pt x="38" y="23980"/>
                  </a:lnTo>
                  <a:lnTo>
                    <a:pt x="75" y="25103"/>
                  </a:lnTo>
                  <a:lnTo>
                    <a:pt x="188" y="26225"/>
                  </a:lnTo>
                  <a:lnTo>
                    <a:pt x="338" y="27246"/>
                  </a:lnTo>
                  <a:lnTo>
                    <a:pt x="525" y="28164"/>
                  </a:lnTo>
                  <a:lnTo>
                    <a:pt x="750" y="28980"/>
                  </a:lnTo>
                  <a:lnTo>
                    <a:pt x="975" y="29695"/>
                  </a:lnTo>
                  <a:lnTo>
                    <a:pt x="1275" y="30409"/>
                  </a:lnTo>
                  <a:lnTo>
                    <a:pt x="1575" y="31021"/>
                  </a:lnTo>
                  <a:lnTo>
                    <a:pt x="1875" y="31531"/>
                  </a:lnTo>
                  <a:lnTo>
                    <a:pt x="2250" y="31940"/>
                  </a:lnTo>
                  <a:lnTo>
                    <a:pt x="2625" y="32348"/>
                  </a:lnTo>
                  <a:lnTo>
                    <a:pt x="3000" y="32552"/>
                  </a:lnTo>
                  <a:lnTo>
                    <a:pt x="3413" y="32756"/>
                  </a:lnTo>
                  <a:lnTo>
                    <a:pt x="3825" y="32858"/>
                  </a:lnTo>
                  <a:lnTo>
                    <a:pt x="4238" y="32960"/>
                  </a:lnTo>
                  <a:lnTo>
                    <a:pt x="4725" y="32858"/>
                  </a:lnTo>
                  <a:lnTo>
                    <a:pt x="5250" y="32654"/>
                  </a:lnTo>
                  <a:lnTo>
                    <a:pt x="5738" y="32246"/>
                  </a:lnTo>
                  <a:lnTo>
                    <a:pt x="6225" y="31736"/>
                  </a:lnTo>
                  <a:lnTo>
                    <a:pt x="6638" y="31123"/>
                  </a:lnTo>
                  <a:lnTo>
                    <a:pt x="7050" y="30409"/>
                  </a:lnTo>
                  <a:lnTo>
                    <a:pt x="7388" y="29593"/>
                  </a:lnTo>
                  <a:lnTo>
                    <a:pt x="7688" y="28776"/>
                  </a:lnTo>
                  <a:lnTo>
                    <a:pt x="7688" y="29593"/>
                  </a:lnTo>
                  <a:lnTo>
                    <a:pt x="7725" y="30511"/>
                  </a:lnTo>
                  <a:lnTo>
                    <a:pt x="7800" y="31327"/>
                  </a:lnTo>
                  <a:lnTo>
                    <a:pt x="7875" y="32144"/>
                  </a:lnTo>
                  <a:lnTo>
                    <a:pt x="9225" y="32144"/>
                  </a:lnTo>
                  <a:lnTo>
                    <a:pt x="9113" y="30715"/>
                  </a:lnTo>
                  <a:lnTo>
                    <a:pt x="9038" y="29184"/>
                  </a:lnTo>
                  <a:lnTo>
                    <a:pt x="9000" y="27450"/>
                  </a:lnTo>
                  <a:lnTo>
                    <a:pt x="9000" y="25511"/>
                  </a:lnTo>
                  <a:lnTo>
                    <a:pt x="9000" y="10409"/>
                  </a:lnTo>
                  <a:lnTo>
                    <a:pt x="8963" y="9082"/>
                  </a:lnTo>
                  <a:lnTo>
                    <a:pt x="8925" y="7858"/>
                  </a:lnTo>
                  <a:lnTo>
                    <a:pt x="8813" y="6633"/>
                  </a:lnTo>
                  <a:lnTo>
                    <a:pt x="8700" y="5613"/>
                  </a:lnTo>
                  <a:lnTo>
                    <a:pt x="8550" y="4695"/>
                  </a:lnTo>
                  <a:lnTo>
                    <a:pt x="8325" y="3878"/>
                  </a:lnTo>
                  <a:lnTo>
                    <a:pt x="8100" y="3062"/>
                  </a:lnTo>
                  <a:lnTo>
                    <a:pt x="7838" y="2348"/>
                  </a:lnTo>
                  <a:lnTo>
                    <a:pt x="7538" y="1838"/>
                  </a:lnTo>
                  <a:lnTo>
                    <a:pt x="7200" y="1327"/>
                  </a:lnTo>
                  <a:lnTo>
                    <a:pt x="6825" y="919"/>
                  </a:lnTo>
                  <a:lnTo>
                    <a:pt x="6450" y="511"/>
                  </a:lnTo>
                  <a:lnTo>
                    <a:pt x="6038" y="307"/>
                  </a:lnTo>
                  <a:lnTo>
                    <a:pt x="5550" y="103"/>
                  </a:lnTo>
                  <a:lnTo>
                    <a:pt x="506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lIns="91425" tIns="91425" rIns="91425" bIns="91425" anchor="ctr" anchorCtr="0">
              <a:norm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267175" y="1683650"/>
              <a:ext cx="139700" cy="1053600"/>
            </a:xfrm>
            <a:custGeom>
              <a:avLst/>
              <a:gdLst/>
              <a:ahLst/>
              <a:cxnLst/>
              <a:rect l="0" t="0" r="0" b="0"/>
              <a:pathLst>
                <a:path w="5588" h="42144" extrusionOk="0">
                  <a:moveTo>
                    <a:pt x="2963" y="1"/>
                  </a:moveTo>
                  <a:lnTo>
                    <a:pt x="1651" y="1532"/>
                  </a:lnTo>
                  <a:lnTo>
                    <a:pt x="1651" y="10409"/>
                  </a:lnTo>
                  <a:lnTo>
                    <a:pt x="1" y="10409"/>
                  </a:lnTo>
                  <a:lnTo>
                    <a:pt x="1" y="13674"/>
                  </a:lnTo>
                  <a:lnTo>
                    <a:pt x="1651" y="13674"/>
                  </a:lnTo>
                  <a:lnTo>
                    <a:pt x="1651" y="34899"/>
                  </a:lnTo>
                  <a:lnTo>
                    <a:pt x="1688" y="36634"/>
                  </a:lnTo>
                  <a:lnTo>
                    <a:pt x="1763" y="38062"/>
                  </a:lnTo>
                  <a:lnTo>
                    <a:pt x="1838" y="38776"/>
                  </a:lnTo>
                  <a:lnTo>
                    <a:pt x="1913" y="39389"/>
                  </a:lnTo>
                  <a:lnTo>
                    <a:pt x="2026" y="39899"/>
                  </a:lnTo>
                  <a:lnTo>
                    <a:pt x="2176" y="40409"/>
                  </a:lnTo>
                  <a:lnTo>
                    <a:pt x="2326" y="40817"/>
                  </a:lnTo>
                  <a:lnTo>
                    <a:pt x="2513" y="41123"/>
                  </a:lnTo>
                  <a:lnTo>
                    <a:pt x="2701" y="41430"/>
                  </a:lnTo>
                  <a:lnTo>
                    <a:pt x="2926" y="41736"/>
                  </a:lnTo>
                  <a:lnTo>
                    <a:pt x="3188" y="41940"/>
                  </a:lnTo>
                  <a:lnTo>
                    <a:pt x="3451" y="42042"/>
                  </a:lnTo>
                  <a:lnTo>
                    <a:pt x="3751" y="42144"/>
                  </a:lnTo>
                  <a:lnTo>
                    <a:pt x="4538" y="42144"/>
                  </a:lnTo>
                  <a:lnTo>
                    <a:pt x="4951" y="42042"/>
                  </a:lnTo>
                  <a:lnTo>
                    <a:pt x="5326" y="41838"/>
                  </a:lnTo>
                  <a:lnTo>
                    <a:pt x="5588" y="41634"/>
                  </a:lnTo>
                  <a:lnTo>
                    <a:pt x="5588" y="38062"/>
                  </a:lnTo>
                  <a:lnTo>
                    <a:pt x="5326" y="38368"/>
                  </a:lnTo>
                  <a:lnTo>
                    <a:pt x="5026" y="38572"/>
                  </a:lnTo>
                  <a:lnTo>
                    <a:pt x="4688" y="38674"/>
                  </a:lnTo>
                  <a:lnTo>
                    <a:pt x="4313" y="38776"/>
                  </a:lnTo>
                  <a:lnTo>
                    <a:pt x="3938" y="38674"/>
                  </a:lnTo>
                  <a:lnTo>
                    <a:pt x="3638" y="38572"/>
                  </a:lnTo>
                  <a:lnTo>
                    <a:pt x="3413" y="38266"/>
                  </a:lnTo>
                  <a:lnTo>
                    <a:pt x="3226" y="37858"/>
                  </a:lnTo>
                  <a:lnTo>
                    <a:pt x="3113" y="37348"/>
                  </a:lnTo>
                  <a:lnTo>
                    <a:pt x="3038" y="36532"/>
                  </a:lnTo>
                  <a:lnTo>
                    <a:pt x="3001" y="35613"/>
                  </a:lnTo>
                  <a:lnTo>
                    <a:pt x="2963" y="34389"/>
                  </a:lnTo>
                  <a:lnTo>
                    <a:pt x="2963" y="13674"/>
                  </a:lnTo>
                  <a:lnTo>
                    <a:pt x="5588" y="13674"/>
                  </a:lnTo>
                  <a:lnTo>
                    <a:pt x="5588" y="10409"/>
                  </a:lnTo>
                  <a:lnTo>
                    <a:pt x="2963" y="10409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lIns="91425" tIns="91425" rIns="91425" bIns="91425" anchor="ctr" anchorCtr="0">
              <a:norm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458425" y="1926000"/>
              <a:ext cx="389075" cy="803600"/>
            </a:xfrm>
            <a:custGeom>
              <a:avLst/>
              <a:gdLst/>
              <a:ahLst/>
              <a:cxnLst/>
              <a:rect l="0" t="0" r="0" b="0"/>
              <a:pathLst>
                <a:path w="15563" h="32144" extrusionOk="0">
                  <a:moveTo>
                    <a:pt x="4763" y="1"/>
                  </a:moveTo>
                  <a:lnTo>
                    <a:pt x="4238" y="103"/>
                  </a:lnTo>
                  <a:lnTo>
                    <a:pt x="3751" y="307"/>
                  </a:lnTo>
                  <a:lnTo>
                    <a:pt x="3263" y="715"/>
                  </a:lnTo>
                  <a:lnTo>
                    <a:pt x="2813" y="1327"/>
                  </a:lnTo>
                  <a:lnTo>
                    <a:pt x="2363" y="1940"/>
                  </a:lnTo>
                  <a:lnTo>
                    <a:pt x="1988" y="2654"/>
                  </a:lnTo>
                  <a:lnTo>
                    <a:pt x="1613" y="3572"/>
                  </a:lnTo>
                  <a:lnTo>
                    <a:pt x="1313" y="4491"/>
                  </a:lnTo>
                  <a:lnTo>
                    <a:pt x="1313" y="715"/>
                  </a:lnTo>
                  <a:lnTo>
                    <a:pt x="1" y="715"/>
                  </a:lnTo>
                  <a:lnTo>
                    <a:pt x="1" y="32144"/>
                  </a:lnTo>
                  <a:lnTo>
                    <a:pt x="1313" y="32144"/>
                  </a:lnTo>
                  <a:lnTo>
                    <a:pt x="1313" y="8776"/>
                  </a:lnTo>
                  <a:lnTo>
                    <a:pt x="1613" y="7654"/>
                  </a:lnTo>
                  <a:lnTo>
                    <a:pt x="1913" y="6633"/>
                  </a:lnTo>
                  <a:lnTo>
                    <a:pt x="2251" y="5715"/>
                  </a:lnTo>
                  <a:lnTo>
                    <a:pt x="2663" y="4899"/>
                  </a:lnTo>
                  <a:lnTo>
                    <a:pt x="3076" y="4287"/>
                  </a:lnTo>
                  <a:lnTo>
                    <a:pt x="3563" y="3776"/>
                  </a:lnTo>
                  <a:lnTo>
                    <a:pt x="4051" y="3470"/>
                  </a:lnTo>
                  <a:lnTo>
                    <a:pt x="4576" y="3368"/>
                  </a:lnTo>
                  <a:lnTo>
                    <a:pt x="5213" y="3368"/>
                  </a:lnTo>
                  <a:lnTo>
                    <a:pt x="5738" y="3674"/>
                  </a:lnTo>
                  <a:lnTo>
                    <a:pt x="5963" y="3878"/>
                  </a:lnTo>
                  <a:lnTo>
                    <a:pt x="6188" y="4082"/>
                  </a:lnTo>
                  <a:lnTo>
                    <a:pt x="6338" y="4389"/>
                  </a:lnTo>
                  <a:lnTo>
                    <a:pt x="6526" y="4695"/>
                  </a:lnTo>
                  <a:lnTo>
                    <a:pt x="6676" y="5103"/>
                  </a:lnTo>
                  <a:lnTo>
                    <a:pt x="6788" y="5511"/>
                  </a:lnTo>
                  <a:lnTo>
                    <a:pt x="6901" y="6021"/>
                  </a:lnTo>
                  <a:lnTo>
                    <a:pt x="6976" y="6633"/>
                  </a:lnTo>
                  <a:lnTo>
                    <a:pt x="7013" y="7348"/>
                  </a:lnTo>
                  <a:lnTo>
                    <a:pt x="7088" y="8062"/>
                  </a:lnTo>
                  <a:lnTo>
                    <a:pt x="7126" y="9695"/>
                  </a:lnTo>
                  <a:lnTo>
                    <a:pt x="7126" y="32144"/>
                  </a:lnTo>
                  <a:lnTo>
                    <a:pt x="8438" y="32144"/>
                  </a:lnTo>
                  <a:lnTo>
                    <a:pt x="8438" y="8368"/>
                  </a:lnTo>
                  <a:lnTo>
                    <a:pt x="8738" y="7246"/>
                  </a:lnTo>
                  <a:lnTo>
                    <a:pt x="9038" y="6327"/>
                  </a:lnTo>
                  <a:lnTo>
                    <a:pt x="9413" y="5511"/>
                  </a:lnTo>
                  <a:lnTo>
                    <a:pt x="9788" y="4695"/>
                  </a:lnTo>
                  <a:lnTo>
                    <a:pt x="10238" y="4184"/>
                  </a:lnTo>
                  <a:lnTo>
                    <a:pt x="10688" y="3674"/>
                  </a:lnTo>
                  <a:lnTo>
                    <a:pt x="11176" y="3470"/>
                  </a:lnTo>
                  <a:lnTo>
                    <a:pt x="11701" y="3368"/>
                  </a:lnTo>
                  <a:lnTo>
                    <a:pt x="12338" y="3368"/>
                  </a:lnTo>
                  <a:lnTo>
                    <a:pt x="12863" y="3674"/>
                  </a:lnTo>
                  <a:lnTo>
                    <a:pt x="13088" y="3878"/>
                  </a:lnTo>
                  <a:lnTo>
                    <a:pt x="13276" y="4082"/>
                  </a:lnTo>
                  <a:lnTo>
                    <a:pt x="13463" y="4389"/>
                  </a:lnTo>
                  <a:lnTo>
                    <a:pt x="13651" y="4695"/>
                  </a:lnTo>
                  <a:lnTo>
                    <a:pt x="13763" y="5103"/>
                  </a:lnTo>
                  <a:lnTo>
                    <a:pt x="13913" y="5511"/>
                  </a:lnTo>
                  <a:lnTo>
                    <a:pt x="13988" y="6021"/>
                  </a:lnTo>
                  <a:lnTo>
                    <a:pt x="14101" y="6633"/>
                  </a:lnTo>
                  <a:lnTo>
                    <a:pt x="14138" y="7348"/>
                  </a:lnTo>
                  <a:lnTo>
                    <a:pt x="14176" y="8062"/>
                  </a:lnTo>
                  <a:lnTo>
                    <a:pt x="14213" y="9695"/>
                  </a:lnTo>
                  <a:lnTo>
                    <a:pt x="14213" y="32144"/>
                  </a:lnTo>
                  <a:lnTo>
                    <a:pt x="15563" y="32144"/>
                  </a:lnTo>
                  <a:lnTo>
                    <a:pt x="15563" y="9389"/>
                  </a:lnTo>
                  <a:lnTo>
                    <a:pt x="15563" y="8164"/>
                  </a:lnTo>
                  <a:lnTo>
                    <a:pt x="15526" y="7042"/>
                  </a:lnTo>
                  <a:lnTo>
                    <a:pt x="15451" y="6021"/>
                  </a:lnTo>
                  <a:lnTo>
                    <a:pt x="15338" y="5103"/>
                  </a:lnTo>
                  <a:lnTo>
                    <a:pt x="15226" y="4184"/>
                  </a:lnTo>
                  <a:lnTo>
                    <a:pt x="15076" y="3470"/>
                  </a:lnTo>
                  <a:lnTo>
                    <a:pt x="14888" y="2756"/>
                  </a:lnTo>
                  <a:lnTo>
                    <a:pt x="14663" y="2144"/>
                  </a:lnTo>
                  <a:lnTo>
                    <a:pt x="14438" y="1633"/>
                  </a:lnTo>
                  <a:lnTo>
                    <a:pt x="14176" y="1123"/>
                  </a:lnTo>
                  <a:lnTo>
                    <a:pt x="13876" y="817"/>
                  </a:lnTo>
                  <a:lnTo>
                    <a:pt x="13538" y="511"/>
                  </a:lnTo>
                  <a:lnTo>
                    <a:pt x="13163" y="307"/>
                  </a:lnTo>
                  <a:lnTo>
                    <a:pt x="12751" y="103"/>
                  </a:lnTo>
                  <a:lnTo>
                    <a:pt x="12338" y="1"/>
                  </a:lnTo>
                  <a:lnTo>
                    <a:pt x="11888" y="1"/>
                  </a:lnTo>
                  <a:lnTo>
                    <a:pt x="11326" y="103"/>
                  </a:lnTo>
                  <a:lnTo>
                    <a:pt x="10801" y="307"/>
                  </a:lnTo>
                  <a:lnTo>
                    <a:pt x="10276" y="817"/>
                  </a:lnTo>
                  <a:lnTo>
                    <a:pt x="9751" y="1327"/>
                  </a:lnTo>
                  <a:lnTo>
                    <a:pt x="9301" y="2042"/>
                  </a:lnTo>
                  <a:lnTo>
                    <a:pt x="8851" y="2858"/>
                  </a:lnTo>
                  <a:lnTo>
                    <a:pt x="8476" y="3674"/>
                  </a:lnTo>
                  <a:lnTo>
                    <a:pt x="8176" y="4593"/>
                  </a:lnTo>
                  <a:lnTo>
                    <a:pt x="7951" y="3470"/>
                  </a:lnTo>
                  <a:lnTo>
                    <a:pt x="7688" y="2552"/>
                  </a:lnTo>
                  <a:lnTo>
                    <a:pt x="7351" y="1838"/>
                  </a:lnTo>
                  <a:lnTo>
                    <a:pt x="6976" y="1123"/>
                  </a:lnTo>
                  <a:lnTo>
                    <a:pt x="6526" y="613"/>
                  </a:lnTo>
                  <a:lnTo>
                    <a:pt x="6001" y="307"/>
                  </a:lnTo>
                  <a:lnTo>
                    <a:pt x="540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lIns="91425" tIns="91425" rIns="91425" bIns="91425" anchor="ctr" anchorCtr="0">
              <a:norm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900000" y="1926000"/>
              <a:ext cx="251250" cy="824000"/>
            </a:xfrm>
            <a:custGeom>
              <a:avLst/>
              <a:gdLst/>
              <a:ahLst/>
              <a:cxnLst/>
              <a:rect l="0" t="0" r="0" b="0"/>
              <a:pathLst>
                <a:path w="10050" h="32960" extrusionOk="0">
                  <a:moveTo>
                    <a:pt x="5400" y="3368"/>
                  </a:moveTo>
                  <a:lnTo>
                    <a:pt x="5813" y="3572"/>
                  </a:lnTo>
                  <a:lnTo>
                    <a:pt x="6188" y="3878"/>
                  </a:lnTo>
                  <a:lnTo>
                    <a:pt x="6563" y="4287"/>
                  </a:lnTo>
                  <a:lnTo>
                    <a:pt x="6863" y="4797"/>
                  </a:lnTo>
                  <a:lnTo>
                    <a:pt x="7200" y="5511"/>
                  </a:lnTo>
                  <a:lnTo>
                    <a:pt x="7463" y="6225"/>
                  </a:lnTo>
                  <a:lnTo>
                    <a:pt x="7725" y="7042"/>
                  </a:lnTo>
                  <a:lnTo>
                    <a:pt x="7950" y="7960"/>
                  </a:lnTo>
                  <a:lnTo>
                    <a:pt x="8138" y="8878"/>
                  </a:lnTo>
                  <a:lnTo>
                    <a:pt x="8325" y="10001"/>
                  </a:lnTo>
                  <a:lnTo>
                    <a:pt x="8438" y="11123"/>
                  </a:lnTo>
                  <a:lnTo>
                    <a:pt x="8550" y="12348"/>
                  </a:lnTo>
                  <a:lnTo>
                    <a:pt x="8625" y="13674"/>
                  </a:lnTo>
                  <a:lnTo>
                    <a:pt x="8700" y="15001"/>
                  </a:lnTo>
                  <a:lnTo>
                    <a:pt x="8700" y="16429"/>
                  </a:lnTo>
                  <a:lnTo>
                    <a:pt x="8700" y="17858"/>
                  </a:lnTo>
                  <a:lnTo>
                    <a:pt x="8625" y="19184"/>
                  </a:lnTo>
                  <a:lnTo>
                    <a:pt x="8550" y="20409"/>
                  </a:lnTo>
                  <a:lnTo>
                    <a:pt x="8438" y="21633"/>
                  </a:lnTo>
                  <a:lnTo>
                    <a:pt x="8325" y="22858"/>
                  </a:lnTo>
                  <a:lnTo>
                    <a:pt x="8138" y="23878"/>
                  </a:lnTo>
                  <a:lnTo>
                    <a:pt x="7950" y="24899"/>
                  </a:lnTo>
                  <a:lnTo>
                    <a:pt x="7725" y="25817"/>
                  </a:lnTo>
                  <a:lnTo>
                    <a:pt x="7500" y="26633"/>
                  </a:lnTo>
                  <a:lnTo>
                    <a:pt x="7200" y="27348"/>
                  </a:lnTo>
                  <a:lnTo>
                    <a:pt x="6900" y="27960"/>
                  </a:lnTo>
                  <a:lnTo>
                    <a:pt x="6563" y="28572"/>
                  </a:lnTo>
                  <a:lnTo>
                    <a:pt x="6225" y="28980"/>
                  </a:lnTo>
                  <a:lnTo>
                    <a:pt x="5850" y="29287"/>
                  </a:lnTo>
                  <a:lnTo>
                    <a:pt x="5475" y="29491"/>
                  </a:lnTo>
                  <a:lnTo>
                    <a:pt x="4613" y="29491"/>
                  </a:lnTo>
                  <a:lnTo>
                    <a:pt x="4238" y="29287"/>
                  </a:lnTo>
                  <a:lnTo>
                    <a:pt x="3825" y="28980"/>
                  </a:lnTo>
                  <a:lnTo>
                    <a:pt x="3488" y="28572"/>
                  </a:lnTo>
                  <a:lnTo>
                    <a:pt x="3150" y="27960"/>
                  </a:lnTo>
                  <a:lnTo>
                    <a:pt x="2850" y="27348"/>
                  </a:lnTo>
                  <a:lnTo>
                    <a:pt x="2588" y="26633"/>
                  </a:lnTo>
                  <a:lnTo>
                    <a:pt x="2325" y="25817"/>
                  </a:lnTo>
                  <a:lnTo>
                    <a:pt x="2100" y="24899"/>
                  </a:lnTo>
                  <a:lnTo>
                    <a:pt x="1913" y="23878"/>
                  </a:lnTo>
                  <a:lnTo>
                    <a:pt x="1725" y="22756"/>
                  </a:lnTo>
                  <a:lnTo>
                    <a:pt x="1613" y="21633"/>
                  </a:lnTo>
                  <a:lnTo>
                    <a:pt x="1500" y="20409"/>
                  </a:lnTo>
                  <a:lnTo>
                    <a:pt x="1425" y="19082"/>
                  </a:lnTo>
                  <a:lnTo>
                    <a:pt x="1350" y="17756"/>
                  </a:lnTo>
                  <a:lnTo>
                    <a:pt x="1350" y="16327"/>
                  </a:lnTo>
                  <a:lnTo>
                    <a:pt x="1350" y="15001"/>
                  </a:lnTo>
                  <a:lnTo>
                    <a:pt x="1425" y="13572"/>
                  </a:lnTo>
                  <a:lnTo>
                    <a:pt x="1500" y="12348"/>
                  </a:lnTo>
                  <a:lnTo>
                    <a:pt x="1613" y="11123"/>
                  </a:lnTo>
                  <a:lnTo>
                    <a:pt x="1725" y="10001"/>
                  </a:lnTo>
                  <a:lnTo>
                    <a:pt x="1913" y="8878"/>
                  </a:lnTo>
                  <a:lnTo>
                    <a:pt x="2100" y="7858"/>
                  </a:lnTo>
                  <a:lnTo>
                    <a:pt x="2325" y="6940"/>
                  </a:lnTo>
                  <a:lnTo>
                    <a:pt x="2550" y="6123"/>
                  </a:lnTo>
                  <a:lnTo>
                    <a:pt x="2813" y="5409"/>
                  </a:lnTo>
                  <a:lnTo>
                    <a:pt x="3113" y="4797"/>
                  </a:lnTo>
                  <a:lnTo>
                    <a:pt x="3450" y="4287"/>
                  </a:lnTo>
                  <a:lnTo>
                    <a:pt x="3788" y="3878"/>
                  </a:lnTo>
                  <a:lnTo>
                    <a:pt x="4163" y="3572"/>
                  </a:lnTo>
                  <a:lnTo>
                    <a:pt x="4575" y="3368"/>
                  </a:lnTo>
                  <a:close/>
                  <a:moveTo>
                    <a:pt x="4425" y="1"/>
                  </a:moveTo>
                  <a:lnTo>
                    <a:pt x="3863" y="307"/>
                  </a:lnTo>
                  <a:lnTo>
                    <a:pt x="3338" y="613"/>
                  </a:lnTo>
                  <a:lnTo>
                    <a:pt x="2850" y="1123"/>
                  </a:lnTo>
                  <a:lnTo>
                    <a:pt x="2400" y="1838"/>
                  </a:lnTo>
                  <a:lnTo>
                    <a:pt x="1988" y="2552"/>
                  </a:lnTo>
                  <a:lnTo>
                    <a:pt x="1613" y="3470"/>
                  </a:lnTo>
                  <a:lnTo>
                    <a:pt x="1275" y="4491"/>
                  </a:lnTo>
                  <a:lnTo>
                    <a:pt x="975" y="5613"/>
                  </a:lnTo>
                  <a:lnTo>
                    <a:pt x="713" y="6838"/>
                  </a:lnTo>
                  <a:lnTo>
                    <a:pt x="488" y="8164"/>
                  </a:lnTo>
                  <a:lnTo>
                    <a:pt x="338" y="9593"/>
                  </a:lnTo>
                  <a:lnTo>
                    <a:pt x="188" y="11123"/>
                  </a:lnTo>
                  <a:lnTo>
                    <a:pt x="75" y="12756"/>
                  </a:lnTo>
                  <a:lnTo>
                    <a:pt x="0" y="14491"/>
                  </a:lnTo>
                  <a:lnTo>
                    <a:pt x="0" y="16327"/>
                  </a:lnTo>
                  <a:lnTo>
                    <a:pt x="0" y="18062"/>
                  </a:lnTo>
                  <a:lnTo>
                    <a:pt x="75" y="19797"/>
                  </a:lnTo>
                  <a:lnTo>
                    <a:pt x="188" y="21531"/>
                  </a:lnTo>
                  <a:lnTo>
                    <a:pt x="338" y="23062"/>
                  </a:lnTo>
                  <a:lnTo>
                    <a:pt x="525" y="24491"/>
                  </a:lnTo>
                  <a:lnTo>
                    <a:pt x="713" y="25919"/>
                  </a:lnTo>
                  <a:lnTo>
                    <a:pt x="975" y="27144"/>
                  </a:lnTo>
                  <a:lnTo>
                    <a:pt x="1275" y="28266"/>
                  </a:lnTo>
                  <a:lnTo>
                    <a:pt x="1613" y="29389"/>
                  </a:lnTo>
                  <a:lnTo>
                    <a:pt x="1988" y="30307"/>
                  </a:lnTo>
                  <a:lnTo>
                    <a:pt x="2400" y="31021"/>
                  </a:lnTo>
                  <a:lnTo>
                    <a:pt x="2850" y="31736"/>
                  </a:lnTo>
                  <a:lnTo>
                    <a:pt x="3338" y="32246"/>
                  </a:lnTo>
                  <a:lnTo>
                    <a:pt x="3863" y="32654"/>
                  </a:lnTo>
                  <a:lnTo>
                    <a:pt x="4425" y="32858"/>
                  </a:lnTo>
                  <a:lnTo>
                    <a:pt x="5025" y="32960"/>
                  </a:lnTo>
                  <a:lnTo>
                    <a:pt x="5625" y="32858"/>
                  </a:lnTo>
                  <a:lnTo>
                    <a:pt x="6188" y="32654"/>
                  </a:lnTo>
                  <a:lnTo>
                    <a:pt x="6713" y="32246"/>
                  </a:lnTo>
                  <a:lnTo>
                    <a:pt x="7200" y="31736"/>
                  </a:lnTo>
                  <a:lnTo>
                    <a:pt x="7650" y="31123"/>
                  </a:lnTo>
                  <a:lnTo>
                    <a:pt x="8063" y="30307"/>
                  </a:lnTo>
                  <a:lnTo>
                    <a:pt x="8438" y="29389"/>
                  </a:lnTo>
                  <a:lnTo>
                    <a:pt x="8775" y="28368"/>
                  </a:lnTo>
                  <a:lnTo>
                    <a:pt x="9075" y="27246"/>
                  </a:lnTo>
                  <a:lnTo>
                    <a:pt x="9338" y="25919"/>
                  </a:lnTo>
                  <a:lnTo>
                    <a:pt x="9563" y="24593"/>
                  </a:lnTo>
                  <a:lnTo>
                    <a:pt x="9750" y="23164"/>
                  </a:lnTo>
                  <a:lnTo>
                    <a:pt x="9863" y="21633"/>
                  </a:lnTo>
                  <a:lnTo>
                    <a:pt x="9975" y="19899"/>
                  </a:lnTo>
                  <a:lnTo>
                    <a:pt x="10050" y="18266"/>
                  </a:lnTo>
                  <a:lnTo>
                    <a:pt x="10050" y="16429"/>
                  </a:lnTo>
                  <a:lnTo>
                    <a:pt x="10050" y="14593"/>
                  </a:lnTo>
                  <a:lnTo>
                    <a:pt x="9975" y="12858"/>
                  </a:lnTo>
                  <a:lnTo>
                    <a:pt x="9863" y="11225"/>
                  </a:lnTo>
                  <a:lnTo>
                    <a:pt x="9713" y="9695"/>
                  </a:lnTo>
                  <a:lnTo>
                    <a:pt x="9525" y="8266"/>
                  </a:lnTo>
                  <a:lnTo>
                    <a:pt x="9300" y="6940"/>
                  </a:lnTo>
                  <a:lnTo>
                    <a:pt x="9038" y="5613"/>
                  </a:lnTo>
                  <a:lnTo>
                    <a:pt x="8738" y="4491"/>
                  </a:lnTo>
                  <a:lnTo>
                    <a:pt x="8400" y="3470"/>
                  </a:lnTo>
                  <a:lnTo>
                    <a:pt x="8025" y="2552"/>
                  </a:lnTo>
                  <a:lnTo>
                    <a:pt x="7613" y="1838"/>
                  </a:lnTo>
                  <a:lnTo>
                    <a:pt x="7163" y="1123"/>
                  </a:lnTo>
                  <a:lnTo>
                    <a:pt x="6675" y="613"/>
                  </a:lnTo>
                  <a:lnTo>
                    <a:pt x="6150" y="307"/>
                  </a:lnTo>
                  <a:lnTo>
                    <a:pt x="558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lIns="91425" tIns="91425" rIns="91425" bIns="91425" anchor="ctr" anchorCtr="0">
              <a:norm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1192500" y="1926000"/>
              <a:ext cx="218450" cy="824000"/>
            </a:xfrm>
            <a:custGeom>
              <a:avLst/>
              <a:gdLst/>
              <a:ahLst/>
              <a:cxnLst/>
              <a:rect l="0" t="0" r="0" b="0"/>
              <a:pathLst>
                <a:path w="8738" h="32960" extrusionOk="0">
                  <a:moveTo>
                    <a:pt x="3900" y="1"/>
                  </a:moveTo>
                  <a:lnTo>
                    <a:pt x="3488" y="103"/>
                  </a:lnTo>
                  <a:lnTo>
                    <a:pt x="3075" y="307"/>
                  </a:lnTo>
                  <a:lnTo>
                    <a:pt x="2700" y="511"/>
                  </a:lnTo>
                  <a:lnTo>
                    <a:pt x="2363" y="817"/>
                  </a:lnTo>
                  <a:lnTo>
                    <a:pt x="2025" y="1123"/>
                  </a:lnTo>
                  <a:lnTo>
                    <a:pt x="1725" y="1633"/>
                  </a:lnTo>
                  <a:lnTo>
                    <a:pt x="1463" y="2042"/>
                  </a:lnTo>
                  <a:lnTo>
                    <a:pt x="1200" y="2654"/>
                  </a:lnTo>
                  <a:lnTo>
                    <a:pt x="975" y="3164"/>
                  </a:lnTo>
                  <a:lnTo>
                    <a:pt x="788" y="3878"/>
                  </a:lnTo>
                  <a:lnTo>
                    <a:pt x="638" y="4491"/>
                  </a:lnTo>
                  <a:lnTo>
                    <a:pt x="525" y="5307"/>
                  </a:lnTo>
                  <a:lnTo>
                    <a:pt x="413" y="6123"/>
                  </a:lnTo>
                  <a:lnTo>
                    <a:pt x="375" y="6940"/>
                  </a:lnTo>
                  <a:lnTo>
                    <a:pt x="338" y="7858"/>
                  </a:lnTo>
                  <a:lnTo>
                    <a:pt x="375" y="8878"/>
                  </a:lnTo>
                  <a:lnTo>
                    <a:pt x="413" y="9899"/>
                  </a:lnTo>
                  <a:lnTo>
                    <a:pt x="525" y="10817"/>
                  </a:lnTo>
                  <a:lnTo>
                    <a:pt x="638" y="11633"/>
                  </a:lnTo>
                  <a:lnTo>
                    <a:pt x="825" y="12348"/>
                  </a:lnTo>
                  <a:lnTo>
                    <a:pt x="1013" y="13062"/>
                  </a:lnTo>
                  <a:lnTo>
                    <a:pt x="1200" y="13674"/>
                  </a:lnTo>
                  <a:lnTo>
                    <a:pt x="1463" y="14184"/>
                  </a:lnTo>
                  <a:lnTo>
                    <a:pt x="1725" y="14695"/>
                  </a:lnTo>
                  <a:lnTo>
                    <a:pt x="1988" y="15205"/>
                  </a:lnTo>
                  <a:lnTo>
                    <a:pt x="2588" y="15919"/>
                  </a:lnTo>
                  <a:lnTo>
                    <a:pt x="3225" y="16633"/>
                  </a:lnTo>
                  <a:lnTo>
                    <a:pt x="3863" y="17246"/>
                  </a:lnTo>
                  <a:lnTo>
                    <a:pt x="5175" y="18266"/>
                  </a:lnTo>
                  <a:lnTo>
                    <a:pt x="5775" y="18878"/>
                  </a:lnTo>
                  <a:lnTo>
                    <a:pt x="6300" y="19593"/>
                  </a:lnTo>
                  <a:lnTo>
                    <a:pt x="6525" y="20001"/>
                  </a:lnTo>
                  <a:lnTo>
                    <a:pt x="6750" y="20409"/>
                  </a:lnTo>
                  <a:lnTo>
                    <a:pt x="6938" y="20919"/>
                  </a:lnTo>
                  <a:lnTo>
                    <a:pt x="7088" y="21429"/>
                  </a:lnTo>
                  <a:lnTo>
                    <a:pt x="7238" y="21940"/>
                  </a:lnTo>
                  <a:lnTo>
                    <a:pt x="7313" y="22552"/>
                  </a:lnTo>
                  <a:lnTo>
                    <a:pt x="7388" y="23266"/>
                  </a:lnTo>
                  <a:lnTo>
                    <a:pt x="7388" y="24082"/>
                  </a:lnTo>
                  <a:lnTo>
                    <a:pt x="7350" y="25205"/>
                  </a:lnTo>
                  <a:lnTo>
                    <a:pt x="7313" y="25715"/>
                  </a:lnTo>
                  <a:lnTo>
                    <a:pt x="7238" y="26225"/>
                  </a:lnTo>
                  <a:lnTo>
                    <a:pt x="7125" y="26736"/>
                  </a:lnTo>
                  <a:lnTo>
                    <a:pt x="7013" y="27144"/>
                  </a:lnTo>
                  <a:lnTo>
                    <a:pt x="6863" y="27552"/>
                  </a:lnTo>
                  <a:lnTo>
                    <a:pt x="6713" y="27960"/>
                  </a:lnTo>
                  <a:lnTo>
                    <a:pt x="6525" y="28368"/>
                  </a:lnTo>
                  <a:lnTo>
                    <a:pt x="6300" y="28674"/>
                  </a:lnTo>
                  <a:lnTo>
                    <a:pt x="6075" y="28878"/>
                  </a:lnTo>
                  <a:lnTo>
                    <a:pt x="5775" y="29184"/>
                  </a:lnTo>
                  <a:lnTo>
                    <a:pt x="5475" y="29287"/>
                  </a:lnTo>
                  <a:lnTo>
                    <a:pt x="5175" y="29491"/>
                  </a:lnTo>
                  <a:lnTo>
                    <a:pt x="4425" y="29593"/>
                  </a:lnTo>
                  <a:lnTo>
                    <a:pt x="3825" y="29491"/>
                  </a:lnTo>
                  <a:lnTo>
                    <a:pt x="3300" y="29184"/>
                  </a:lnTo>
                  <a:lnTo>
                    <a:pt x="3038" y="28878"/>
                  </a:lnTo>
                  <a:lnTo>
                    <a:pt x="2775" y="28572"/>
                  </a:lnTo>
                  <a:lnTo>
                    <a:pt x="2550" y="28266"/>
                  </a:lnTo>
                  <a:lnTo>
                    <a:pt x="2363" y="27858"/>
                  </a:lnTo>
                  <a:lnTo>
                    <a:pt x="2138" y="27348"/>
                  </a:lnTo>
                  <a:lnTo>
                    <a:pt x="1988" y="26838"/>
                  </a:lnTo>
                  <a:lnTo>
                    <a:pt x="1800" y="26327"/>
                  </a:lnTo>
                  <a:lnTo>
                    <a:pt x="1688" y="25613"/>
                  </a:lnTo>
                  <a:lnTo>
                    <a:pt x="1538" y="24899"/>
                  </a:lnTo>
                  <a:lnTo>
                    <a:pt x="1463" y="24184"/>
                  </a:lnTo>
                  <a:lnTo>
                    <a:pt x="1388" y="23368"/>
                  </a:lnTo>
                  <a:lnTo>
                    <a:pt x="1313" y="22552"/>
                  </a:lnTo>
                  <a:lnTo>
                    <a:pt x="0" y="23062"/>
                  </a:lnTo>
                  <a:lnTo>
                    <a:pt x="75" y="24184"/>
                  </a:lnTo>
                  <a:lnTo>
                    <a:pt x="150" y="25307"/>
                  </a:lnTo>
                  <a:lnTo>
                    <a:pt x="300" y="26327"/>
                  </a:lnTo>
                  <a:lnTo>
                    <a:pt x="450" y="27246"/>
                  </a:lnTo>
                  <a:lnTo>
                    <a:pt x="675" y="28164"/>
                  </a:lnTo>
                  <a:lnTo>
                    <a:pt x="900" y="28980"/>
                  </a:lnTo>
                  <a:lnTo>
                    <a:pt x="1163" y="29695"/>
                  </a:lnTo>
                  <a:lnTo>
                    <a:pt x="1425" y="30409"/>
                  </a:lnTo>
                  <a:lnTo>
                    <a:pt x="1725" y="31021"/>
                  </a:lnTo>
                  <a:lnTo>
                    <a:pt x="2063" y="31531"/>
                  </a:lnTo>
                  <a:lnTo>
                    <a:pt x="2400" y="31940"/>
                  </a:lnTo>
                  <a:lnTo>
                    <a:pt x="2775" y="32348"/>
                  </a:lnTo>
                  <a:lnTo>
                    <a:pt x="3150" y="32552"/>
                  </a:lnTo>
                  <a:lnTo>
                    <a:pt x="3563" y="32756"/>
                  </a:lnTo>
                  <a:lnTo>
                    <a:pt x="3938" y="32858"/>
                  </a:lnTo>
                  <a:lnTo>
                    <a:pt x="4388" y="32960"/>
                  </a:lnTo>
                  <a:lnTo>
                    <a:pt x="4875" y="32858"/>
                  </a:lnTo>
                  <a:lnTo>
                    <a:pt x="5363" y="32756"/>
                  </a:lnTo>
                  <a:lnTo>
                    <a:pt x="5813" y="32552"/>
                  </a:lnTo>
                  <a:lnTo>
                    <a:pt x="6225" y="32246"/>
                  </a:lnTo>
                  <a:lnTo>
                    <a:pt x="6638" y="31940"/>
                  </a:lnTo>
                  <a:lnTo>
                    <a:pt x="6975" y="31531"/>
                  </a:lnTo>
                  <a:lnTo>
                    <a:pt x="7313" y="31021"/>
                  </a:lnTo>
                  <a:lnTo>
                    <a:pt x="7613" y="30511"/>
                  </a:lnTo>
                  <a:lnTo>
                    <a:pt x="7875" y="29899"/>
                  </a:lnTo>
                  <a:lnTo>
                    <a:pt x="8100" y="29184"/>
                  </a:lnTo>
                  <a:lnTo>
                    <a:pt x="8288" y="28470"/>
                  </a:lnTo>
                  <a:lnTo>
                    <a:pt x="8438" y="27654"/>
                  </a:lnTo>
                  <a:lnTo>
                    <a:pt x="8550" y="26838"/>
                  </a:lnTo>
                  <a:lnTo>
                    <a:pt x="8663" y="25919"/>
                  </a:lnTo>
                  <a:lnTo>
                    <a:pt x="8700" y="25001"/>
                  </a:lnTo>
                  <a:lnTo>
                    <a:pt x="8738" y="23980"/>
                  </a:lnTo>
                  <a:lnTo>
                    <a:pt x="8700" y="22960"/>
                  </a:lnTo>
                  <a:lnTo>
                    <a:pt x="8663" y="21940"/>
                  </a:lnTo>
                  <a:lnTo>
                    <a:pt x="8550" y="21021"/>
                  </a:lnTo>
                  <a:lnTo>
                    <a:pt x="8438" y="20205"/>
                  </a:lnTo>
                  <a:lnTo>
                    <a:pt x="8250" y="19491"/>
                  </a:lnTo>
                  <a:lnTo>
                    <a:pt x="8063" y="18878"/>
                  </a:lnTo>
                  <a:lnTo>
                    <a:pt x="7875" y="18266"/>
                  </a:lnTo>
                  <a:lnTo>
                    <a:pt x="7613" y="17654"/>
                  </a:lnTo>
                  <a:lnTo>
                    <a:pt x="7388" y="17144"/>
                  </a:lnTo>
                  <a:lnTo>
                    <a:pt x="7088" y="16736"/>
                  </a:lnTo>
                  <a:lnTo>
                    <a:pt x="6488" y="15919"/>
                  </a:lnTo>
                  <a:lnTo>
                    <a:pt x="5850" y="15307"/>
                  </a:lnTo>
                  <a:lnTo>
                    <a:pt x="5213" y="14695"/>
                  </a:lnTo>
                  <a:lnTo>
                    <a:pt x="3900" y="13572"/>
                  </a:lnTo>
                  <a:lnTo>
                    <a:pt x="3300" y="13062"/>
                  </a:lnTo>
                  <a:lnTo>
                    <a:pt x="2775" y="12348"/>
                  </a:lnTo>
                  <a:lnTo>
                    <a:pt x="2550" y="11940"/>
                  </a:lnTo>
                  <a:lnTo>
                    <a:pt x="2325" y="11531"/>
                  </a:lnTo>
                  <a:lnTo>
                    <a:pt x="2138" y="11021"/>
                  </a:lnTo>
                  <a:lnTo>
                    <a:pt x="1988" y="10511"/>
                  </a:lnTo>
                  <a:lnTo>
                    <a:pt x="1875" y="9899"/>
                  </a:lnTo>
                  <a:lnTo>
                    <a:pt x="1763" y="9287"/>
                  </a:lnTo>
                  <a:lnTo>
                    <a:pt x="1688" y="8572"/>
                  </a:lnTo>
                  <a:lnTo>
                    <a:pt x="1688" y="7756"/>
                  </a:lnTo>
                  <a:lnTo>
                    <a:pt x="1688" y="7246"/>
                  </a:lnTo>
                  <a:lnTo>
                    <a:pt x="1725" y="6736"/>
                  </a:lnTo>
                  <a:lnTo>
                    <a:pt x="1800" y="6225"/>
                  </a:lnTo>
                  <a:lnTo>
                    <a:pt x="1875" y="5817"/>
                  </a:lnTo>
                  <a:lnTo>
                    <a:pt x="1950" y="5409"/>
                  </a:lnTo>
                  <a:lnTo>
                    <a:pt x="2063" y="5103"/>
                  </a:lnTo>
                  <a:lnTo>
                    <a:pt x="2363" y="4491"/>
                  </a:lnTo>
                  <a:lnTo>
                    <a:pt x="2738" y="3980"/>
                  </a:lnTo>
                  <a:lnTo>
                    <a:pt x="3188" y="3572"/>
                  </a:lnTo>
                  <a:lnTo>
                    <a:pt x="3713" y="3368"/>
                  </a:lnTo>
                  <a:lnTo>
                    <a:pt x="4313" y="3266"/>
                  </a:lnTo>
                  <a:lnTo>
                    <a:pt x="4913" y="3368"/>
                  </a:lnTo>
                  <a:lnTo>
                    <a:pt x="5438" y="3674"/>
                  </a:lnTo>
                  <a:lnTo>
                    <a:pt x="5663" y="3878"/>
                  </a:lnTo>
                  <a:lnTo>
                    <a:pt x="5888" y="4184"/>
                  </a:lnTo>
                  <a:lnTo>
                    <a:pt x="6113" y="4491"/>
                  </a:lnTo>
                  <a:lnTo>
                    <a:pt x="6300" y="4899"/>
                  </a:lnTo>
                  <a:lnTo>
                    <a:pt x="6488" y="5409"/>
                  </a:lnTo>
                  <a:lnTo>
                    <a:pt x="6638" y="5817"/>
                  </a:lnTo>
                  <a:lnTo>
                    <a:pt x="6788" y="6429"/>
                  </a:lnTo>
                  <a:lnTo>
                    <a:pt x="6900" y="7042"/>
                  </a:lnTo>
                  <a:lnTo>
                    <a:pt x="7013" y="7756"/>
                  </a:lnTo>
                  <a:lnTo>
                    <a:pt x="7088" y="8470"/>
                  </a:lnTo>
                  <a:lnTo>
                    <a:pt x="7163" y="9287"/>
                  </a:lnTo>
                  <a:lnTo>
                    <a:pt x="7200" y="10103"/>
                  </a:lnTo>
                  <a:lnTo>
                    <a:pt x="8550" y="9695"/>
                  </a:lnTo>
                  <a:lnTo>
                    <a:pt x="8475" y="8470"/>
                  </a:lnTo>
                  <a:lnTo>
                    <a:pt x="8363" y="7348"/>
                  </a:lnTo>
                  <a:lnTo>
                    <a:pt x="8250" y="6327"/>
                  </a:lnTo>
                  <a:lnTo>
                    <a:pt x="8100" y="5307"/>
                  </a:lnTo>
                  <a:lnTo>
                    <a:pt x="7913" y="4491"/>
                  </a:lnTo>
                  <a:lnTo>
                    <a:pt x="7688" y="3674"/>
                  </a:lnTo>
                  <a:lnTo>
                    <a:pt x="7463" y="2960"/>
                  </a:lnTo>
                  <a:lnTo>
                    <a:pt x="7200" y="2348"/>
                  </a:lnTo>
                  <a:lnTo>
                    <a:pt x="6938" y="1736"/>
                  </a:lnTo>
                  <a:lnTo>
                    <a:pt x="6600" y="1327"/>
                  </a:lnTo>
                  <a:lnTo>
                    <a:pt x="6300" y="919"/>
                  </a:lnTo>
                  <a:lnTo>
                    <a:pt x="5925" y="511"/>
                  </a:lnTo>
                  <a:lnTo>
                    <a:pt x="5550" y="307"/>
                  </a:lnTo>
                  <a:lnTo>
                    <a:pt x="5175" y="103"/>
                  </a:lnTo>
                  <a:lnTo>
                    <a:pt x="476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lIns="91425" tIns="91425" rIns="91425" bIns="91425" anchor="ctr" anchorCtr="0">
              <a:norm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1471875" y="1926000"/>
              <a:ext cx="232500" cy="1074000"/>
            </a:xfrm>
            <a:custGeom>
              <a:avLst/>
              <a:gdLst/>
              <a:ahLst/>
              <a:cxnLst/>
              <a:rect l="0" t="0" r="0" b="0"/>
              <a:pathLst>
                <a:path w="9300" h="42960" extrusionOk="0">
                  <a:moveTo>
                    <a:pt x="5025" y="3368"/>
                  </a:moveTo>
                  <a:lnTo>
                    <a:pt x="5400" y="3572"/>
                  </a:lnTo>
                  <a:lnTo>
                    <a:pt x="5738" y="3776"/>
                  </a:lnTo>
                  <a:lnTo>
                    <a:pt x="6038" y="4082"/>
                  </a:lnTo>
                  <a:lnTo>
                    <a:pt x="6338" y="4593"/>
                  </a:lnTo>
                  <a:lnTo>
                    <a:pt x="6600" y="5103"/>
                  </a:lnTo>
                  <a:lnTo>
                    <a:pt x="6863" y="5715"/>
                  </a:lnTo>
                  <a:lnTo>
                    <a:pt x="7088" y="6429"/>
                  </a:lnTo>
                  <a:lnTo>
                    <a:pt x="7275" y="7348"/>
                  </a:lnTo>
                  <a:lnTo>
                    <a:pt x="7463" y="8266"/>
                  </a:lnTo>
                  <a:lnTo>
                    <a:pt x="7613" y="9287"/>
                  </a:lnTo>
                  <a:lnTo>
                    <a:pt x="7763" y="10511"/>
                  </a:lnTo>
                  <a:lnTo>
                    <a:pt x="7838" y="11736"/>
                  </a:lnTo>
                  <a:lnTo>
                    <a:pt x="7913" y="13164"/>
                  </a:lnTo>
                  <a:lnTo>
                    <a:pt x="7950" y="14695"/>
                  </a:lnTo>
                  <a:lnTo>
                    <a:pt x="7988" y="16327"/>
                  </a:lnTo>
                  <a:lnTo>
                    <a:pt x="7988" y="17960"/>
                  </a:lnTo>
                  <a:lnTo>
                    <a:pt x="7913" y="19593"/>
                  </a:lnTo>
                  <a:lnTo>
                    <a:pt x="7838" y="21021"/>
                  </a:lnTo>
                  <a:lnTo>
                    <a:pt x="7763" y="22348"/>
                  </a:lnTo>
                  <a:lnTo>
                    <a:pt x="7650" y="23572"/>
                  </a:lnTo>
                  <a:lnTo>
                    <a:pt x="7500" y="24593"/>
                  </a:lnTo>
                  <a:lnTo>
                    <a:pt x="7313" y="25613"/>
                  </a:lnTo>
                  <a:lnTo>
                    <a:pt x="7088" y="26429"/>
                  </a:lnTo>
                  <a:lnTo>
                    <a:pt x="6863" y="27144"/>
                  </a:lnTo>
                  <a:lnTo>
                    <a:pt x="6638" y="27858"/>
                  </a:lnTo>
                  <a:lnTo>
                    <a:pt x="6375" y="28368"/>
                  </a:lnTo>
                  <a:lnTo>
                    <a:pt x="6075" y="28776"/>
                  </a:lnTo>
                  <a:lnTo>
                    <a:pt x="5738" y="29082"/>
                  </a:lnTo>
                  <a:lnTo>
                    <a:pt x="5400" y="29287"/>
                  </a:lnTo>
                  <a:lnTo>
                    <a:pt x="5063" y="29491"/>
                  </a:lnTo>
                  <a:lnTo>
                    <a:pt x="4688" y="29491"/>
                  </a:lnTo>
                  <a:lnTo>
                    <a:pt x="4163" y="29389"/>
                  </a:lnTo>
                  <a:lnTo>
                    <a:pt x="3675" y="29082"/>
                  </a:lnTo>
                  <a:lnTo>
                    <a:pt x="3188" y="28470"/>
                  </a:lnTo>
                  <a:lnTo>
                    <a:pt x="2738" y="27858"/>
                  </a:lnTo>
                  <a:lnTo>
                    <a:pt x="2288" y="26940"/>
                  </a:lnTo>
                  <a:lnTo>
                    <a:pt x="1913" y="26021"/>
                  </a:lnTo>
                  <a:lnTo>
                    <a:pt x="1575" y="25001"/>
                  </a:lnTo>
                  <a:lnTo>
                    <a:pt x="1313" y="23878"/>
                  </a:lnTo>
                  <a:lnTo>
                    <a:pt x="1313" y="8368"/>
                  </a:lnTo>
                  <a:lnTo>
                    <a:pt x="1575" y="7246"/>
                  </a:lnTo>
                  <a:lnTo>
                    <a:pt x="1913" y="6327"/>
                  </a:lnTo>
                  <a:lnTo>
                    <a:pt x="2288" y="5511"/>
                  </a:lnTo>
                  <a:lnTo>
                    <a:pt x="2700" y="4695"/>
                  </a:lnTo>
                  <a:lnTo>
                    <a:pt x="3150" y="4184"/>
                  </a:lnTo>
                  <a:lnTo>
                    <a:pt x="3638" y="3674"/>
                  </a:lnTo>
                  <a:lnTo>
                    <a:pt x="4163" y="3470"/>
                  </a:lnTo>
                  <a:lnTo>
                    <a:pt x="4688" y="3368"/>
                  </a:lnTo>
                  <a:close/>
                  <a:moveTo>
                    <a:pt x="4350" y="1"/>
                  </a:moveTo>
                  <a:lnTo>
                    <a:pt x="3863" y="205"/>
                  </a:lnTo>
                  <a:lnTo>
                    <a:pt x="3375" y="511"/>
                  </a:lnTo>
                  <a:lnTo>
                    <a:pt x="2888" y="1021"/>
                  </a:lnTo>
                  <a:lnTo>
                    <a:pt x="2438" y="1531"/>
                  </a:lnTo>
                  <a:lnTo>
                    <a:pt x="2025" y="2246"/>
                  </a:lnTo>
                  <a:lnTo>
                    <a:pt x="1650" y="3062"/>
                  </a:lnTo>
                  <a:lnTo>
                    <a:pt x="1313" y="3878"/>
                  </a:lnTo>
                  <a:lnTo>
                    <a:pt x="1313" y="715"/>
                  </a:lnTo>
                  <a:lnTo>
                    <a:pt x="0" y="715"/>
                  </a:lnTo>
                  <a:lnTo>
                    <a:pt x="0" y="42960"/>
                  </a:lnTo>
                  <a:lnTo>
                    <a:pt x="1313" y="42960"/>
                  </a:lnTo>
                  <a:lnTo>
                    <a:pt x="1313" y="28470"/>
                  </a:lnTo>
                  <a:lnTo>
                    <a:pt x="1613" y="29389"/>
                  </a:lnTo>
                  <a:lnTo>
                    <a:pt x="1988" y="30307"/>
                  </a:lnTo>
                  <a:lnTo>
                    <a:pt x="2400" y="31021"/>
                  </a:lnTo>
                  <a:lnTo>
                    <a:pt x="2888" y="31736"/>
                  </a:lnTo>
                  <a:lnTo>
                    <a:pt x="3338" y="32246"/>
                  </a:lnTo>
                  <a:lnTo>
                    <a:pt x="3825" y="32654"/>
                  </a:lnTo>
                  <a:lnTo>
                    <a:pt x="4350" y="32858"/>
                  </a:lnTo>
                  <a:lnTo>
                    <a:pt x="4800" y="32960"/>
                  </a:lnTo>
                  <a:lnTo>
                    <a:pt x="5325" y="32858"/>
                  </a:lnTo>
                  <a:lnTo>
                    <a:pt x="5813" y="32654"/>
                  </a:lnTo>
                  <a:lnTo>
                    <a:pt x="6263" y="32348"/>
                  </a:lnTo>
                  <a:lnTo>
                    <a:pt x="6713" y="31940"/>
                  </a:lnTo>
                  <a:lnTo>
                    <a:pt x="7088" y="31327"/>
                  </a:lnTo>
                  <a:lnTo>
                    <a:pt x="7463" y="30613"/>
                  </a:lnTo>
                  <a:lnTo>
                    <a:pt x="7800" y="29695"/>
                  </a:lnTo>
                  <a:lnTo>
                    <a:pt x="8138" y="28776"/>
                  </a:lnTo>
                  <a:lnTo>
                    <a:pt x="8400" y="27654"/>
                  </a:lnTo>
                  <a:lnTo>
                    <a:pt x="8625" y="26429"/>
                  </a:lnTo>
                  <a:lnTo>
                    <a:pt x="8850" y="25103"/>
                  </a:lnTo>
                  <a:lnTo>
                    <a:pt x="9000" y="23572"/>
                  </a:lnTo>
                  <a:lnTo>
                    <a:pt x="9150" y="21940"/>
                  </a:lnTo>
                  <a:lnTo>
                    <a:pt x="9225" y="20205"/>
                  </a:lnTo>
                  <a:lnTo>
                    <a:pt x="9300" y="18368"/>
                  </a:lnTo>
                  <a:lnTo>
                    <a:pt x="9300" y="16327"/>
                  </a:lnTo>
                  <a:lnTo>
                    <a:pt x="9300" y="14389"/>
                  </a:lnTo>
                  <a:lnTo>
                    <a:pt x="9225" y="12552"/>
                  </a:lnTo>
                  <a:lnTo>
                    <a:pt x="9150" y="10817"/>
                  </a:lnTo>
                  <a:lnTo>
                    <a:pt x="9000" y="9184"/>
                  </a:lnTo>
                  <a:lnTo>
                    <a:pt x="8813" y="7756"/>
                  </a:lnTo>
                  <a:lnTo>
                    <a:pt x="8625" y="6327"/>
                  </a:lnTo>
                  <a:lnTo>
                    <a:pt x="8363" y="5103"/>
                  </a:lnTo>
                  <a:lnTo>
                    <a:pt x="8100" y="4082"/>
                  </a:lnTo>
                  <a:lnTo>
                    <a:pt x="7800" y="3062"/>
                  </a:lnTo>
                  <a:lnTo>
                    <a:pt x="7463" y="2246"/>
                  </a:lnTo>
                  <a:lnTo>
                    <a:pt x="7088" y="1531"/>
                  </a:lnTo>
                  <a:lnTo>
                    <a:pt x="6675" y="1021"/>
                  </a:lnTo>
                  <a:lnTo>
                    <a:pt x="6263" y="511"/>
                  </a:lnTo>
                  <a:lnTo>
                    <a:pt x="5813" y="205"/>
                  </a:lnTo>
                  <a:lnTo>
                    <a:pt x="532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lIns="91425" tIns="91425" rIns="91425" bIns="91425" anchor="ctr" anchorCtr="0">
              <a:norm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1761550" y="1596925"/>
              <a:ext cx="218450" cy="1132675"/>
            </a:xfrm>
            <a:custGeom>
              <a:avLst/>
              <a:gdLst/>
              <a:ahLst/>
              <a:cxnLst/>
              <a:rect l="0" t="0" r="0" b="0"/>
              <a:pathLst>
                <a:path w="8738" h="45307" extrusionOk="0">
                  <a:moveTo>
                    <a:pt x="1" y="1"/>
                  </a:moveTo>
                  <a:lnTo>
                    <a:pt x="1" y="45307"/>
                  </a:lnTo>
                  <a:lnTo>
                    <a:pt x="1351" y="45307"/>
                  </a:lnTo>
                  <a:lnTo>
                    <a:pt x="1351" y="22347"/>
                  </a:lnTo>
                  <a:lnTo>
                    <a:pt x="1576" y="21123"/>
                  </a:lnTo>
                  <a:lnTo>
                    <a:pt x="1913" y="20103"/>
                  </a:lnTo>
                  <a:lnTo>
                    <a:pt x="2288" y="19082"/>
                  </a:lnTo>
                  <a:lnTo>
                    <a:pt x="2701" y="18266"/>
                  </a:lnTo>
                  <a:lnTo>
                    <a:pt x="3188" y="17552"/>
                  </a:lnTo>
                  <a:lnTo>
                    <a:pt x="3676" y="16939"/>
                  </a:lnTo>
                  <a:lnTo>
                    <a:pt x="4201" y="16633"/>
                  </a:lnTo>
                  <a:lnTo>
                    <a:pt x="4763" y="16531"/>
                  </a:lnTo>
                  <a:lnTo>
                    <a:pt x="5363" y="16531"/>
                  </a:lnTo>
                  <a:lnTo>
                    <a:pt x="5888" y="16837"/>
                  </a:lnTo>
                  <a:lnTo>
                    <a:pt x="6151" y="16939"/>
                  </a:lnTo>
                  <a:lnTo>
                    <a:pt x="6376" y="17143"/>
                  </a:lnTo>
                  <a:lnTo>
                    <a:pt x="6563" y="17450"/>
                  </a:lnTo>
                  <a:lnTo>
                    <a:pt x="6751" y="17756"/>
                  </a:lnTo>
                  <a:lnTo>
                    <a:pt x="6901" y="18164"/>
                  </a:lnTo>
                  <a:lnTo>
                    <a:pt x="7051" y="18674"/>
                  </a:lnTo>
                  <a:lnTo>
                    <a:pt x="7163" y="19184"/>
                  </a:lnTo>
                  <a:lnTo>
                    <a:pt x="7276" y="19694"/>
                  </a:lnTo>
                  <a:lnTo>
                    <a:pt x="7351" y="20409"/>
                  </a:lnTo>
                  <a:lnTo>
                    <a:pt x="7388" y="21123"/>
                  </a:lnTo>
                  <a:lnTo>
                    <a:pt x="7426" y="21939"/>
                  </a:lnTo>
                  <a:lnTo>
                    <a:pt x="7426" y="22756"/>
                  </a:lnTo>
                  <a:lnTo>
                    <a:pt x="7426" y="45307"/>
                  </a:lnTo>
                  <a:lnTo>
                    <a:pt x="8738" y="45307"/>
                  </a:lnTo>
                  <a:lnTo>
                    <a:pt x="8738" y="22245"/>
                  </a:lnTo>
                  <a:lnTo>
                    <a:pt x="8738" y="21123"/>
                  </a:lnTo>
                  <a:lnTo>
                    <a:pt x="8701" y="20001"/>
                  </a:lnTo>
                  <a:lnTo>
                    <a:pt x="8588" y="18980"/>
                  </a:lnTo>
                  <a:lnTo>
                    <a:pt x="8513" y="18062"/>
                  </a:lnTo>
                  <a:lnTo>
                    <a:pt x="8363" y="17245"/>
                  </a:lnTo>
                  <a:lnTo>
                    <a:pt x="8176" y="16531"/>
                  </a:lnTo>
                  <a:lnTo>
                    <a:pt x="7988" y="15817"/>
                  </a:lnTo>
                  <a:lnTo>
                    <a:pt x="7763" y="15205"/>
                  </a:lnTo>
                  <a:lnTo>
                    <a:pt x="7501" y="14694"/>
                  </a:lnTo>
                  <a:lnTo>
                    <a:pt x="7238" y="14286"/>
                  </a:lnTo>
                  <a:lnTo>
                    <a:pt x="6901" y="13980"/>
                  </a:lnTo>
                  <a:lnTo>
                    <a:pt x="6563" y="13674"/>
                  </a:lnTo>
                  <a:lnTo>
                    <a:pt x="6226" y="13368"/>
                  </a:lnTo>
                  <a:lnTo>
                    <a:pt x="5813" y="13266"/>
                  </a:lnTo>
                  <a:lnTo>
                    <a:pt x="5401" y="13164"/>
                  </a:lnTo>
                  <a:lnTo>
                    <a:pt x="4951" y="13164"/>
                  </a:lnTo>
                  <a:lnTo>
                    <a:pt x="4426" y="13266"/>
                  </a:lnTo>
                  <a:lnTo>
                    <a:pt x="3901" y="13470"/>
                  </a:lnTo>
                  <a:lnTo>
                    <a:pt x="3376" y="13878"/>
                  </a:lnTo>
                  <a:lnTo>
                    <a:pt x="2888" y="14490"/>
                  </a:lnTo>
                  <a:lnTo>
                    <a:pt x="2438" y="15103"/>
                  </a:lnTo>
                  <a:lnTo>
                    <a:pt x="2026" y="15817"/>
                  </a:lnTo>
                  <a:lnTo>
                    <a:pt x="1651" y="16735"/>
                  </a:lnTo>
                  <a:lnTo>
                    <a:pt x="1351" y="17654"/>
                  </a:lnTo>
                  <a:lnTo>
                    <a:pt x="135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lIns="91425" tIns="91425" rIns="91425" bIns="91425" anchor="ctr" anchorCtr="0">
              <a:norm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2026875" y="1926000"/>
              <a:ext cx="232500" cy="824000"/>
            </a:xfrm>
            <a:custGeom>
              <a:avLst/>
              <a:gdLst/>
              <a:ahLst/>
              <a:cxnLst/>
              <a:rect l="0" t="0" r="0" b="0"/>
              <a:pathLst>
                <a:path w="9300" h="32960" extrusionOk="0">
                  <a:moveTo>
                    <a:pt x="4650" y="3266"/>
                  </a:moveTo>
                  <a:lnTo>
                    <a:pt x="5025" y="3368"/>
                  </a:lnTo>
                  <a:lnTo>
                    <a:pt x="5363" y="3470"/>
                  </a:lnTo>
                  <a:lnTo>
                    <a:pt x="5700" y="3776"/>
                  </a:lnTo>
                  <a:lnTo>
                    <a:pt x="6000" y="4082"/>
                  </a:lnTo>
                  <a:lnTo>
                    <a:pt x="6263" y="4491"/>
                  </a:lnTo>
                  <a:lnTo>
                    <a:pt x="6525" y="5001"/>
                  </a:lnTo>
                  <a:lnTo>
                    <a:pt x="6750" y="5613"/>
                  </a:lnTo>
                  <a:lnTo>
                    <a:pt x="6975" y="6327"/>
                  </a:lnTo>
                  <a:lnTo>
                    <a:pt x="7163" y="7042"/>
                  </a:lnTo>
                  <a:lnTo>
                    <a:pt x="7313" y="7858"/>
                  </a:lnTo>
                  <a:lnTo>
                    <a:pt x="7463" y="8674"/>
                  </a:lnTo>
                  <a:lnTo>
                    <a:pt x="7575" y="9593"/>
                  </a:lnTo>
                  <a:lnTo>
                    <a:pt x="7688" y="10613"/>
                  </a:lnTo>
                  <a:lnTo>
                    <a:pt x="7763" y="11633"/>
                  </a:lnTo>
                  <a:lnTo>
                    <a:pt x="7800" y="12654"/>
                  </a:lnTo>
                  <a:lnTo>
                    <a:pt x="7838" y="13674"/>
                  </a:lnTo>
                  <a:lnTo>
                    <a:pt x="7838" y="13878"/>
                  </a:lnTo>
                  <a:lnTo>
                    <a:pt x="1388" y="13878"/>
                  </a:lnTo>
                  <a:lnTo>
                    <a:pt x="1425" y="12654"/>
                  </a:lnTo>
                  <a:lnTo>
                    <a:pt x="1500" y="11531"/>
                  </a:lnTo>
                  <a:lnTo>
                    <a:pt x="1575" y="10511"/>
                  </a:lnTo>
                  <a:lnTo>
                    <a:pt x="1688" y="9491"/>
                  </a:lnTo>
                  <a:lnTo>
                    <a:pt x="1800" y="8572"/>
                  </a:lnTo>
                  <a:lnTo>
                    <a:pt x="1950" y="7654"/>
                  </a:lnTo>
                  <a:lnTo>
                    <a:pt x="2138" y="6940"/>
                  </a:lnTo>
                  <a:lnTo>
                    <a:pt x="2325" y="6225"/>
                  </a:lnTo>
                  <a:lnTo>
                    <a:pt x="2550" y="5511"/>
                  </a:lnTo>
                  <a:lnTo>
                    <a:pt x="2775" y="4899"/>
                  </a:lnTo>
                  <a:lnTo>
                    <a:pt x="3038" y="4491"/>
                  </a:lnTo>
                  <a:lnTo>
                    <a:pt x="3300" y="4082"/>
                  </a:lnTo>
                  <a:lnTo>
                    <a:pt x="3638" y="3674"/>
                  </a:lnTo>
                  <a:lnTo>
                    <a:pt x="3938" y="3470"/>
                  </a:lnTo>
                  <a:lnTo>
                    <a:pt x="4275" y="3368"/>
                  </a:lnTo>
                  <a:lnTo>
                    <a:pt x="4650" y="3266"/>
                  </a:lnTo>
                  <a:close/>
                  <a:moveTo>
                    <a:pt x="4088" y="1"/>
                  </a:moveTo>
                  <a:lnTo>
                    <a:pt x="3563" y="307"/>
                  </a:lnTo>
                  <a:lnTo>
                    <a:pt x="3113" y="613"/>
                  </a:lnTo>
                  <a:lnTo>
                    <a:pt x="2663" y="1123"/>
                  </a:lnTo>
                  <a:lnTo>
                    <a:pt x="2213" y="1736"/>
                  </a:lnTo>
                  <a:lnTo>
                    <a:pt x="1838" y="2450"/>
                  </a:lnTo>
                  <a:lnTo>
                    <a:pt x="1500" y="3368"/>
                  </a:lnTo>
                  <a:lnTo>
                    <a:pt x="1200" y="4287"/>
                  </a:lnTo>
                  <a:lnTo>
                    <a:pt x="900" y="5409"/>
                  </a:lnTo>
                  <a:lnTo>
                    <a:pt x="675" y="6633"/>
                  </a:lnTo>
                  <a:lnTo>
                    <a:pt x="488" y="7960"/>
                  </a:lnTo>
                  <a:lnTo>
                    <a:pt x="300" y="9389"/>
                  </a:lnTo>
                  <a:lnTo>
                    <a:pt x="188" y="10919"/>
                  </a:lnTo>
                  <a:lnTo>
                    <a:pt x="75" y="12654"/>
                  </a:lnTo>
                  <a:lnTo>
                    <a:pt x="38" y="14389"/>
                  </a:lnTo>
                  <a:lnTo>
                    <a:pt x="0" y="16123"/>
                  </a:lnTo>
                  <a:lnTo>
                    <a:pt x="38" y="18164"/>
                  </a:lnTo>
                  <a:lnTo>
                    <a:pt x="113" y="20103"/>
                  </a:lnTo>
                  <a:lnTo>
                    <a:pt x="188" y="21838"/>
                  </a:lnTo>
                  <a:lnTo>
                    <a:pt x="338" y="23470"/>
                  </a:lnTo>
                  <a:lnTo>
                    <a:pt x="525" y="25001"/>
                  </a:lnTo>
                  <a:lnTo>
                    <a:pt x="750" y="26327"/>
                  </a:lnTo>
                  <a:lnTo>
                    <a:pt x="1013" y="27654"/>
                  </a:lnTo>
                  <a:lnTo>
                    <a:pt x="1313" y="28776"/>
                  </a:lnTo>
                  <a:lnTo>
                    <a:pt x="1650" y="29695"/>
                  </a:lnTo>
                  <a:lnTo>
                    <a:pt x="1988" y="30613"/>
                  </a:lnTo>
                  <a:lnTo>
                    <a:pt x="2400" y="31327"/>
                  </a:lnTo>
                  <a:lnTo>
                    <a:pt x="2813" y="31940"/>
                  </a:lnTo>
                  <a:lnTo>
                    <a:pt x="3300" y="32348"/>
                  </a:lnTo>
                  <a:lnTo>
                    <a:pt x="3788" y="32654"/>
                  </a:lnTo>
                  <a:lnTo>
                    <a:pt x="4313" y="32858"/>
                  </a:lnTo>
                  <a:lnTo>
                    <a:pt x="4838" y="32960"/>
                  </a:lnTo>
                  <a:lnTo>
                    <a:pt x="5250" y="32858"/>
                  </a:lnTo>
                  <a:lnTo>
                    <a:pt x="5663" y="32756"/>
                  </a:lnTo>
                  <a:lnTo>
                    <a:pt x="6038" y="32552"/>
                  </a:lnTo>
                  <a:lnTo>
                    <a:pt x="6413" y="32348"/>
                  </a:lnTo>
                  <a:lnTo>
                    <a:pt x="6788" y="31940"/>
                  </a:lnTo>
                  <a:lnTo>
                    <a:pt x="7125" y="31531"/>
                  </a:lnTo>
                  <a:lnTo>
                    <a:pt x="7425" y="31021"/>
                  </a:lnTo>
                  <a:lnTo>
                    <a:pt x="7725" y="30409"/>
                  </a:lnTo>
                  <a:lnTo>
                    <a:pt x="7988" y="29695"/>
                  </a:lnTo>
                  <a:lnTo>
                    <a:pt x="8250" y="28878"/>
                  </a:lnTo>
                  <a:lnTo>
                    <a:pt x="8475" y="27960"/>
                  </a:lnTo>
                  <a:lnTo>
                    <a:pt x="8663" y="27042"/>
                  </a:lnTo>
                  <a:lnTo>
                    <a:pt x="8850" y="25919"/>
                  </a:lnTo>
                  <a:lnTo>
                    <a:pt x="9038" y="24797"/>
                  </a:lnTo>
                  <a:lnTo>
                    <a:pt x="9150" y="23572"/>
                  </a:lnTo>
                  <a:lnTo>
                    <a:pt x="9263" y="22144"/>
                  </a:lnTo>
                  <a:lnTo>
                    <a:pt x="7950" y="21633"/>
                  </a:lnTo>
                  <a:lnTo>
                    <a:pt x="7763" y="23572"/>
                  </a:lnTo>
                  <a:lnTo>
                    <a:pt x="7650" y="24389"/>
                  </a:lnTo>
                  <a:lnTo>
                    <a:pt x="7538" y="25205"/>
                  </a:lnTo>
                  <a:lnTo>
                    <a:pt x="7388" y="25919"/>
                  </a:lnTo>
                  <a:lnTo>
                    <a:pt x="7238" y="26633"/>
                  </a:lnTo>
                  <a:lnTo>
                    <a:pt x="7050" y="27144"/>
                  </a:lnTo>
                  <a:lnTo>
                    <a:pt x="6863" y="27654"/>
                  </a:lnTo>
                  <a:lnTo>
                    <a:pt x="6675" y="28164"/>
                  </a:lnTo>
                  <a:lnTo>
                    <a:pt x="6450" y="28470"/>
                  </a:lnTo>
                  <a:lnTo>
                    <a:pt x="6225" y="28776"/>
                  </a:lnTo>
                  <a:lnTo>
                    <a:pt x="5963" y="29082"/>
                  </a:lnTo>
                  <a:lnTo>
                    <a:pt x="5700" y="29287"/>
                  </a:lnTo>
                  <a:lnTo>
                    <a:pt x="5438" y="29389"/>
                  </a:lnTo>
                  <a:lnTo>
                    <a:pt x="4838" y="29491"/>
                  </a:lnTo>
                  <a:lnTo>
                    <a:pt x="4463" y="29491"/>
                  </a:lnTo>
                  <a:lnTo>
                    <a:pt x="4125" y="29287"/>
                  </a:lnTo>
                  <a:lnTo>
                    <a:pt x="3750" y="29082"/>
                  </a:lnTo>
                  <a:lnTo>
                    <a:pt x="3450" y="28776"/>
                  </a:lnTo>
                  <a:lnTo>
                    <a:pt x="3150" y="28368"/>
                  </a:lnTo>
                  <a:lnTo>
                    <a:pt x="2850" y="27858"/>
                  </a:lnTo>
                  <a:lnTo>
                    <a:pt x="2588" y="27246"/>
                  </a:lnTo>
                  <a:lnTo>
                    <a:pt x="2363" y="26531"/>
                  </a:lnTo>
                  <a:lnTo>
                    <a:pt x="2138" y="25715"/>
                  </a:lnTo>
                  <a:lnTo>
                    <a:pt x="1950" y="24797"/>
                  </a:lnTo>
                  <a:lnTo>
                    <a:pt x="1800" y="23776"/>
                  </a:lnTo>
                  <a:lnTo>
                    <a:pt x="1650" y="22654"/>
                  </a:lnTo>
                  <a:lnTo>
                    <a:pt x="1538" y="21429"/>
                  </a:lnTo>
                  <a:lnTo>
                    <a:pt x="1463" y="20103"/>
                  </a:lnTo>
                  <a:lnTo>
                    <a:pt x="1425" y="18572"/>
                  </a:lnTo>
                  <a:lnTo>
                    <a:pt x="1388" y="17042"/>
                  </a:lnTo>
                  <a:lnTo>
                    <a:pt x="9300" y="17042"/>
                  </a:lnTo>
                  <a:lnTo>
                    <a:pt x="9300" y="16021"/>
                  </a:lnTo>
                  <a:lnTo>
                    <a:pt x="9300" y="14287"/>
                  </a:lnTo>
                  <a:lnTo>
                    <a:pt x="9225" y="12654"/>
                  </a:lnTo>
                  <a:lnTo>
                    <a:pt x="9150" y="11123"/>
                  </a:lnTo>
                  <a:lnTo>
                    <a:pt x="9038" y="9593"/>
                  </a:lnTo>
                  <a:lnTo>
                    <a:pt x="8850" y="8164"/>
                  </a:lnTo>
                  <a:lnTo>
                    <a:pt x="8663" y="6838"/>
                  </a:lnTo>
                  <a:lnTo>
                    <a:pt x="8438" y="5613"/>
                  </a:lnTo>
                  <a:lnTo>
                    <a:pt x="8175" y="4491"/>
                  </a:lnTo>
                  <a:lnTo>
                    <a:pt x="7875" y="3470"/>
                  </a:lnTo>
                  <a:lnTo>
                    <a:pt x="7538" y="2654"/>
                  </a:lnTo>
                  <a:lnTo>
                    <a:pt x="7163" y="1838"/>
                  </a:lnTo>
                  <a:lnTo>
                    <a:pt x="6713" y="1225"/>
                  </a:lnTo>
                  <a:lnTo>
                    <a:pt x="6263" y="613"/>
                  </a:lnTo>
                  <a:lnTo>
                    <a:pt x="5775" y="307"/>
                  </a:lnTo>
                  <a:lnTo>
                    <a:pt x="525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lIns="91425" tIns="91425" rIns="91425" bIns="91425" anchor="ctr" anchorCtr="0">
              <a:norm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2311875" y="1926000"/>
              <a:ext cx="120950" cy="803600"/>
            </a:xfrm>
            <a:custGeom>
              <a:avLst/>
              <a:gdLst/>
              <a:ahLst/>
              <a:cxnLst/>
              <a:rect l="0" t="0" r="0" b="0"/>
              <a:pathLst>
                <a:path w="4838" h="32144" extrusionOk="0">
                  <a:moveTo>
                    <a:pt x="4163" y="1"/>
                  </a:moveTo>
                  <a:lnTo>
                    <a:pt x="3750" y="103"/>
                  </a:lnTo>
                  <a:lnTo>
                    <a:pt x="3338" y="409"/>
                  </a:lnTo>
                  <a:lnTo>
                    <a:pt x="2888" y="919"/>
                  </a:lnTo>
                  <a:lnTo>
                    <a:pt x="2513" y="1531"/>
                  </a:lnTo>
                  <a:lnTo>
                    <a:pt x="2100" y="2246"/>
                  </a:lnTo>
                  <a:lnTo>
                    <a:pt x="1800" y="3164"/>
                  </a:lnTo>
                  <a:lnTo>
                    <a:pt x="1538" y="4082"/>
                  </a:lnTo>
                  <a:lnTo>
                    <a:pt x="1350" y="5001"/>
                  </a:lnTo>
                  <a:lnTo>
                    <a:pt x="1350" y="715"/>
                  </a:lnTo>
                  <a:lnTo>
                    <a:pt x="0" y="715"/>
                  </a:lnTo>
                  <a:lnTo>
                    <a:pt x="0" y="32144"/>
                  </a:lnTo>
                  <a:lnTo>
                    <a:pt x="1350" y="32144"/>
                  </a:lnTo>
                  <a:lnTo>
                    <a:pt x="1350" y="10001"/>
                  </a:lnTo>
                  <a:lnTo>
                    <a:pt x="1388" y="9389"/>
                  </a:lnTo>
                  <a:lnTo>
                    <a:pt x="1463" y="8776"/>
                  </a:lnTo>
                  <a:lnTo>
                    <a:pt x="1538" y="8164"/>
                  </a:lnTo>
                  <a:lnTo>
                    <a:pt x="1650" y="7552"/>
                  </a:lnTo>
                  <a:lnTo>
                    <a:pt x="1950" y="6531"/>
                  </a:lnTo>
                  <a:lnTo>
                    <a:pt x="2325" y="5613"/>
                  </a:lnTo>
                  <a:lnTo>
                    <a:pt x="2738" y="4797"/>
                  </a:lnTo>
                  <a:lnTo>
                    <a:pt x="3150" y="4184"/>
                  </a:lnTo>
                  <a:lnTo>
                    <a:pt x="3638" y="3878"/>
                  </a:lnTo>
                  <a:lnTo>
                    <a:pt x="3863" y="3776"/>
                  </a:lnTo>
                  <a:lnTo>
                    <a:pt x="4538" y="3776"/>
                  </a:lnTo>
                  <a:lnTo>
                    <a:pt x="4838" y="3980"/>
                  </a:lnTo>
                  <a:lnTo>
                    <a:pt x="4838" y="205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lIns="91425" tIns="91425" rIns="91425" bIns="91425" anchor="ctr" anchorCtr="0">
              <a:norm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2444050" y="1926000"/>
              <a:ext cx="232525" cy="824000"/>
            </a:xfrm>
            <a:custGeom>
              <a:avLst/>
              <a:gdLst/>
              <a:ahLst/>
              <a:cxnLst/>
              <a:rect l="0" t="0" r="0" b="0"/>
              <a:pathLst>
                <a:path w="9301" h="32960" extrusionOk="0">
                  <a:moveTo>
                    <a:pt x="4651" y="3266"/>
                  </a:moveTo>
                  <a:lnTo>
                    <a:pt x="5026" y="3368"/>
                  </a:lnTo>
                  <a:lnTo>
                    <a:pt x="5363" y="3470"/>
                  </a:lnTo>
                  <a:lnTo>
                    <a:pt x="5663" y="3776"/>
                  </a:lnTo>
                  <a:lnTo>
                    <a:pt x="5963" y="4082"/>
                  </a:lnTo>
                  <a:lnTo>
                    <a:pt x="6263" y="4491"/>
                  </a:lnTo>
                  <a:lnTo>
                    <a:pt x="6526" y="5001"/>
                  </a:lnTo>
                  <a:lnTo>
                    <a:pt x="6751" y="5613"/>
                  </a:lnTo>
                  <a:lnTo>
                    <a:pt x="6976" y="6327"/>
                  </a:lnTo>
                  <a:lnTo>
                    <a:pt x="7163" y="7042"/>
                  </a:lnTo>
                  <a:lnTo>
                    <a:pt x="7313" y="7858"/>
                  </a:lnTo>
                  <a:lnTo>
                    <a:pt x="7463" y="8674"/>
                  </a:lnTo>
                  <a:lnTo>
                    <a:pt x="7576" y="9593"/>
                  </a:lnTo>
                  <a:lnTo>
                    <a:pt x="7688" y="10613"/>
                  </a:lnTo>
                  <a:lnTo>
                    <a:pt x="7763" y="11633"/>
                  </a:lnTo>
                  <a:lnTo>
                    <a:pt x="7801" y="12654"/>
                  </a:lnTo>
                  <a:lnTo>
                    <a:pt x="7838" y="13674"/>
                  </a:lnTo>
                  <a:lnTo>
                    <a:pt x="7838" y="13878"/>
                  </a:lnTo>
                  <a:lnTo>
                    <a:pt x="1388" y="13878"/>
                  </a:lnTo>
                  <a:lnTo>
                    <a:pt x="1426" y="12654"/>
                  </a:lnTo>
                  <a:lnTo>
                    <a:pt x="1463" y="11531"/>
                  </a:lnTo>
                  <a:lnTo>
                    <a:pt x="1576" y="10511"/>
                  </a:lnTo>
                  <a:lnTo>
                    <a:pt x="1651" y="9491"/>
                  </a:lnTo>
                  <a:lnTo>
                    <a:pt x="1801" y="8572"/>
                  </a:lnTo>
                  <a:lnTo>
                    <a:pt x="1951" y="7654"/>
                  </a:lnTo>
                  <a:lnTo>
                    <a:pt x="2101" y="6940"/>
                  </a:lnTo>
                  <a:lnTo>
                    <a:pt x="2326" y="6225"/>
                  </a:lnTo>
                  <a:lnTo>
                    <a:pt x="2513" y="5511"/>
                  </a:lnTo>
                  <a:lnTo>
                    <a:pt x="2776" y="4899"/>
                  </a:lnTo>
                  <a:lnTo>
                    <a:pt x="3038" y="4491"/>
                  </a:lnTo>
                  <a:lnTo>
                    <a:pt x="3301" y="4082"/>
                  </a:lnTo>
                  <a:lnTo>
                    <a:pt x="3601" y="3674"/>
                  </a:lnTo>
                  <a:lnTo>
                    <a:pt x="3938" y="3470"/>
                  </a:lnTo>
                  <a:lnTo>
                    <a:pt x="4276" y="3368"/>
                  </a:lnTo>
                  <a:lnTo>
                    <a:pt x="4651" y="3266"/>
                  </a:lnTo>
                  <a:close/>
                  <a:moveTo>
                    <a:pt x="4088" y="1"/>
                  </a:moveTo>
                  <a:lnTo>
                    <a:pt x="3563" y="307"/>
                  </a:lnTo>
                  <a:lnTo>
                    <a:pt x="3076" y="613"/>
                  </a:lnTo>
                  <a:lnTo>
                    <a:pt x="2626" y="1123"/>
                  </a:lnTo>
                  <a:lnTo>
                    <a:pt x="2213" y="1736"/>
                  </a:lnTo>
                  <a:lnTo>
                    <a:pt x="1838" y="2450"/>
                  </a:lnTo>
                  <a:lnTo>
                    <a:pt x="1501" y="3368"/>
                  </a:lnTo>
                  <a:lnTo>
                    <a:pt x="1201" y="4287"/>
                  </a:lnTo>
                  <a:lnTo>
                    <a:pt x="901" y="5409"/>
                  </a:lnTo>
                  <a:lnTo>
                    <a:pt x="676" y="6633"/>
                  </a:lnTo>
                  <a:lnTo>
                    <a:pt x="451" y="7960"/>
                  </a:lnTo>
                  <a:lnTo>
                    <a:pt x="301" y="9389"/>
                  </a:lnTo>
                  <a:lnTo>
                    <a:pt x="188" y="10919"/>
                  </a:lnTo>
                  <a:lnTo>
                    <a:pt x="76" y="12654"/>
                  </a:lnTo>
                  <a:lnTo>
                    <a:pt x="38" y="14389"/>
                  </a:lnTo>
                  <a:lnTo>
                    <a:pt x="1" y="16123"/>
                  </a:lnTo>
                  <a:lnTo>
                    <a:pt x="38" y="18164"/>
                  </a:lnTo>
                  <a:lnTo>
                    <a:pt x="76" y="20103"/>
                  </a:lnTo>
                  <a:lnTo>
                    <a:pt x="188" y="21838"/>
                  </a:lnTo>
                  <a:lnTo>
                    <a:pt x="338" y="23470"/>
                  </a:lnTo>
                  <a:lnTo>
                    <a:pt x="526" y="25001"/>
                  </a:lnTo>
                  <a:lnTo>
                    <a:pt x="751" y="26327"/>
                  </a:lnTo>
                  <a:lnTo>
                    <a:pt x="1013" y="27654"/>
                  </a:lnTo>
                  <a:lnTo>
                    <a:pt x="1313" y="28776"/>
                  </a:lnTo>
                  <a:lnTo>
                    <a:pt x="1613" y="29695"/>
                  </a:lnTo>
                  <a:lnTo>
                    <a:pt x="1988" y="30613"/>
                  </a:lnTo>
                  <a:lnTo>
                    <a:pt x="2401" y="31327"/>
                  </a:lnTo>
                  <a:lnTo>
                    <a:pt x="2813" y="31940"/>
                  </a:lnTo>
                  <a:lnTo>
                    <a:pt x="3263" y="32348"/>
                  </a:lnTo>
                  <a:lnTo>
                    <a:pt x="3751" y="32654"/>
                  </a:lnTo>
                  <a:lnTo>
                    <a:pt x="4276" y="32858"/>
                  </a:lnTo>
                  <a:lnTo>
                    <a:pt x="4838" y="32960"/>
                  </a:lnTo>
                  <a:lnTo>
                    <a:pt x="5251" y="32858"/>
                  </a:lnTo>
                  <a:lnTo>
                    <a:pt x="5663" y="32756"/>
                  </a:lnTo>
                  <a:lnTo>
                    <a:pt x="6038" y="32552"/>
                  </a:lnTo>
                  <a:lnTo>
                    <a:pt x="6413" y="32348"/>
                  </a:lnTo>
                  <a:lnTo>
                    <a:pt x="6751" y="31940"/>
                  </a:lnTo>
                  <a:lnTo>
                    <a:pt x="7088" y="31531"/>
                  </a:lnTo>
                  <a:lnTo>
                    <a:pt x="7426" y="31021"/>
                  </a:lnTo>
                  <a:lnTo>
                    <a:pt x="7688" y="30409"/>
                  </a:lnTo>
                  <a:lnTo>
                    <a:pt x="7988" y="29695"/>
                  </a:lnTo>
                  <a:lnTo>
                    <a:pt x="8213" y="28878"/>
                  </a:lnTo>
                  <a:lnTo>
                    <a:pt x="8476" y="27960"/>
                  </a:lnTo>
                  <a:lnTo>
                    <a:pt x="8663" y="27042"/>
                  </a:lnTo>
                  <a:lnTo>
                    <a:pt x="8851" y="25919"/>
                  </a:lnTo>
                  <a:lnTo>
                    <a:pt x="9001" y="24797"/>
                  </a:lnTo>
                  <a:lnTo>
                    <a:pt x="9151" y="23572"/>
                  </a:lnTo>
                  <a:lnTo>
                    <a:pt x="9263" y="22144"/>
                  </a:lnTo>
                  <a:lnTo>
                    <a:pt x="7951" y="21633"/>
                  </a:lnTo>
                  <a:lnTo>
                    <a:pt x="7763" y="23572"/>
                  </a:lnTo>
                  <a:lnTo>
                    <a:pt x="7651" y="24389"/>
                  </a:lnTo>
                  <a:lnTo>
                    <a:pt x="7538" y="25205"/>
                  </a:lnTo>
                  <a:lnTo>
                    <a:pt x="7388" y="25919"/>
                  </a:lnTo>
                  <a:lnTo>
                    <a:pt x="7238" y="26633"/>
                  </a:lnTo>
                  <a:lnTo>
                    <a:pt x="7051" y="27144"/>
                  </a:lnTo>
                  <a:lnTo>
                    <a:pt x="6863" y="27654"/>
                  </a:lnTo>
                  <a:lnTo>
                    <a:pt x="6638" y="28164"/>
                  </a:lnTo>
                  <a:lnTo>
                    <a:pt x="6451" y="28470"/>
                  </a:lnTo>
                  <a:lnTo>
                    <a:pt x="6226" y="28776"/>
                  </a:lnTo>
                  <a:lnTo>
                    <a:pt x="5963" y="29082"/>
                  </a:lnTo>
                  <a:lnTo>
                    <a:pt x="5701" y="29287"/>
                  </a:lnTo>
                  <a:lnTo>
                    <a:pt x="5438" y="29389"/>
                  </a:lnTo>
                  <a:lnTo>
                    <a:pt x="4838" y="29491"/>
                  </a:lnTo>
                  <a:lnTo>
                    <a:pt x="4463" y="29491"/>
                  </a:lnTo>
                  <a:lnTo>
                    <a:pt x="4088" y="29287"/>
                  </a:lnTo>
                  <a:lnTo>
                    <a:pt x="3751" y="29082"/>
                  </a:lnTo>
                  <a:lnTo>
                    <a:pt x="3451" y="28776"/>
                  </a:lnTo>
                  <a:lnTo>
                    <a:pt x="3113" y="28368"/>
                  </a:lnTo>
                  <a:lnTo>
                    <a:pt x="2851" y="27858"/>
                  </a:lnTo>
                  <a:lnTo>
                    <a:pt x="2588" y="27246"/>
                  </a:lnTo>
                  <a:lnTo>
                    <a:pt x="2363" y="26531"/>
                  </a:lnTo>
                  <a:lnTo>
                    <a:pt x="2138" y="25715"/>
                  </a:lnTo>
                  <a:lnTo>
                    <a:pt x="1951" y="24797"/>
                  </a:lnTo>
                  <a:lnTo>
                    <a:pt x="1763" y="23776"/>
                  </a:lnTo>
                  <a:lnTo>
                    <a:pt x="1651" y="22654"/>
                  </a:lnTo>
                  <a:lnTo>
                    <a:pt x="1538" y="21429"/>
                  </a:lnTo>
                  <a:lnTo>
                    <a:pt x="1463" y="20103"/>
                  </a:lnTo>
                  <a:lnTo>
                    <a:pt x="1388" y="18572"/>
                  </a:lnTo>
                  <a:lnTo>
                    <a:pt x="1388" y="17042"/>
                  </a:lnTo>
                  <a:lnTo>
                    <a:pt x="9301" y="17042"/>
                  </a:lnTo>
                  <a:lnTo>
                    <a:pt x="9301" y="16021"/>
                  </a:lnTo>
                  <a:lnTo>
                    <a:pt x="9263" y="14287"/>
                  </a:lnTo>
                  <a:lnTo>
                    <a:pt x="9226" y="12654"/>
                  </a:lnTo>
                  <a:lnTo>
                    <a:pt x="9151" y="11123"/>
                  </a:lnTo>
                  <a:lnTo>
                    <a:pt x="9001" y="9593"/>
                  </a:lnTo>
                  <a:lnTo>
                    <a:pt x="8851" y="8164"/>
                  </a:lnTo>
                  <a:lnTo>
                    <a:pt x="8663" y="6838"/>
                  </a:lnTo>
                  <a:lnTo>
                    <a:pt x="8438" y="5613"/>
                  </a:lnTo>
                  <a:lnTo>
                    <a:pt x="8176" y="4491"/>
                  </a:lnTo>
                  <a:lnTo>
                    <a:pt x="7876" y="3470"/>
                  </a:lnTo>
                  <a:lnTo>
                    <a:pt x="7501" y="2654"/>
                  </a:lnTo>
                  <a:lnTo>
                    <a:pt x="7126" y="1838"/>
                  </a:lnTo>
                  <a:lnTo>
                    <a:pt x="6713" y="1225"/>
                  </a:lnTo>
                  <a:lnTo>
                    <a:pt x="6263" y="613"/>
                  </a:lnTo>
                  <a:lnTo>
                    <a:pt x="5776" y="307"/>
                  </a:lnTo>
                  <a:lnTo>
                    <a:pt x="521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lIns="91425" tIns="91425" rIns="91425" bIns="91425" anchor="ctr" anchorCtr="0">
              <a:norm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103664"/>
            <a:ext cx="66440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569685"/>
            <a:ext cx="2133599" cy="15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marL="457200" indent="0" algn="l" rtl="0">
              <a:spcBef>
                <a:spcPts val="0"/>
              </a:spcBef>
              <a:defRPr/>
            </a:lvl2pPr>
            <a:lvl3pPr marL="914400" indent="0" algn="l" rtl="0">
              <a:spcBef>
                <a:spcPts val="0"/>
              </a:spcBef>
              <a:defRPr/>
            </a:lvl3pPr>
            <a:lvl4pPr marL="1371600" indent="0" algn="l" rtl="0">
              <a:spcBef>
                <a:spcPts val="0"/>
              </a:spcBef>
              <a:defRPr/>
            </a:lvl4pPr>
            <a:lvl5pPr marL="1828800" indent="0" algn="l" rtl="0">
              <a:spcBef>
                <a:spcPts val="0"/>
              </a:spcBef>
              <a:defRPr/>
            </a:lvl5pPr>
            <a:lvl6pPr marL="2286000" indent="0" algn="l" rtl="0">
              <a:spcBef>
                <a:spcPts val="0"/>
              </a:spcBef>
              <a:defRPr/>
            </a:lvl6pPr>
            <a:lvl7pPr marL="2743200" indent="0" algn="l" rtl="0">
              <a:spcBef>
                <a:spcPts val="0"/>
              </a:spcBef>
              <a:defRPr/>
            </a:lvl7pPr>
            <a:lvl8pPr marL="3200400" indent="0" algn="l" rtl="0">
              <a:spcBef>
                <a:spcPts val="0"/>
              </a:spcBef>
              <a:defRPr/>
            </a:lvl8pPr>
            <a:lvl9pPr marL="3657600" indent="0" algn="l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103664"/>
            <a:ext cx="66440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569685"/>
            <a:ext cx="2133599" cy="15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marL="457200" indent="0" algn="l" rtl="0">
              <a:spcBef>
                <a:spcPts val="0"/>
              </a:spcBef>
              <a:defRPr/>
            </a:lvl2pPr>
            <a:lvl3pPr marL="914400" indent="0" algn="l" rtl="0">
              <a:spcBef>
                <a:spcPts val="0"/>
              </a:spcBef>
              <a:defRPr/>
            </a:lvl3pPr>
            <a:lvl4pPr marL="1371600" indent="0" algn="l" rtl="0">
              <a:spcBef>
                <a:spcPts val="0"/>
              </a:spcBef>
              <a:defRPr/>
            </a:lvl4pPr>
            <a:lvl5pPr marL="1828800" indent="0" algn="l" rtl="0">
              <a:spcBef>
                <a:spcPts val="0"/>
              </a:spcBef>
              <a:defRPr/>
            </a:lvl5pPr>
            <a:lvl6pPr marL="2286000" indent="0" algn="l" rtl="0">
              <a:spcBef>
                <a:spcPts val="0"/>
              </a:spcBef>
              <a:defRPr/>
            </a:lvl6pPr>
            <a:lvl7pPr marL="2743200" indent="0" algn="l" rtl="0">
              <a:spcBef>
                <a:spcPts val="0"/>
              </a:spcBef>
              <a:defRPr/>
            </a:lvl7pPr>
            <a:lvl8pPr marL="3200400" indent="0" algn="l" rtl="0">
              <a:spcBef>
                <a:spcPts val="0"/>
              </a:spcBef>
              <a:defRPr/>
            </a:lvl8pPr>
            <a:lvl9pPr marL="365760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4712" y="2853530"/>
            <a:ext cx="2399171" cy="7972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Shape 80"/>
          <p:cNvCxnSpPr>
            <a:stCxn id="81" idx="0"/>
            <a:endCxn id="81" idx="0"/>
          </p:cNvCxnSpPr>
          <p:nvPr/>
        </p:nvCxnSpPr>
        <p:spPr>
          <a:xfrm>
            <a:off x="3805250" y="2650350"/>
            <a:ext cx="0" cy="1109400"/>
          </a:xfrm>
          <a:prstGeom prst="straightConnector1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4013525" y="2592425"/>
            <a:ext cx="4919100" cy="8946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lvl="0" algn="l" rt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FAA Airport Data Visualization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ctrTitle" idx="2"/>
          </p:nvPr>
        </p:nvSpPr>
        <p:spPr>
          <a:xfrm>
            <a:off x="1064712" y="4737048"/>
            <a:ext cx="7791900" cy="7836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 b="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Mike Evanoff and Louis Simonen</a:t>
            </a:r>
          </a:p>
          <a:p>
            <a:pPr lvl="0" algn="l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b="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Google’s FAA Cloud Mapping Team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275" y="42595"/>
            <a:ext cx="724420" cy="72660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961861" y="60298"/>
            <a:ext cx="6926700" cy="69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Customize with API access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175" y="1135450"/>
            <a:ext cx="3059149" cy="5358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7050" y="1559724"/>
            <a:ext cx="5287200" cy="185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18049" y="3679624"/>
            <a:ext cx="5825949" cy="9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275" y="42595"/>
            <a:ext cx="724420" cy="72660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961861" y="60298"/>
            <a:ext cx="6926700" cy="69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Simple GUI for Adding/Editing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0" y="997149"/>
            <a:ext cx="7529452" cy="578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543750" y="2246975"/>
            <a:ext cx="8208899" cy="87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27500"/>
              <a:buFont typeface="Arial"/>
              <a:buNone/>
            </a:pPr>
            <a:r>
              <a:rPr lang="en" sz="4000">
                <a:solidFill>
                  <a:schemeClr val="lt1"/>
                </a:solidFill>
              </a:rPr>
              <a:t>What does this mean for business?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2858150" y="3270900"/>
            <a:ext cx="6323100" cy="71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 b="1">
                <a:solidFill>
                  <a:srgbClr val="DD4B39"/>
                </a:solidFill>
              </a:rPr>
              <a:t>Thank you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62" y="1228153"/>
            <a:ext cx="2944685" cy="4799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135010" y="59434"/>
            <a:ext cx="8453699" cy="65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Currently Available FAA Google Visualization Tools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893775" y="1419250"/>
            <a:ext cx="6154500" cy="478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Google Maps API - Internal Use and External Use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Google Earth Professional - 45,000 Users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Google Maps Engine - Cloud GeoSpatial Database (Developer Kit)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4301" y="4497501"/>
            <a:ext cx="1269299" cy="128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7021" y="2906175"/>
            <a:ext cx="1123849" cy="114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73225" y="1391050"/>
            <a:ext cx="988849" cy="100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35010" y="59434"/>
            <a:ext cx="8453699" cy="65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" y="2122825"/>
            <a:ext cx="7946573" cy="332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135010" y="59434"/>
            <a:ext cx="8453699" cy="65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Upload Your Data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212" y="1139687"/>
            <a:ext cx="26003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4550" y="2164437"/>
            <a:ext cx="4975075" cy="43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135010" y="59434"/>
            <a:ext cx="8453699" cy="65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View the Uploaded Data Details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075" y="1158925"/>
            <a:ext cx="8100625" cy="51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135010" y="59434"/>
            <a:ext cx="8453699" cy="65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Apply a Style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012" y="1050649"/>
            <a:ext cx="8707975" cy="565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135010" y="59434"/>
            <a:ext cx="8453699" cy="65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Add Your Layers to a Map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600" y="960325"/>
            <a:ext cx="8632599" cy="517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135010" y="59434"/>
            <a:ext cx="8453699" cy="65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Establish Sharing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000" y="1461890"/>
            <a:ext cx="5392412" cy="4576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9568" y="762000"/>
            <a:ext cx="2384811" cy="285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9625" y="3672227"/>
            <a:ext cx="1964691" cy="2060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275" y="42595"/>
            <a:ext cx="724420" cy="726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961861" y="60298"/>
            <a:ext cx="6926700" cy="69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View the Map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325" y="1025100"/>
            <a:ext cx="8558825" cy="535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85</Words>
  <Application>Microsoft Office PowerPoint</Application>
  <PresentationFormat>On-screen Show (4:3)</PresentationFormat>
  <Paragraphs>23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Custom Theme</vt:lpstr>
      <vt:lpstr>Custom Theme</vt:lpstr>
      <vt:lpstr>FAA Airport Data Visualization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FAA Airport Data Visualization</dc:title>
  <dc:creator>Plater, Debra CTR (FAA)</dc:creator>
  <cp:lastModifiedBy>Plater, Debra CTR (FAA)</cp:lastModifiedBy>
  <cp:revision>1</cp:revision>
  <dcterms:modified xsi:type="dcterms:W3CDTF">2014-08-26T14:49:02Z</dcterms:modified>
</cp:coreProperties>
</file>