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725" r:id="rId1"/>
  </p:sldMasterIdLst>
  <p:notesMasterIdLst>
    <p:notesMasterId r:id="rId10"/>
  </p:notesMasterIdLst>
  <p:handoutMasterIdLst>
    <p:handoutMasterId r:id="rId11"/>
  </p:handoutMasterIdLst>
  <p:sldIdLst>
    <p:sldId id="298" r:id="rId2"/>
    <p:sldId id="299" r:id="rId3"/>
    <p:sldId id="301" r:id="rId4"/>
    <p:sldId id="302" r:id="rId5"/>
    <p:sldId id="303" r:id="rId6"/>
    <p:sldId id="308" r:id="rId7"/>
    <p:sldId id="312" r:id="rId8"/>
    <p:sldId id="31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C79"/>
    <a:srgbClr val="FF9933"/>
    <a:srgbClr val="CDE1FF"/>
    <a:srgbClr val="C1F7C6"/>
    <a:srgbClr val="84F08E"/>
    <a:srgbClr val="CCCC00"/>
    <a:srgbClr val="CCCCFF"/>
    <a:srgbClr val="FFFF99"/>
    <a:srgbClr val="CCFF99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9" autoAdjust="0"/>
    <p:restoredTop sz="94624" autoAdjust="0"/>
  </p:normalViewPr>
  <p:slideViewPr>
    <p:cSldViewPr>
      <p:cViewPr varScale="1">
        <p:scale>
          <a:sx n="67" d="100"/>
          <a:sy n="67" d="100"/>
        </p:scale>
        <p:origin x="-4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fld id="{7FA057F0-EAAE-4A98-A672-740D9A96024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573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fld id="{8450FA9A-CDE9-4FA9-B868-358564B01BB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65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5B2E0E9-7ED7-43C2-871C-7CB9E4E263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816C0FD-BE5B-4833-A41B-31FCE4E5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48200" y="63817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solidFill>
                  <a:srgbClr val="002060"/>
                </a:solidFill>
              </a:defRPr>
            </a:lvl1pPr>
          </a:lstStyle>
          <a:p>
            <a:fld id="{18B55182-0766-40FE-ACC8-ACA9E83836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AB08A51-EE1A-4FF0-8590-7A7C44261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7D34D02-92BC-4F82-BC3F-495406B251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A627691-B7DB-4FF5-99F9-397E3E953E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95244A-48DF-49C8-86D2-DF0DB58350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A79ACD3-D0B9-4714-83A3-4228F3FEA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7F1717-B4BF-4AD7-B480-53C8A91EB1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99B454C-140F-4671-A542-2084393FE8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nside_pa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52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bhilaash.Velamati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algn="ctr"/>
            <a:r>
              <a:rPr lang="en-US" sz="5000" dirty="0" smtClean="0"/>
              <a:t>Visual NOTAM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500" dirty="0" smtClean="0"/>
              <a:t>By: Abhilaash Velamati</a:t>
            </a:r>
          </a:p>
          <a:p>
            <a:r>
              <a:rPr lang="en-US" sz="3500" dirty="0" smtClean="0"/>
              <a:t>Intern at CGH Technologies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Rising Junior</a:t>
            </a:r>
          </a:p>
          <a:p>
            <a:r>
              <a:rPr lang="en-US" dirty="0" smtClean="0"/>
              <a:t>Thomas Jefferson High School for Science and Technology</a:t>
            </a:r>
          </a:p>
          <a:p>
            <a:r>
              <a:rPr lang="en-US" dirty="0" smtClean="0"/>
              <a:t>Interested in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obile App Development</a:t>
            </a:r>
          </a:p>
          <a:p>
            <a:pPr lvl="1"/>
            <a:r>
              <a:rPr lang="en-US" dirty="0" smtClean="0"/>
              <a:t>Artificial Intelligence</a:t>
            </a:r>
          </a:p>
          <a:p>
            <a:pPr lvl="1"/>
            <a:r>
              <a:rPr lang="en-US" dirty="0" smtClean="0"/>
              <a:t>Robotics &amp; UAV Systems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Started: 8/6/2014</a:t>
            </a:r>
          </a:p>
          <a:p>
            <a:r>
              <a:rPr lang="en-US" dirty="0" smtClean="0"/>
              <a:t>Project Scope</a:t>
            </a:r>
          </a:p>
          <a:p>
            <a:pPr lvl="1"/>
            <a:r>
              <a:rPr lang="en-US" dirty="0" smtClean="0"/>
              <a:t>Develop native android NOTAM search app</a:t>
            </a:r>
          </a:p>
          <a:p>
            <a:pPr lvl="1"/>
            <a:r>
              <a:rPr lang="en-US" dirty="0" smtClean="0"/>
              <a:t>Display graphical NOTAMs</a:t>
            </a:r>
          </a:p>
          <a:p>
            <a:pPr lvl="1"/>
            <a:r>
              <a:rPr lang="en-US" dirty="0" smtClean="0"/>
              <a:t>Utilize data from FAA’s NDS Web Service</a:t>
            </a:r>
          </a:p>
          <a:p>
            <a:pPr lvl="1"/>
            <a:r>
              <a:rPr lang="en-US" dirty="0" smtClean="0"/>
              <a:t>Make NOTAMs user friendly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weeks</a:t>
            </a:r>
          </a:p>
          <a:p>
            <a:pPr lvl="1"/>
            <a:r>
              <a:rPr lang="en-US" dirty="0" smtClean="0"/>
              <a:t>Understood Android app framework</a:t>
            </a:r>
          </a:p>
          <a:p>
            <a:pPr lvl="1"/>
            <a:r>
              <a:rPr lang="en-US" dirty="0" smtClean="0"/>
              <a:t>Learned design process</a:t>
            </a:r>
          </a:p>
          <a:p>
            <a:pPr lvl="1"/>
            <a:r>
              <a:rPr lang="en-US" dirty="0" smtClean="0"/>
              <a:t>Understood Graphical NOTAM objectives</a:t>
            </a:r>
          </a:p>
          <a:p>
            <a:pPr lvl="1"/>
            <a:r>
              <a:rPr lang="en-US" dirty="0" smtClean="0"/>
              <a:t>Preliminary design of an Android NOTAM search app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Complexity of Android framework</a:t>
            </a:r>
          </a:p>
          <a:p>
            <a:r>
              <a:rPr lang="en-US" dirty="0" smtClean="0"/>
              <a:t>Designing compelling user interfaces</a:t>
            </a:r>
          </a:p>
          <a:p>
            <a:r>
              <a:rPr lang="en-US" dirty="0" smtClean="0"/>
              <a:t>Initial complexity of </a:t>
            </a:r>
            <a:r>
              <a:rPr lang="en-US" dirty="0"/>
              <a:t>G</a:t>
            </a:r>
            <a:r>
              <a:rPr lang="en-US" dirty="0" smtClean="0"/>
              <a:t>raphical NOTAMs</a:t>
            </a:r>
          </a:p>
          <a:p>
            <a:r>
              <a:rPr lang="en-US" dirty="0" smtClean="0"/>
              <a:t>Multiple threads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0"/>
            <a:ext cx="5715000" cy="6172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latin typeface="+mn-lt"/>
                <a:ea typeface="ＭＳ Ｐゴシック" pitchFamily="-111" charset="-128"/>
                <a:cs typeface="ＭＳ Ｐゴシック" pitchFamily="-111" charset="-128"/>
              </a:rPr>
              <a:t>Current State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1" charset="-128"/>
              <a:cs typeface="ＭＳ Ｐゴシック" pitchFamily="-111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kern="0" dirty="0" smtClean="0">
                <a:latin typeface="+mn-lt"/>
                <a:ea typeface="ＭＳ Ｐゴシック" pitchFamily="-111" charset="-128"/>
              </a:rPr>
              <a:t>Search for NOTAMs using Airport Designator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1" charset="-128"/>
              </a:rPr>
              <a:t>List NOTAMs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1" charset="-128"/>
              </a:rPr>
              <a:t> In a User Friendly View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kern="0" dirty="0" smtClean="0">
                <a:latin typeface="+mn-lt"/>
                <a:ea typeface="ＭＳ Ｐゴシック" pitchFamily="-111" charset="-128"/>
              </a:rPr>
              <a:t>Expands to show start date and end date when clicked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1" charset="-128"/>
              </a:rPr>
              <a:t>Shows the NOTAM number and NOTAM text in the main view</a:t>
            </a: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1" charset="-128"/>
            </a:endParaRPr>
          </a:p>
        </p:txBody>
      </p:sp>
      <p:pic>
        <p:nvPicPr>
          <p:cNvPr id="3" name="Picture 2" descr="Screenshot_2014-08-26-11-45-10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0"/>
            <a:ext cx="3352800" cy="5960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app implementation</a:t>
            </a:r>
          </a:p>
          <a:p>
            <a:pPr lvl="1"/>
            <a:r>
              <a:rPr lang="en-US" dirty="0" smtClean="0"/>
              <a:t>Improve Search</a:t>
            </a:r>
          </a:p>
          <a:p>
            <a:pPr lvl="1"/>
            <a:r>
              <a:rPr lang="en-US" dirty="0" smtClean="0"/>
              <a:t>Display NOTAMs on map where possible</a:t>
            </a:r>
          </a:p>
          <a:p>
            <a:pPr lvl="1"/>
            <a:r>
              <a:rPr lang="en-US" dirty="0" smtClean="0"/>
              <a:t>Filtering NOTAMs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Make it fun to use like Twitter or Facebook</a:t>
            </a:r>
          </a:p>
          <a:p>
            <a:r>
              <a:rPr lang="en-US" dirty="0" smtClean="0"/>
              <a:t>Improve Performance</a:t>
            </a:r>
          </a:p>
          <a:p>
            <a:r>
              <a:rPr lang="en-US" dirty="0" smtClean="0"/>
              <a:t>Release on Google Play Store</a:t>
            </a:r>
          </a:p>
          <a:p>
            <a:endParaRPr lang="en-US" dirty="0"/>
          </a:p>
          <a:p>
            <a:r>
              <a:rPr lang="en-US" dirty="0" smtClean="0"/>
              <a:t>Its all possible because of the </a:t>
            </a:r>
            <a:r>
              <a:rPr lang="en-US" smtClean="0"/>
              <a:t>availability of Digital </a:t>
            </a:r>
            <a:r>
              <a:rPr lang="en-US" dirty="0" smtClean="0"/>
              <a:t>Data like NDS’s AIXM Service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</a:p>
          <a:p>
            <a:pPr lvl="1"/>
            <a:r>
              <a:rPr lang="en-US" dirty="0" smtClean="0"/>
              <a:t>Name: Abhilaash Velamati</a:t>
            </a:r>
          </a:p>
          <a:p>
            <a:pPr lvl="1"/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Abhilaash.Velamati@Gmail.com</a:t>
            </a:r>
            <a:endParaRPr lang="en-US" dirty="0" smtClean="0"/>
          </a:p>
          <a:p>
            <a:pPr lvl="1"/>
            <a:r>
              <a:rPr lang="en-US" dirty="0" smtClean="0"/>
              <a:t>Phone Number: </a:t>
            </a:r>
          </a:p>
          <a:p>
            <a:pPr lvl="2"/>
            <a:r>
              <a:rPr lang="en-US" dirty="0" smtClean="0"/>
              <a:t>Cell Phone Number: 757-672-2244</a:t>
            </a:r>
          </a:p>
          <a:p>
            <a:pPr lvl="2"/>
            <a:r>
              <a:rPr lang="en-US" dirty="0" smtClean="0"/>
              <a:t>Home Phone Number: 703-449-1008</a:t>
            </a:r>
          </a:p>
          <a:p>
            <a:pPr lvl="1"/>
            <a:r>
              <a:rPr lang="en-US" dirty="0" smtClean="0"/>
              <a:t>App Name: Visual NOTAM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AAA OverView 0209201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OEAAA OverView 02092012</Template>
  <TotalTime>3282</TotalTime>
  <Words>208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OEAAA OverView 02092012</vt:lpstr>
      <vt:lpstr>Visual NOTAM</vt:lpstr>
      <vt:lpstr>About Me</vt:lpstr>
      <vt:lpstr>Internship</vt:lpstr>
      <vt:lpstr>Progress</vt:lpstr>
      <vt:lpstr>Challenges</vt:lpstr>
      <vt:lpstr>PowerPoint Presentation</vt:lpstr>
      <vt:lpstr>Next Step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CGH Meeting on &lt;date&gt;</dc:title>
  <dc:creator>ACE Guides</dc:creator>
  <cp:lastModifiedBy>Plater, Debra CTR (FAA)</cp:lastModifiedBy>
  <cp:revision>190</cp:revision>
  <dcterms:created xsi:type="dcterms:W3CDTF">2012-02-16T14:10:04Z</dcterms:created>
  <dcterms:modified xsi:type="dcterms:W3CDTF">2014-08-26T16:00:00Z</dcterms:modified>
</cp:coreProperties>
</file>