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6523" r:id="rId1"/>
  </p:sldMasterIdLst>
  <p:notesMasterIdLst>
    <p:notesMasterId r:id="rId8"/>
  </p:notesMasterIdLst>
  <p:sldIdLst>
    <p:sldId id="256" r:id="rId2"/>
    <p:sldId id="262" r:id="rId3"/>
    <p:sldId id="265" r:id="rId4"/>
    <p:sldId id="263" r:id="rId5"/>
    <p:sldId id="264" r:id="rId6"/>
    <p:sldId id="259" r:id="rId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571">
          <p15:clr>
            <a:srgbClr val="A4A3A4"/>
          </p15:clr>
        </p15:guide>
        <p15:guide id="4" pos="7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682AA"/>
    <a:srgbClr val="E6EBEC"/>
    <a:srgbClr val="438EB7"/>
    <a:srgbClr val="5791B7"/>
    <a:srgbClr val="176189"/>
    <a:srgbClr val="7F7F7F"/>
    <a:srgbClr val="595959"/>
    <a:srgbClr val="404040"/>
    <a:srgbClr val="91BED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1" autoAdjust="0"/>
    <p:restoredTop sz="77260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870" y="-102"/>
      </p:cViewPr>
      <p:guideLst>
        <p:guide orient="horz" pos="430"/>
        <p:guide orient="horz" pos="3888"/>
        <p:guide pos="571"/>
        <p:guide pos="7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Esri</a:t>
            </a:r>
            <a:r>
              <a:rPr lang="en-US" baseline="0" dirty="0" smtClean="0"/>
              <a:t> Visual Template V2</a:t>
            </a:r>
          </a:p>
          <a:p>
            <a:r>
              <a:rPr lang="en-US" baseline="0" dirty="0" smtClean="0"/>
              <a:t>16:</a:t>
            </a:r>
            <a:r>
              <a:rPr lang="en-US" baseline="0" smtClean="0"/>
              <a:t>9 version - Oct </a:t>
            </a:r>
            <a:r>
              <a:rPr lang="en-US" baseline="0" dirty="0" smtClean="0"/>
              <a:t>4, 2013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</a:t>
            </a:r>
            <a:r>
              <a:rPr lang="en-US" baseline="0" dirty="0" smtClean="0">
                <a:solidFill>
                  <a:schemeClr val="bg2"/>
                </a:solidFill>
              </a:rPr>
              <a:t>http://</a:t>
            </a:r>
            <a:r>
              <a:rPr lang="en-US" baseline="0" dirty="0" err="1" smtClean="0">
                <a:solidFill>
                  <a:schemeClr val="bg2"/>
                </a:solidFill>
              </a:rPr>
              <a:t>arczone</a:t>
            </a:r>
            <a:r>
              <a:rPr lang="en-US" baseline="0" dirty="0" smtClean="0">
                <a:solidFill>
                  <a:schemeClr val="bg2"/>
                </a:solidFill>
              </a:rPr>
              <a:t>/resources/</a:t>
            </a:r>
            <a:r>
              <a:rPr lang="en-US" baseline="0" dirty="0" err="1" smtClean="0">
                <a:solidFill>
                  <a:schemeClr val="bg2"/>
                </a:solidFill>
              </a:rPr>
              <a:t>presentations.cfm</a:t>
            </a:r>
            <a:r>
              <a:rPr lang="en-US" baseline="0" dirty="0" smtClean="0">
                <a:solidFill>
                  <a:schemeClr val="bg2"/>
                </a:solidFill>
              </a:rPr>
              <a:t> </a:t>
            </a:r>
            <a:r>
              <a:rPr lang="en-US" baseline="0" dirty="0" smtClean="0"/>
              <a:t>for more sample files and help.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7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t>Fundamentally, our work is about ArcGIS; that's where we focus most of our attention, which we define as a complete system for geographic information. It has clients; web clients; mobile clients; desktop clients; servers; enterprise servers; and increasingly, clients in the cloud and a new dimension called ArcGIS Online.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ArcGIS supports multiple implementation patterns, and these patterns leverage all the popular computing architectures, the desktop with file-based systems, client server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datacentric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things,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servercentric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work.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And now this emerging pattern of web GIS.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4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Primary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person icon is orange; secondary person is blue.</a:t>
            </a:r>
            <a:endParaRPr lang="en-US" sz="1200" kern="120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0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rPr>
              <a:t>Fundamentally, our work is about ArcGIS; that's where we focus most of our attention, which we define as a complete system for geographic information. It has clients; web clients; mobile clients; desktop clients; servers; enterprise servers; and increasingly, clients in the cloud and a new dimension called ArcGIS Online.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32636" y="2428193"/>
            <a:ext cx="852355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28324" y="3465218"/>
            <a:ext cx="8532178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27" y="365139"/>
            <a:ext cx="2168737" cy="9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1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7313294" cy="6858000"/>
          </a:xfrm>
          <a:prstGeom prst="rect">
            <a:avLst/>
          </a:prstGeom>
          <a:solidFill>
            <a:srgbClr val="4682A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163" y="3060742"/>
            <a:ext cx="5484971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162" y="1750884"/>
            <a:ext cx="5484971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 smtClean="0"/>
              <a:t>Demo </a:t>
            </a:r>
            <a:r>
              <a:rPr kumimoji="0" lang="en-US" dirty="0"/>
              <a:t>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7313295" y="0"/>
            <a:ext cx="48755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48057" y="457201"/>
            <a:ext cx="2157422" cy="455883"/>
          </a:xfrm>
          <a:solidFill>
            <a:srgbClr val="005C91"/>
          </a:solidFill>
          <a:ln w="12700">
            <a:solidFill>
              <a:srgbClr val="B9E0F7">
                <a:alpha val="50000"/>
              </a:srgbClr>
            </a:solidFill>
            <a:round/>
            <a:headEnd/>
            <a:tailEnd/>
          </a:ln>
        </p:spPr>
        <p:txBody>
          <a:bodyPr wrap="square" lIns="0" tIns="45720" rIns="182880" bIns="4572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lang="en-US" sz="2000" b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defRPr>
            </a:lvl1pPr>
            <a:lvl2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3pPr>
            <a:lvl4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4pPr>
            <a:lvl5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5pPr>
          </a:lstStyle>
          <a:p>
            <a:pPr marL="0" lvl="0" indent="0" eaLnBrk="0" hangingPunct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827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User Screens">
    <p:bg>
      <p:bgPr>
        <a:solidFill>
          <a:srgbClr val="468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User Screens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047" y="1990427"/>
            <a:ext cx="103647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BIG 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47" y="3467755"/>
            <a:ext cx="103647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rgbClr val="438EB7"/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Smaller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0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046" y="2625414"/>
            <a:ext cx="7313295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46" y="3683197"/>
            <a:ext cx="7313295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rgbClr val="438EB7"/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32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716588"/>
            <a:ext cx="12188825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163" y="6041067"/>
            <a:ext cx="6089575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1608" y="5934015"/>
            <a:ext cx="3961368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Sub Heading/Description Goes Here </a:t>
            </a:r>
            <a:br>
              <a:rPr lang="en-US" dirty="0" smtClean="0"/>
            </a:br>
            <a:r>
              <a:rPr lang="en-US" dirty="0" smtClean="0"/>
              <a:t>(2 lines max)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313294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986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943600"/>
            <a:ext cx="12188825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162" y="6186944"/>
            <a:ext cx="10360501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54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162" y="6186944"/>
            <a:ext cx="10360501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Subject | Description (this line of text is the least important item on this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08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52" y="2205729"/>
            <a:ext cx="4206240" cy="24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18885" y="1828800"/>
            <a:ext cx="975106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0289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4162" y="1080999"/>
            <a:ext cx="10360501" cy="307777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4682AA"/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218883" y="1828801"/>
            <a:ext cx="9751060" cy="34274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6714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601215"/>
            <a:ext cx="10360501" cy="461665"/>
          </a:xfrm>
          <a:noFill/>
        </p:spPr>
        <p:txBody>
          <a:bodyPr vert="horz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1828800"/>
            <a:ext cx="9751060" cy="3429000"/>
          </a:xfrm>
        </p:spPr>
        <p:txBody>
          <a:bodyPr/>
          <a:lstStyle>
            <a:lvl1pPr>
              <a:lnSpc>
                <a:spcPct val="100000"/>
              </a:lnSpc>
              <a:defRPr lang="en-US" sz="2600" b="0" kern="120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>
              <a:lnSpc>
                <a:spcPct val="100000"/>
              </a:lnSpc>
              <a:defRPr lang="en-US" sz="2400" b="0" kern="120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defRPr lang="en-US" sz="2400" b="0" kern="120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14162" y="6177085"/>
            <a:ext cx="10360501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rgbClr val="4682AA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val="1810851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8270" y="469900"/>
            <a:ext cx="1218883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162" y="601216"/>
            <a:ext cx="10360501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1"/>
          <p:cNvSpPr>
            <a:spLocks noGrp="1"/>
          </p:cNvSpPr>
          <p:nvPr>
            <p:ph sz="quarter" idx="18"/>
          </p:nvPr>
        </p:nvSpPr>
        <p:spPr>
          <a:xfrm>
            <a:off x="1218883" y="1828800"/>
            <a:ext cx="975106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162" y="1080999"/>
            <a:ext cx="10360501" cy="307777"/>
          </a:xfr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0" kern="1200" dirty="0" smtClean="0">
                <a:solidFill>
                  <a:srgbClr val="4682AA"/>
                </a:solidFill>
                <a:latin typeface="+mn-lt"/>
                <a:ea typeface="+mn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 (optional)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14162" y="6185356"/>
            <a:ext cx="10360501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rgbClr val="4682AA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 smtClean="0"/>
              <a:t>Click to Edit Tagline (optional)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128270" y="469900"/>
            <a:ext cx="1218883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22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13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1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ltGray">
          <a:xfrm>
            <a:off x="1" y="0"/>
            <a:ext cx="7313294" cy="6858000"/>
          </a:xfrm>
          <a:prstGeom prst="rect">
            <a:avLst/>
          </a:prstGeom>
          <a:solidFill>
            <a:srgbClr val="4682A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163" y="3060742"/>
            <a:ext cx="5484971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162" y="1750884"/>
            <a:ext cx="5484971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 smtClean="0"/>
              <a:t>Click to </a:t>
            </a:r>
            <a:r>
              <a:rPr kumimoji="0" lang="en-US" dirty="0"/>
              <a:t>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7313295" y="0"/>
            <a:ext cx="48755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048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601216"/>
            <a:ext cx="10360501" cy="461665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28800"/>
            <a:ext cx="9751060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27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  <p:sldLayoutId id="2147486535" r:id="rId12"/>
    <p:sldLayoutId id="2147486536" r:id="rId13"/>
    <p:sldLayoutId id="2147486537" r:id="rId14"/>
    <p:sldLayoutId id="2147486538" r:id="rId15"/>
    <p:sldLayoutId id="2147486539" r:id="rId16"/>
    <p:sldLayoutId id="2147486540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rgbClr val="000000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4682AA"/>
        </a:buClr>
        <a:buSzPct val="80000"/>
        <a:buFont typeface="Arial"/>
        <a:buChar char="•"/>
        <a:defRPr sz="2600" b="0" kern="1200">
          <a:solidFill>
            <a:srgbClr val="000000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682AA"/>
        </a:buClr>
        <a:buSzPct val="80000"/>
        <a:buFont typeface="Lucida Grande"/>
        <a:buChar char="-"/>
        <a:defRPr sz="2400" b="0" kern="1200">
          <a:solidFill>
            <a:srgbClr val="000000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682AA"/>
        </a:buClr>
        <a:buSzPct val="80000"/>
        <a:buFont typeface="Lucida Grande"/>
        <a:buChar char="-"/>
        <a:defRPr sz="2400" b="0" kern="1200">
          <a:solidFill>
            <a:srgbClr val="000000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ArcGIS for Aviation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Grant</a:t>
            </a:r>
          </a:p>
          <a:p>
            <a:r>
              <a:rPr lang="en-US" dirty="0" smtClean="0"/>
              <a:t>ArcGIS for Aviation Product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84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Platform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More than just a desktop solution</a:t>
            </a:r>
            <a:endParaRPr lang="en-US" dirty="0"/>
          </a:p>
        </p:txBody>
      </p:sp>
      <p:sp>
        <p:nvSpPr>
          <p:cNvPr id="71" name="AutoShape 61"/>
          <p:cNvSpPr>
            <a:spLocks noChangeArrowheads="1"/>
          </p:cNvSpPr>
          <p:nvPr/>
        </p:nvSpPr>
        <p:spPr bwMode="auto">
          <a:xfrm>
            <a:off x="4538288" y="4776558"/>
            <a:ext cx="1541122" cy="78834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200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ArcGIS</a:t>
            </a:r>
          </a:p>
        </p:txBody>
      </p:sp>
      <p:sp>
        <p:nvSpPr>
          <p:cNvPr id="72" name="Rectangle 61"/>
          <p:cNvSpPr/>
          <p:nvPr/>
        </p:nvSpPr>
        <p:spPr bwMode="auto">
          <a:xfrm rot="1596689" flipH="1" flipV="1">
            <a:off x="2849161" y="3385283"/>
            <a:ext cx="2800476" cy="84529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3" name="Rectangle 61"/>
          <p:cNvSpPr/>
          <p:nvPr/>
        </p:nvSpPr>
        <p:spPr bwMode="auto">
          <a:xfrm rot="2349460" flipH="1" flipV="1">
            <a:off x="4621697" y="3186780"/>
            <a:ext cx="1165214" cy="86136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4" name="Rectangle 61"/>
          <p:cNvSpPr/>
          <p:nvPr/>
        </p:nvSpPr>
        <p:spPr bwMode="auto">
          <a:xfrm rot="5400000" flipH="1" flipV="1">
            <a:off x="5699335" y="2986818"/>
            <a:ext cx="813965" cy="87073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5" name="Rectangle 61"/>
          <p:cNvSpPr/>
          <p:nvPr/>
        </p:nvSpPr>
        <p:spPr bwMode="auto">
          <a:xfrm rot="7983152" flipH="1" flipV="1">
            <a:off x="6426553" y="3155934"/>
            <a:ext cx="1062809" cy="88226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6" name="Rectangle 61"/>
          <p:cNvSpPr/>
          <p:nvPr/>
        </p:nvSpPr>
        <p:spPr bwMode="auto">
          <a:xfrm rot="20003311" flipV="1">
            <a:off x="6490061" y="3385283"/>
            <a:ext cx="2800476" cy="84529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7" name="Rectangle 61"/>
          <p:cNvSpPr/>
          <p:nvPr/>
        </p:nvSpPr>
        <p:spPr bwMode="auto">
          <a:xfrm flipH="1">
            <a:off x="4071632" y="4269619"/>
            <a:ext cx="1165678" cy="92552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100000">
                <a:srgbClr val="FABE3C">
                  <a:alpha val="0"/>
                </a:srgbClr>
              </a:gs>
              <a:gs pos="0">
                <a:srgbClr val="FABE3C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5152791" y="3306854"/>
            <a:ext cx="2131862" cy="1553255"/>
            <a:chOff x="1770863" y="3963609"/>
            <a:chExt cx="1856256" cy="1354168"/>
          </a:xfrm>
        </p:grpSpPr>
        <p:grpSp>
          <p:nvGrpSpPr>
            <p:cNvPr id="79" name="Group 78"/>
            <p:cNvGrpSpPr/>
            <p:nvPr/>
          </p:nvGrpSpPr>
          <p:grpSpPr>
            <a:xfrm>
              <a:off x="1770863" y="3963609"/>
              <a:ext cx="1856256" cy="1186262"/>
              <a:chOff x="1770863" y="3963609"/>
              <a:chExt cx="1856256" cy="1186262"/>
            </a:xfrm>
          </p:grpSpPr>
          <p:sp>
            <p:nvSpPr>
              <p:cNvPr id="100" name="Freeform 6"/>
              <p:cNvSpPr>
                <a:spLocks/>
              </p:cNvSpPr>
              <p:nvPr/>
            </p:nvSpPr>
            <p:spPr bwMode="auto">
              <a:xfrm>
                <a:off x="1770863" y="3963609"/>
                <a:ext cx="1856256" cy="1186262"/>
              </a:xfrm>
              <a:custGeom>
                <a:avLst/>
                <a:gdLst>
                  <a:gd name="T0" fmla="*/ 761 w 4179"/>
                  <a:gd name="T1" fmla="*/ 2667 h 2670"/>
                  <a:gd name="T2" fmla="*/ 605 w 4179"/>
                  <a:gd name="T3" fmla="*/ 2636 h 2670"/>
                  <a:gd name="T4" fmla="*/ 462 w 4179"/>
                  <a:gd name="T5" fmla="*/ 2580 h 2670"/>
                  <a:gd name="T6" fmla="*/ 332 w 4179"/>
                  <a:gd name="T7" fmla="*/ 2499 h 2670"/>
                  <a:gd name="T8" fmla="*/ 220 w 4179"/>
                  <a:gd name="T9" fmla="*/ 2397 h 2670"/>
                  <a:gd name="T10" fmla="*/ 128 w 4179"/>
                  <a:gd name="T11" fmla="*/ 2277 h 2670"/>
                  <a:gd name="T12" fmla="*/ 60 w 4179"/>
                  <a:gd name="T13" fmla="*/ 2142 h 2670"/>
                  <a:gd name="T14" fmla="*/ 16 w 4179"/>
                  <a:gd name="T15" fmla="*/ 1994 h 2670"/>
                  <a:gd name="T16" fmla="*/ 0 w 4179"/>
                  <a:gd name="T17" fmla="*/ 1836 h 2670"/>
                  <a:gd name="T18" fmla="*/ 13 w 4179"/>
                  <a:gd name="T19" fmla="*/ 1688 h 2670"/>
                  <a:gd name="T20" fmla="*/ 52 w 4179"/>
                  <a:gd name="T21" fmla="*/ 1549 h 2670"/>
                  <a:gd name="T22" fmla="*/ 114 w 4179"/>
                  <a:gd name="T23" fmla="*/ 1419 h 2670"/>
                  <a:gd name="T24" fmla="*/ 196 w 4179"/>
                  <a:gd name="T25" fmla="*/ 1301 h 2670"/>
                  <a:gd name="T26" fmla="*/ 298 w 4179"/>
                  <a:gd name="T27" fmla="*/ 1201 h 2670"/>
                  <a:gd name="T28" fmla="*/ 415 w 4179"/>
                  <a:gd name="T29" fmla="*/ 1116 h 2670"/>
                  <a:gd name="T30" fmla="*/ 547 w 4179"/>
                  <a:gd name="T31" fmla="*/ 1054 h 2670"/>
                  <a:gd name="T32" fmla="*/ 618 w 4179"/>
                  <a:gd name="T33" fmla="*/ 1012 h 2670"/>
                  <a:gd name="T34" fmla="*/ 632 w 4179"/>
                  <a:gd name="T35" fmla="*/ 866 h 2670"/>
                  <a:gd name="T36" fmla="*/ 675 w 4179"/>
                  <a:gd name="T37" fmla="*/ 731 h 2670"/>
                  <a:gd name="T38" fmla="*/ 742 w 4179"/>
                  <a:gd name="T39" fmla="*/ 608 h 2670"/>
                  <a:gd name="T40" fmla="*/ 831 w 4179"/>
                  <a:gd name="T41" fmla="*/ 503 h 2670"/>
                  <a:gd name="T42" fmla="*/ 939 w 4179"/>
                  <a:gd name="T43" fmla="*/ 415 h 2670"/>
                  <a:gd name="T44" fmla="*/ 1062 w 4179"/>
                  <a:gd name="T45" fmla="*/ 347 h 2670"/>
                  <a:gd name="T46" fmla="*/ 1199 w 4179"/>
                  <a:gd name="T47" fmla="*/ 305 h 2670"/>
                  <a:gd name="T48" fmla="*/ 1344 w 4179"/>
                  <a:gd name="T49" fmla="*/ 291 h 2670"/>
                  <a:gd name="T50" fmla="*/ 1463 w 4179"/>
                  <a:gd name="T51" fmla="*/ 300 h 2670"/>
                  <a:gd name="T52" fmla="*/ 1577 w 4179"/>
                  <a:gd name="T53" fmla="*/ 328 h 2670"/>
                  <a:gd name="T54" fmla="*/ 1675 w 4179"/>
                  <a:gd name="T55" fmla="*/ 224 h 2670"/>
                  <a:gd name="T56" fmla="*/ 1788 w 4179"/>
                  <a:gd name="T57" fmla="*/ 138 h 2670"/>
                  <a:gd name="T58" fmla="*/ 1913 w 4179"/>
                  <a:gd name="T59" fmla="*/ 71 h 2670"/>
                  <a:gd name="T60" fmla="*/ 2047 w 4179"/>
                  <a:gd name="T61" fmla="*/ 25 h 2670"/>
                  <a:gd name="T62" fmla="*/ 2189 w 4179"/>
                  <a:gd name="T63" fmla="*/ 2 h 2670"/>
                  <a:gd name="T64" fmla="*/ 2338 w 4179"/>
                  <a:gd name="T65" fmla="*/ 2 h 2670"/>
                  <a:gd name="T66" fmla="*/ 2487 w 4179"/>
                  <a:gd name="T67" fmla="*/ 29 h 2670"/>
                  <a:gd name="T68" fmla="*/ 2628 w 4179"/>
                  <a:gd name="T69" fmla="*/ 79 h 2670"/>
                  <a:gd name="T70" fmla="*/ 2755 w 4179"/>
                  <a:gd name="T71" fmla="*/ 150 h 2670"/>
                  <a:gd name="T72" fmla="*/ 2868 w 4179"/>
                  <a:gd name="T73" fmla="*/ 244 h 2670"/>
                  <a:gd name="T74" fmla="*/ 2965 w 4179"/>
                  <a:gd name="T75" fmla="*/ 353 h 2670"/>
                  <a:gd name="T76" fmla="*/ 3042 w 4179"/>
                  <a:gd name="T77" fmla="*/ 481 h 2670"/>
                  <a:gd name="T78" fmla="*/ 3097 w 4179"/>
                  <a:gd name="T79" fmla="*/ 621 h 2670"/>
                  <a:gd name="T80" fmla="*/ 3242 w 4179"/>
                  <a:gd name="T81" fmla="*/ 639 h 2670"/>
                  <a:gd name="T82" fmla="*/ 3377 w 4179"/>
                  <a:gd name="T83" fmla="*/ 683 h 2670"/>
                  <a:gd name="T84" fmla="*/ 3498 w 4179"/>
                  <a:gd name="T85" fmla="*/ 750 h 2670"/>
                  <a:gd name="T86" fmla="*/ 3605 w 4179"/>
                  <a:gd name="T87" fmla="*/ 839 h 2670"/>
                  <a:gd name="T88" fmla="*/ 3692 w 4179"/>
                  <a:gd name="T89" fmla="*/ 945 h 2670"/>
                  <a:gd name="T90" fmla="*/ 3758 w 4179"/>
                  <a:gd name="T91" fmla="*/ 1068 h 2670"/>
                  <a:gd name="T92" fmla="*/ 3799 w 4179"/>
                  <a:gd name="T93" fmla="*/ 1203 h 2670"/>
                  <a:gd name="T94" fmla="*/ 3814 w 4179"/>
                  <a:gd name="T95" fmla="*/ 1347 h 2670"/>
                  <a:gd name="T96" fmla="*/ 3803 w 4179"/>
                  <a:gd name="T97" fmla="*/ 1471 h 2670"/>
                  <a:gd name="T98" fmla="*/ 3919 w 4179"/>
                  <a:gd name="T99" fmla="*/ 1537 h 2670"/>
                  <a:gd name="T100" fmla="*/ 4015 w 4179"/>
                  <a:gd name="T101" fmla="*/ 1624 h 2670"/>
                  <a:gd name="T102" fmla="*/ 4093 w 4179"/>
                  <a:gd name="T103" fmla="*/ 1729 h 2670"/>
                  <a:gd name="T104" fmla="*/ 4147 w 4179"/>
                  <a:gd name="T105" fmla="*/ 1847 h 2670"/>
                  <a:gd name="T106" fmla="*/ 4175 w 4179"/>
                  <a:gd name="T107" fmla="*/ 1976 h 2670"/>
                  <a:gd name="T108" fmla="*/ 4175 w 4179"/>
                  <a:gd name="T109" fmla="*/ 2112 h 2670"/>
                  <a:gd name="T110" fmla="*/ 4145 w 4179"/>
                  <a:gd name="T111" fmla="*/ 2240 h 2670"/>
                  <a:gd name="T112" fmla="*/ 4091 w 4179"/>
                  <a:gd name="T113" fmla="*/ 2359 h 2670"/>
                  <a:gd name="T114" fmla="*/ 4015 w 4179"/>
                  <a:gd name="T115" fmla="*/ 2462 h 2670"/>
                  <a:gd name="T116" fmla="*/ 3919 w 4179"/>
                  <a:gd name="T117" fmla="*/ 2548 h 2670"/>
                  <a:gd name="T118" fmla="*/ 3807 w 4179"/>
                  <a:gd name="T119" fmla="*/ 2614 h 2670"/>
                  <a:gd name="T120" fmla="*/ 3682 w 4179"/>
                  <a:gd name="T121" fmla="*/ 2655 h 2670"/>
                  <a:gd name="T122" fmla="*/ 3547 w 4179"/>
                  <a:gd name="T123" fmla="*/ 2670 h 2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79" h="2670">
                    <a:moveTo>
                      <a:pt x="841" y="2670"/>
                    </a:moveTo>
                    <a:lnTo>
                      <a:pt x="761" y="2667"/>
                    </a:lnTo>
                    <a:lnTo>
                      <a:pt x="681" y="2655"/>
                    </a:lnTo>
                    <a:lnTo>
                      <a:pt x="605" y="2636"/>
                    </a:lnTo>
                    <a:lnTo>
                      <a:pt x="532" y="2612"/>
                    </a:lnTo>
                    <a:lnTo>
                      <a:pt x="462" y="2580"/>
                    </a:lnTo>
                    <a:lnTo>
                      <a:pt x="396" y="2543"/>
                    </a:lnTo>
                    <a:lnTo>
                      <a:pt x="332" y="2499"/>
                    </a:lnTo>
                    <a:lnTo>
                      <a:pt x="274" y="2451"/>
                    </a:lnTo>
                    <a:lnTo>
                      <a:pt x="220" y="2397"/>
                    </a:lnTo>
                    <a:lnTo>
                      <a:pt x="172" y="2340"/>
                    </a:lnTo>
                    <a:lnTo>
                      <a:pt x="128" y="2277"/>
                    </a:lnTo>
                    <a:lnTo>
                      <a:pt x="90" y="2212"/>
                    </a:lnTo>
                    <a:lnTo>
                      <a:pt x="60" y="2142"/>
                    </a:lnTo>
                    <a:lnTo>
                      <a:pt x="34" y="2069"/>
                    </a:lnTo>
                    <a:lnTo>
                      <a:pt x="16" y="1994"/>
                    </a:lnTo>
                    <a:lnTo>
                      <a:pt x="4" y="1916"/>
                    </a:lnTo>
                    <a:lnTo>
                      <a:pt x="0" y="1836"/>
                    </a:lnTo>
                    <a:lnTo>
                      <a:pt x="3" y="1761"/>
                    </a:lnTo>
                    <a:lnTo>
                      <a:pt x="13" y="1688"/>
                    </a:lnTo>
                    <a:lnTo>
                      <a:pt x="30" y="1618"/>
                    </a:lnTo>
                    <a:lnTo>
                      <a:pt x="52" y="1549"/>
                    </a:lnTo>
                    <a:lnTo>
                      <a:pt x="80" y="1483"/>
                    </a:lnTo>
                    <a:lnTo>
                      <a:pt x="114" y="1419"/>
                    </a:lnTo>
                    <a:lnTo>
                      <a:pt x="152" y="1359"/>
                    </a:lnTo>
                    <a:lnTo>
                      <a:pt x="196" y="1301"/>
                    </a:lnTo>
                    <a:lnTo>
                      <a:pt x="245" y="1249"/>
                    </a:lnTo>
                    <a:lnTo>
                      <a:pt x="298" y="1201"/>
                    </a:lnTo>
                    <a:lnTo>
                      <a:pt x="354" y="1156"/>
                    </a:lnTo>
                    <a:lnTo>
                      <a:pt x="415" y="1116"/>
                    </a:lnTo>
                    <a:lnTo>
                      <a:pt x="479" y="1083"/>
                    </a:lnTo>
                    <a:lnTo>
                      <a:pt x="547" y="1054"/>
                    </a:lnTo>
                    <a:lnTo>
                      <a:pt x="618" y="1031"/>
                    </a:lnTo>
                    <a:lnTo>
                      <a:pt x="618" y="1012"/>
                    </a:lnTo>
                    <a:lnTo>
                      <a:pt x="621" y="938"/>
                    </a:lnTo>
                    <a:lnTo>
                      <a:pt x="632" y="866"/>
                    </a:lnTo>
                    <a:lnTo>
                      <a:pt x="650" y="797"/>
                    </a:lnTo>
                    <a:lnTo>
                      <a:pt x="675" y="731"/>
                    </a:lnTo>
                    <a:lnTo>
                      <a:pt x="706" y="668"/>
                    </a:lnTo>
                    <a:lnTo>
                      <a:pt x="742" y="608"/>
                    </a:lnTo>
                    <a:lnTo>
                      <a:pt x="784" y="554"/>
                    </a:lnTo>
                    <a:lnTo>
                      <a:pt x="831" y="503"/>
                    </a:lnTo>
                    <a:lnTo>
                      <a:pt x="882" y="455"/>
                    </a:lnTo>
                    <a:lnTo>
                      <a:pt x="939" y="415"/>
                    </a:lnTo>
                    <a:lnTo>
                      <a:pt x="998" y="378"/>
                    </a:lnTo>
                    <a:lnTo>
                      <a:pt x="1062" y="347"/>
                    </a:lnTo>
                    <a:lnTo>
                      <a:pt x="1129" y="323"/>
                    </a:lnTo>
                    <a:lnTo>
                      <a:pt x="1199" y="305"/>
                    </a:lnTo>
                    <a:lnTo>
                      <a:pt x="1271" y="295"/>
                    </a:lnTo>
                    <a:lnTo>
                      <a:pt x="1344" y="291"/>
                    </a:lnTo>
                    <a:lnTo>
                      <a:pt x="1405" y="293"/>
                    </a:lnTo>
                    <a:lnTo>
                      <a:pt x="1463" y="300"/>
                    </a:lnTo>
                    <a:lnTo>
                      <a:pt x="1521" y="312"/>
                    </a:lnTo>
                    <a:lnTo>
                      <a:pt x="1577" y="328"/>
                    </a:lnTo>
                    <a:lnTo>
                      <a:pt x="1624" y="274"/>
                    </a:lnTo>
                    <a:lnTo>
                      <a:pt x="1675" y="224"/>
                    </a:lnTo>
                    <a:lnTo>
                      <a:pt x="1730" y="178"/>
                    </a:lnTo>
                    <a:lnTo>
                      <a:pt x="1788" y="138"/>
                    </a:lnTo>
                    <a:lnTo>
                      <a:pt x="1849" y="102"/>
                    </a:lnTo>
                    <a:lnTo>
                      <a:pt x="1913" y="71"/>
                    </a:lnTo>
                    <a:lnTo>
                      <a:pt x="1979" y="46"/>
                    </a:lnTo>
                    <a:lnTo>
                      <a:pt x="2047" y="25"/>
                    </a:lnTo>
                    <a:lnTo>
                      <a:pt x="2118" y="11"/>
                    </a:lnTo>
                    <a:lnTo>
                      <a:pt x="2189" y="2"/>
                    </a:lnTo>
                    <a:lnTo>
                      <a:pt x="2261" y="0"/>
                    </a:lnTo>
                    <a:lnTo>
                      <a:pt x="2338" y="2"/>
                    </a:lnTo>
                    <a:lnTo>
                      <a:pt x="2414" y="13"/>
                    </a:lnTo>
                    <a:lnTo>
                      <a:pt x="2487" y="29"/>
                    </a:lnTo>
                    <a:lnTo>
                      <a:pt x="2559" y="51"/>
                    </a:lnTo>
                    <a:lnTo>
                      <a:pt x="2628" y="79"/>
                    </a:lnTo>
                    <a:lnTo>
                      <a:pt x="2693" y="112"/>
                    </a:lnTo>
                    <a:lnTo>
                      <a:pt x="2755" y="150"/>
                    </a:lnTo>
                    <a:lnTo>
                      <a:pt x="2814" y="195"/>
                    </a:lnTo>
                    <a:lnTo>
                      <a:pt x="2868" y="244"/>
                    </a:lnTo>
                    <a:lnTo>
                      <a:pt x="2920" y="296"/>
                    </a:lnTo>
                    <a:lnTo>
                      <a:pt x="2965" y="353"/>
                    </a:lnTo>
                    <a:lnTo>
                      <a:pt x="3006" y="415"/>
                    </a:lnTo>
                    <a:lnTo>
                      <a:pt x="3042" y="481"/>
                    </a:lnTo>
                    <a:lnTo>
                      <a:pt x="3073" y="550"/>
                    </a:lnTo>
                    <a:lnTo>
                      <a:pt x="3097" y="621"/>
                    </a:lnTo>
                    <a:lnTo>
                      <a:pt x="3171" y="626"/>
                    </a:lnTo>
                    <a:lnTo>
                      <a:pt x="3242" y="639"/>
                    </a:lnTo>
                    <a:lnTo>
                      <a:pt x="3310" y="657"/>
                    </a:lnTo>
                    <a:lnTo>
                      <a:pt x="3377" y="683"/>
                    </a:lnTo>
                    <a:lnTo>
                      <a:pt x="3439" y="713"/>
                    </a:lnTo>
                    <a:lnTo>
                      <a:pt x="3498" y="750"/>
                    </a:lnTo>
                    <a:lnTo>
                      <a:pt x="3553" y="792"/>
                    </a:lnTo>
                    <a:lnTo>
                      <a:pt x="3605" y="839"/>
                    </a:lnTo>
                    <a:lnTo>
                      <a:pt x="3651" y="890"/>
                    </a:lnTo>
                    <a:lnTo>
                      <a:pt x="3692" y="945"/>
                    </a:lnTo>
                    <a:lnTo>
                      <a:pt x="3728" y="1005"/>
                    </a:lnTo>
                    <a:lnTo>
                      <a:pt x="3758" y="1068"/>
                    </a:lnTo>
                    <a:lnTo>
                      <a:pt x="3782" y="1134"/>
                    </a:lnTo>
                    <a:lnTo>
                      <a:pt x="3799" y="1203"/>
                    </a:lnTo>
                    <a:lnTo>
                      <a:pt x="3811" y="1273"/>
                    </a:lnTo>
                    <a:lnTo>
                      <a:pt x="3814" y="1347"/>
                    </a:lnTo>
                    <a:lnTo>
                      <a:pt x="3811" y="1409"/>
                    </a:lnTo>
                    <a:lnTo>
                      <a:pt x="3803" y="1471"/>
                    </a:lnTo>
                    <a:lnTo>
                      <a:pt x="3862" y="1500"/>
                    </a:lnTo>
                    <a:lnTo>
                      <a:pt x="3919" y="1537"/>
                    </a:lnTo>
                    <a:lnTo>
                      <a:pt x="3969" y="1578"/>
                    </a:lnTo>
                    <a:lnTo>
                      <a:pt x="4015" y="1624"/>
                    </a:lnTo>
                    <a:lnTo>
                      <a:pt x="4057" y="1674"/>
                    </a:lnTo>
                    <a:lnTo>
                      <a:pt x="4093" y="1729"/>
                    </a:lnTo>
                    <a:lnTo>
                      <a:pt x="4122" y="1786"/>
                    </a:lnTo>
                    <a:lnTo>
                      <a:pt x="4147" y="1847"/>
                    </a:lnTo>
                    <a:lnTo>
                      <a:pt x="4163" y="1910"/>
                    </a:lnTo>
                    <a:lnTo>
                      <a:pt x="4175" y="1976"/>
                    </a:lnTo>
                    <a:lnTo>
                      <a:pt x="4179" y="2043"/>
                    </a:lnTo>
                    <a:lnTo>
                      <a:pt x="4175" y="2112"/>
                    </a:lnTo>
                    <a:lnTo>
                      <a:pt x="4163" y="2177"/>
                    </a:lnTo>
                    <a:lnTo>
                      <a:pt x="4145" y="2240"/>
                    </a:lnTo>
                    <a:lnTo>
                      <a:pt x="4122" y="2302"/>
                    </a:lnTo>
                    <a:lnTo>
                      <a:pt x="4091" y="2359"/>
                    </a:lnTo>
                    <a:lnTo>
                      <a:pt x="4057" y="2413"/>
                    </a:lnTo>
                    <a:lnTo>
                      <a:pt x="4015" y="2462"/>
                    </a:lnTo>
                    <a:lnTo>
                      <a:pt x="3969" y="2508"/>
                    </a:lnTo>
                    <a:lnTo>
                      <a:pt x="3919" y="2548"/>
                    </a:lnTo>
                    <a:lnTo>
                      <a:pt x="3865" y="2584"/>
                    </a:lnTo>
                    <a:lnTo>
                      <a:pt x="3807" y="2614"/>
                    </a:lnTo>
                    <a:lnTo>
                      <a:pt x="3746" y="2637"/>
                    </a:lnTo>
                    <a:lnTo>
                      <a:pt x="3682" y="2655"/>
                    </a:lnTo>
                    <a:lnTo>
                      <a:pt x="3615" y="2667"/>
                    </a:lnTo>
                    <a:lnTo>
                      <a:pt x="3547" y="2670"/>
                    </a:lnTo>
                    <a:lnTo>
                      <a:pt x="841" y="26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8EBFF"/>
                  </a:gs>
                  <a:gs pos="100000">
                    <a:srgbClr val="379BE6"/>
                  </a:gs>
                </a:gsLst>
                <a:lin ang="1800000" scaled="0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1" name="Freeform 29"/>
              <p:cNvSpPr>
                <a:spLocks/>
              </p:cNvSpPr>
              <p:nvPr/>
            </p:nvSpPr>
            <p:spPr bwMode="auto">
              <a:xfrm>
                <a:off x="1796540" y="3982907"/>
                <a:ext cx="1804902" cy="1147666"/>
              </a:xfrm>
              <a:custGeom>
                <a:avLst/>
                <a:gdLst>
                  <a:gd name="T0" fmla="*/ 1531 w 2706"/>
                  <a:gd name="T1" fmla="*/ 4 h 1717"/>
                  <a:gd name="T2" fmla="*/ 1651 w 2706"/>
                  <a:gd name="T3" fmla="*/ 33 h 1717"/>
                  <a:gd name="T4" fmla="*/ 1758 w 2706"/>
                  <a:gd name="T5" fmla="*/ 85 h 1717"/>
                  <a:gd name="T6" fmla="*/ 1851 w 2706"/>
                  <a:gd name="T7" fmla="*/ 160 h 1717"/>
                  <a:gd name="T8" fmla="*/ 1925 w 2706"/>
                  <a:gd name="T9" fmla="*/ 253 h 1717"/>
                  <a:gd name="T10" fmla="*/ 1978 w 2706"/>
                  <a:gd name="T11" fmla="*/ 362 h 1717"/>
                  <a:gd name="T12" fmla="*/ 2016 w 2706"/>
                  <a:gd name="T13" fmla="*/ 419 h 1717"/>
                  <a:gd name="T14" fmla="*/ 2126 w 2706"/>
                  <a:gd name="T15" fmla="*/ 433 h 1717"/>
                  <a:gd name="T16" fmla="*/ 2226 w 2706"/>
                  <a:gd name="T17" fmla="*/ 472 h 1717"/>
                  <a:gd name="T18" fmla="*/ 2313 w 2706"/>
                  <a:gd name="T19" fmla="*/ 532 h 1717"/>
                  <a:gd name="T20" fmla="*/ 2383 w 2706"/>
                  <a:gd name="T21" fmla="*/ 611 h 1717"/>
                  <a:gd name="T22" fmla="*/ 2434 w 2706"/>
                  <a:gd name="T23" fmla="*/ 705 h 1717"/>
                  <a:gd name="T24" fmla="*/ 2461 w 2706"/>
                  <a:gd name="T25" fmla="*/ 812 h 1717"/>
                  <a:gd name="T26" fmla="*/ 2461 w 2706"/>
                  <a:gd name="T27" fmla="*/ 923 h 1717"/>
                  <a:gd name="T28" fmla="*/ 2493 w 2706"/>
                  <a:gd name="T29" fmla="*/ 994 h 1717"/>
                  <a:gd name="T30" fmla="*/ 2572 w 2706"/>
                  <a:gd name="T31" fmla="*/ 1045 h 1717"/>
                  <a:gd name="T32" fmla="*/ 2635 w 2706"/>
                  <a:gd name="T33" fmla="*/ 1113 h 1717"/>
                  <a:gd name="T34" fmla="*/ 2680 w 2706"/>
                  <a:gd name="T35" fmla="*/ 1194 h 1717"/>
                  <a:gd name="T36" fmla="*/ 2704 w 2706"/>
                  <a:gd name="T37" fmla="*/ 1287 h 1717"/>
                  <a:gd name="T38" fmla="*/ 2703 w 2706"/>
                  <a:gd name="T39" fmla="*/ 1387 h 1717"/>
                  <a:gd name="T40" fmla="*/ 2677 w 2706"/>
                  <a:gd name="T41" fmla="*/ 1484 h 1717"/>
                  <a:gd name="T42" fmla="*/ 2628 w 2706"/>
                  <a:gd name="T43" fmla="*/ 1568 h 1717"/>
                  <a:gd name="T44" fmla="*/ 2559 w 2706"/>
                  <a:gd name="T45" fmla="*/ 1637 h 1717"/>
                  <a:gd name="T46" fmla="*/ 2474 w 2706"/>
                  <a:gd name="T47" fmla="*/ 1687 h 1717"/>
                  <a:gd name="T48" fmla="*/ 2377 w 2706"/>
                  <a:gd name="T49" fmla="*/ 1714 h 1717"/>
                  <a:gd name="T50" fmla="*/ 521 w 2706"/>
                  <a:gd name="T51" fmla="*/ 1717 h 1717"/>
                  <a:gd name="T52" fmla="*/ 402 w 2706"/>
                  <a:gd name="T53" fmla="*/ 1704 h 1717"/>
                  <a:gd name="T54" fmla="*/ 292 w 2706"/>
                  <a:gd name="T55" fmla="*/ 1665 h 1717"/>
                  <a:gd name="T56" fmla="*/ 195 w 2706"/>
                  <a:gd name="T57" fmla="*/ 1604 h 1717"/>
                  <a:gd name="T58" fmla="*/ 115 w 2706"/>
                  <a:gd name="T59" fmla="*/ 1523 h 1717"/>
                  <a:gd name="T60" fmla="*/ 54 w 2706"/>
                  <a:gd name="T61" fmla="*/ 1426 h 1717"/>
                  <a:gd name="T62" fmla="*/ 14 w 2706"/>
                  <a:gd name="T63" fmla="*/ 1316 h 1717"/>
                  <a:gd name="T64" fmla="*/ 0 w 2706"/>
                  <a:gd name="T65" fmla="*/ 1196 h 1717"/>
                  <a:gd name="T66" fmla="*/ 15 w 2706"/>
                  <a:gd name="T67" fmla="*/ 1075 h 1717"/>
                  <a:gd name="T68" fmla="*/ 55 w 2706"/>
                  <a:gd name="T69" fmla="*/ 964 h 1717"/>
                  <a:gd name="T70" fmla="*/ 119 w 2706"/>
                  <a:gd name="T71" fmla="*/ 866 h 1717"/>
                  <a:gd name="T72" fmla="*/ 202 w 2706"/>
                  <a:gd name="T73" fmla="*/ 785 h 1717"/>
                  <a:gd name="T74" fmla="*/ 301 w 2706"/>
                  <a:gd name="T75" fmla="*/ 723 h 1717"/>
                  <a:gd name="T76" fmla="*/ 414 w 2706"/>
                  <a:gd name="T77" fmla="*/ 686 h 1717"/>
                  <a:gd name="T78" fmla="*/ 415 w 2706"/>
                  <a:gd name="T79" fmla="*/ 585 h 1717"/>
                  <a:gd name="T80" fmla="*/ 442 w 2706"/>
                  <a:gd name="T81" fmla="*/ 480 h 1717"/>
                  <a:gd name="T82" fmla="*/ 491 w 2706"/>
                  <a:gd name="T83" fmla="*/ 387 h 1717"/>
                  <a:gd name="T84" fmla="*/ 561 w 2706"/>
                  <a:gd name="T85" fmla="*/ 309 h 1717"/>
                  <a:gd name="T86" fmla="*/ 648 w 2706"/>
                  <a:gd name="T87" fmla="*/ 249 h 1717"/>
                  <a:gd name="T88" fmla="*/ 748 w 2706"/>
                  <a:gd name="T89" fmla="*/ 211 h 1717"/>
                  <a:gd name="T90" fmla="*/ 858 w 2706"/>
                  <a:gd name="T91" fmla="*/ 196 h 1717"/>
                  <a:gd name="T92" fmla="*/ 945 w 2706"/>
                  <a:gd name="T93" fmla="*/ 206 h 1717"/>
                  <a:gd name="T94" fmla="*/ 1026 w 2706"/>
                  <a:gd name="T95" fmla="*/ 230 h 1717"/>
                  <a:gd name="T96" fmla="*/ 1101 w 2706"/>
                  <a:gd name="T97" fmla="*/ 145 h 1717"/>
                  <a:gd name="T98" fmla="*/ 1190 w 2706"/>
                  <a:gd name="T99" fmla="*/ 78 h 1717"/>
                  <a:gd name="T100" fmla="*/ 1294 w 2706"/>
                  <a:gd name="T101" fmla="*/ 29 h 1717"/>
                  <a:gd name="T102" fmla="*/ 1408 w 2706"/>
                  <a:gd name="T103" fmla="*/ 4 h 1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6" h="1717">
                    <a:moveTo>
                      <a:pt x="1468" y="0"/>
                    </a:moveTo>
                    <a:lnTo>
                      <a:pt x="1531" y="4"/>
                    </a:lnTo>
                    <a:lnTo>
                      <a:pt x="1593" y="15"/>
                    </a:lnTo>
                    <a:lnTo>
                      <a:pt x="1651" y="33"/>
                    </a:lnTo>
                    <a:lnTo>
                      <a:pt x="1706" y="56"/>
                    </a:lnTo>
                    <a:lnTo>
                      <a:pt x="1758" y="85"/>
                    </a:lnTo>
                    <a:lnTo>
                      <a:pt x="1807" y="120"/>
                    </a:lnTo>
                    <a:lnTo>
                      <a:pt x="1851" y="160"/>
                    </a:lnTo>
                    <a:lnTo>
                      <a:pt x="1891" y="205"/>
                    </a:lnTo>
                    <a:lnTo>
                      <a:pt x="1925" y="253"/>
                    </a:lnTo>
                    <a:lnTo>
                      <a:pt x="1954" y="306"/>
                    </a:lnTo>
                    <a:lnTo>
                      <a:pt x="1978" y="362"/>
                    </a:lnTo>
                    <a:lnTo>
                      <a:pt x="1995" y="420"/>
                    </a:lnTo>
                    <a:lnTo>
                      <a:pt x="2016" y="419"/>
                    </a:lnTo>
                    <a:lnTo>
                      <a:pt x="2071" y="422"/>
                    </a:lnTo>
                    <a:lnTo>
                      <a:pt x="2126" y="433"/>
                    </a:lnTo>
                    <a:lnTo>
                      <a:pt x="2178" y="449"/>
                    </a:lnTo>
                    <a:lnTo>
                      <a:pt x="2226" y="472"/>
                    </a:lnTo>
                    <a:lnTo>
                      <a:pt x="2272" y="500"/>
                    </a:lnTo>
                    <a:lnTo>
                      <a:pt x="2313" y="532"/>
                    </a:lnTo>
                    <a:lnTo>
                      <a:pt x="2351" y="570"/>
                    </a:lnTo>
                    <a:lnTo>
                      <a:pt x="2383" y="611"/>
                    </a:lnTo>
                    <a:lnTo>
                      <a:pt x="2411" y="657"/>
                    </a:lnTo>
                    <a:lnTo>
                      <a:pt x="2434" y="705"/>
                    </a:lnTo>
                    <a:lnTo>
                      <a:pt x="2450" y="757"/>
                    </a:lnTo>
                    <a:lnTo>
                      <a:pt x="2461" y="812"/>
                    </a:lnTo>
                    <a:lnTo>
                      <a:pt x="2464" y="867"/>
                    </a:lnTo>
                    <a:lnTo>
                      <a:pt x="2461" y="923"/>
                    </a:lnTo>
                    <a:lnTo>
                      <a:pt x="2450" y="976"/>
                    </a:lnTo>
                    <a:lnTo>
                      <a:pt x="2493" y="994"/>
                    </a:lnTo>
                    <a:lnTo>
                      <a:pt x="2535" y="1017"/>
                    </a:lnTo>
                    <a:lnTo>
                      <a:pt x="2572" y="1045"/>
                    </a:lnTo>
                    <a:lnTo>
                      <a:pt x="2605" y="1076"/>
                    </a:lnTo>
                    <a:lnTo>
                      <a:pt x="2635" y="1113"/>
                    </a:lnTo>
                    <a:lnTo>
                      <a:pt x="2659" y="1151"/>
                    </a:lnTo>
                    <a:lnTo>
                      <a:pt x="2680" y="1194"/>
                    </a:lnTo>
                    <a:lnTo>
                      <a:pt x="2694" y="1240"/>
                    </a:lnTo>
                    <a:lnTo>
                      <a:pt x="2704" y="1287"/>
                    </a:lnTo>
                    <a:lnTo>
                      <a:pt x="2706" y="1336"/>
                    </a:lnTo>
                    <a:lnTo>
                      <a:pt x="2703" y="1387"/>
                    </a:lnTo>
                    <a:lnTo>
                      <a:pt x="2693" y="1437"/>
                    </a:lnTo>
                    <a:lnTo>
                      <a:pt x="2677" y="1484"/>
                    </a:lnTo>
                    <a:lnTo>
                      <a:pt x="2654" y="1529"/>
                    </a:lnTo>
                    <a:lnTo>
                      <a:pt x="2628" y="1568"/>
                    </a:lnTo>
                    <a:lnTo>
                      <a:pt x="2595" y="1606"/>
                    </a:lnTo>
                    <a:lnTo>
                      <a:pt x="2559" y="1637"/>
                    </a:lnTo>
                    <a:lnTo>
                      <a:pt x="2518" y="1665"/>
                    </a:lnTo>
                    <a:lnTo>
                      <a:pt x="2474" y="1687"/>
                    </a:lnTo>
                    <a:lnTo>
                      <a:pt x="2427" y="1704"/>
                    </a:lnTo>
                    <a:lnTo>
                      <a:pt x="2377" y="1714"/>
                    </a:lnTo>
                    <a:lnTo>
                      <a:pt x="2325" y="1717"/>
                    </a:lnTo>
                    <a:lnTo>
                      <a:pt x="521" y="1717"/>
                    </a:lnTo>
                    <a:lnTo>
                      <a:pt x="461" y="1714"/>
                    </a:lnTo>
                    <a:lnTo>
                      <a:pt x="402" y="1704"/>
                    </a:lnTo>
                    <a:lnTo>
                      <a:pt x="346" y="1687"/>
                    </a:lnTo>
                    <a:lnTo>
                      <a:pt x="292" y="1665"/>
                    </a:lnTo>
                    <a:lnTo>
                      <a:pt x="242" y="1636"/>
                    </a:lnTo>
                    <a:lnTo>
                      <a:pt x="195" y="1604"/>
                    </a:lnTo>
                    <a:lnTo>
                      <a:pt x="153" y="1565"/>
                    </a:lnTo>
                    <a:lnTo>
                      <a:pt x="115" y="1523"/>
                    </a:lnTo>
                    <a:lnTo>
                      <a:pt x="81" y="1475"/>
                    </a:lnTo>
                    <a:lnTo>
                      <a:pt x="54" y="1426"/>
                    </a:lnTo>
                    <a:lnTo>
                      <a:pt x="31" y="1373"/>
                    </a:lnTo>
                    <a:lnTo>
                      <a:pt x="14" y="1316"/>
                    </a:lnTo>
                    <a:lnTo>
                      <a:pt x="4" y="1257"/>
                    </a:lnTo>
                    <a:lnTo>
                      <a:pt x="0" y="1196"/>
                    </a:lnTo>
                    <a:lnTo>
                      <a:pt x="4" y="1134"/>
                    </a:lnTo>
                    <a:lnTo>
                      <a:pt x="15" y="1075"/>
                    </a:lnTo>
                    <a:lnTo>
                      <a:pt x="32" y="1017"/>
                    </a:lnTo>
                    <a:lnTo>
                      <a:pt x="55" y="964"/>
                    </a:lnTo>
                    <a:lnTo>
                      <a:pt x="84" y="913"/>
                    </a:lnTo>
                    <a:lnTo>
                      <a:pt x="119" y="866"/>
                    </a:lnTo>
                    <a:lnTo>
                      <a:pt x="157" y="822"/>
                    </a:lnTo>
                    <a:lnTo>
                      <a:pt x="202" y="785"/>
                    </a:lnTo>
                    <a:lnTo>
                      <a:pt x="249" y="751"/>
                    </a:lnTo>
                    <a:lnTo>
                      <a:pt x="301" y="723"/>
                    </a:lnTo>
                    <a:lnTo>
                      <a:pt x="357" y="702"/>
                    </a:lnTo>
                    <a:lnTo>
                      <a:pt x="414" y="686"/>
                    </a:lnTo>
                    <a:lnTo>
                      <a:pt x="413" y="641"/>
                    </a:lnTo>
                    <a:lnTo>
                      <a:pt x="415" y="585"/>
                    </a:lnTo>
                    <a:lnTo>
                      <a:pt x="426" y="532"/>
                    </a:lnTo>
                    <a:lnTo>
                      <a:pt x="442" y="480"/>
                    </a:lnTo>
                    <a:lnTo>
                      <a:pt x="465" y="432"/>
                    </a:lnTo>
                    <a:lnTo>
                      <a:pt x="491" y="387"/>
                    </a:lnTo>
                    <a:lnTo>
                      <a:pt x="524" y="346"/>
                    </a:lnTo>
                    <a:lnTo>
                      <a:pt x="561" y="309"/>
                    </a:lnTo>
                    <a:lnTo>
                      <a:pt x="602" y="276"/>
                    </a:lnTo>
                    <a:lnTo>
                      <a:pt x="648" y="249"/>
                    </a:lnTo>
                    <a:lnTo>
                      <a:pt x="697" y="226"/>
                    </a:lnTo>
                    <a:lnTo>
                      <a:pt x="748" y="211"/>
                    </a:lnTo>
                    <a:lnTo>
                      <a:pt x="801" y="200"/>
                    </a:lnTo>
                    <a:lnTo>
                      <a:pt x="858" y="196"/>
                    </a:lnTo>
                    <a:lnTo>
                      <a:pt x="901" y="199"/>
                    </a:lnTo>
                    <a:lnTo>
                      <a:pt x="945" y="206"/>
                    </a:lnTo>
                    <a:lnTo>
                      <a:pt x="986" y="215"/>
                    </a:lnTo>
                    <a:lnTo>
                      <a:pt x="1026" y="230"/>
                    </a:lnTo>
                    <a:lnTo>
                      <a:pt x="1061" y="185"/>
                    </a:lnTo>
                    <a:lnTo>
                      <a:pt x="1101" y="145"/>
                    </a:lnTo>
                    <a:lnTo>
                      <a:pt x="1143" y="109"/>
                    </a:lnTo>
                    <a:lnTo>
                      <a:pt x="1190" y="78"/>
                    </a:lnTo>
                    <a:lnTo>
                      <a:pt x="1241" y="51"/>
                    </a:lnTo>
                    <a:lnTo>
                      <a:pt x="1294" y="29"/>
                    </a:lnTo>
                    <a:lnTo>
                      <a:pt x="1350" y="14"/>
                    </a:lnTo>
                    <a:lnTo>
                      <a:pt x="1408" y="4"/>
                    </a:lnTo>
                    <a:lnTo>
                      <a:pt x="1468" y="0"/>
                    </a:lnTo>
                    <a:close/>
                  </a:path>
                </a:pathLst>
              </a:custGeom>
              <a:gradFill flip="none" rotWithShape="1">
                <a:gsLst>
                  <a:gs pos="9000">
                    <a:srgbClr val="FFFFFF"/>
                  </a:gs>
                  <a:gs pos="100000">
                    <a:srgbClr val="389EE7"/>
                  </a:gs>
                </a:gsLst>
                <a:lin ang="1800000" scaled="0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467017" y="4426951"/>
              <a:ext cx="816471" cy="890826"/>
              <a:chOff x="2467017" y="4426951"/>
              <a:chExt cx="816471" cy="89082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2467017" y="4823032"/>
                <a:ext cx="816471" cy="494745"/>
                <a:chOff x="2467017" y="4823032"/>
                <a:chExt cx="816471" cy="494745"/>
              </a:xfrm>
            </p:grpSpPr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2467017" y="4823032"/>
                  <a:ext cx="816471" cy="494745"/>
                </a:xfrm>
                <a:custGeom>
                  <a:avLst/>
                  <a:gdLst>
                    <a:gd name="T0" fmla="*/ 1428 w 2857"/>
                    <a:gd name="T1" fmla="*/ 0 h 1727"/>
                    <a:gd name="T2" fmla="*/ 1450 w 2857"/>
                    <a:gd name="T3" fmla="*/ 1 h 1727"/>
                    <a:gd name="T4" fmla="*/ 1469 w 2857"/>
                    <a:gd name="T5" fmla="*/ 6 h 1727"/>
                    <a:gd name="T6" fmla="*/ 1486 w 2857"/>
                    <a:gd name="T7" fmla="*/ 13 h 1727"/>
                    <a:gd name="T8" fmla="*/ 2826 w 2857"/>
                    <a:gd name="T9" fmla="*/ 817 h 1727"/>
                    <a:gd name="T10" fmla="*/ 2844 w 2857"/>
                    <a:gd name="T11" fmla="*/ 831 h 1727"/>
                    <a:gd name="T12" fmla="*/ 2853 w 2857"/>
                    <a:gd name="T13" fmla="*/ 846 h 1727"/>
                    <a:gd name="T14" fmla="*/ 2857 w 2857"/>
                    <a:gd name="T15" fmla="*/ 863 h 1727"/>
                    <a:gd name="T16" fmla="*/ 2853 w 2857"/>
                    <a:gd name="T17" fmla="*/ 880 h 1727"/>
                    <a:gd name="T18" fmla="*/ 2844 w 2857"/>
                    <a:gd name="T19" fmla="*/ 895 h 1727"/>
                    <a:gd name="T20" fmla="*/ 2826 w 2857"/>
                    <a:gd name="T21" fmla="*/ 909 h 1727"/>
                    <a:gd name="T22" fmla="*/ 1486 w 2857"/>
                    <a:gd name="T23" fmla="*/ 1713 h 1727"/>
                    <a:gd name="T24" fmla="*/ 1469 w 2857"/>
                    <a:gd name="T25" fmla="*/ 1721 h 1727"/>
                    <a:gd name="T26" fmla="*/ 1450 w 2857"/>
                    <a:gd name="T27" fmla="*/ 1724 h 1727"/>
                    <a:gd name="T28" fmla="*/ 1428 w 2857"/>
                    <a:gd name="T29" fmla="*/ 1727 h 1727"/>
                    <a:gd name="T30" fmla="*/ 1407 w 2857"/>
                    <a:gd name="T31" fmla="*/ 1724 h 1727"/>
                    <a:gd name="T32" fmla="*/ 1387 w 2857"/>
                    <a:gd name="T33" fmla="*/ 1721 h 1727"/>
                    <a:gd name="T34" fmla="*/ 1371 w 2857"/>
                    <a:gd name="T35" fmla="*/ 1713 h 1727"/>
                    <a:gd name="T36" fmla="*/ 31 w 2857"/>
                    <a:gd name="T37" fmla="*/ 909 h 1727"/>
                    <a:gd name="T38" fmla="*/ 16 w 2857"/>
                    <a:gd name="T39" fmla="*/ 897 h 1727"/>
                    <a:gd name="T40" fmla="*/ 5 w 2857"/>
                    <a:gd name="T41" fmla="*/ 884 h 1727"/>
                    <a:gd name="T42" fmla="*/ 0 w 2857"/>
                    <a:gd name="T43" fmla="*/ 871 h 1727"/>
                    <a:gd name="T44" fmla="*/ 0 w 2857"/>
                    <a:gd name="T45" fmla="*/ 856 h 1727"/>
                    <a:gd name="T46" fmla="*/ 5 w 2857"/>
                    <a:gd name="T47" fmla="*/ 842 h 1727"/>
                    <a:gd name="T48" fmla="*/ 16 w 2857"/>
                    <a:gd name="T49" fmla="*/ 828 h 1727"/>
                    <a:gd name="T50" fmla="*/ 31 w 2857"/>
                    <a:gd name="T51" fmla="*/ 817 h 1727"/>
                    <a:gd name="T52" fmla="*/ 1371 w 2857"/>
                    <a:gd name="T53" fmla="*/ 13 h 1727"/>
                    <a:gd name="T54" fmla="*/ 1387 w 2857"/>
                    <a:gd name="T55" fmla="*/ 6 h 1727"/>
                    <a:gd name="T56" fmla="*/ 1407 w 2857"/>
                    <a:gd name="T57" fmla="*/ 1 h 1727"/>
                    <a:gd name="T58" fmla="*/ 1428 w 2857"/>
                    <a:gd name="T59" fmla="*/ 0 h 1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57" h="1727">
                      <a:moveTo>
                        <a:pt x="1428" y="0"/>
                      </a:moveTo>
                      <a:lnTo>
                        <a:pt x="1450" y="1"/>
                      </a:lnTo>
                      <a:lnTo>
                        <a:pt x="1469" y="6"/>
                      </a:lnTo>
                      <a:lnTo>
                        <a:pt x="1486" y="13"/>
                      </a:lnTo>
                      <a:lnTo>
                        <a:pt x="2826" y="817"/>
                      </a:lnTo>
                      <a:lnTo>
                        <a:pt x="2844" y="831"/>
                      </a:lnTo>
                      <a:lnTo>
                        <a:pt x="2853" y="846"/>
                      </a:lnTo>
                      <a:lnTo>
                        <a:pt x="2857" y="863"/>
                      </a:lnTo>
                      <a:lnTo>
                        <a:pt x="2853" y="880"/>
                      </a:lnTo>
                      <a:lnTo>
                        <a:pt x="2844" y="895"/>
                      </a:lnTo>
                      <a:lnTo>
                        <a:pt x="2826" y="909"/>
                      </a:lnTo>
                      <a:lnTo>
                        <a:pt x="1486" y="1713"/>
                      </a:lnTo>
                      <a:lnTo>
                        <a:pt x="1469" y="1721"/>
                      </a:lnTo>
                      <a:lnTo>
                        <a:pt x="1450" y="1724"/>
                      </a:lnTo>
                      <a:lnTo>
                        <a:pt x="1428" y="1727"/>
                      </a:lnTo>
                      <a:lnTo>
                        <a:pt x="1407" y="1724"/>
                      </a:lnTo>
                      <a:lnTo>
                        <a:pt x="1387" y="1721"/>
                      </a:lnTo>
                      <a:lnTo>
                        <a:pt x="1371" y="1713"/>
                      </a:lnTo>
                      <a:lnTo>
                        <a:pt x="31" y="909"/>
                      </a:lnTo>
                      <a:lnTo>
                        <a:pt x="16" y="897"/>
                      </a:lnTo>
                      <a:lnTo>
                        <a:pt x="5" y="884"/>
                      </a:lnTo>
                      <a:lnTo>
                        <a:pt x="0" y="871"/>
                      </a:lnTo>
                      <a:lnTo>
                        <a:pt x="0" y="856"/>
                      </a:lnTo>
                      <a:lnTo>
                        <a:pt x="5" y="842"/>
                      </a:lnTo>
                      <a:lnTo>
                        <a:pt x="16" y="828"/>
                      </a:lnTo>
                      <a:lnTo>
                        <a:pt x="31" y="817"/>
                      </a:lnTo>
                      <a:lnTo>
                        <a:pt x="1371" y="13"/>
                      </a:lnTo>
                      <a:lnTo>
                        <a:pt x="1387" y="6"/>
                      </a:lnTo>
                      <a:lnTo>
                        <a:pt x="1407" y="1"/>
                      </a:lnTo>
                      <a:lnTo>
                        <a:pt x="1428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8"/>
                <p:cNvSpPr>
                  <a:spLocks/>
                </p:cNvSpPr>
                <p:nvPr/>
              </p:nvSpPr>
              <p:spPr bwMode="auto">
                <a:xfrm>
                  <a:off x="2524213" y="4860210"/>
                  <a:ext cx="702079" cy="420390"/>
                </a:xfrm>
                <a:custGeom>
                  <a:avLst/>
                  <a:gdLst>
                    <a:gd name="T0" fmla="*/ 1228 w 2455"/>
                    <a:gd name="T1" fmla="*/ 0 h 1473"/>
                    <a:gd name="T2" fmla="*/ 2455 w 2455"/>
                    <a:gd name="T3" fmla="*/ 736 h 1473"/>
                    <a:gd name="T4" fmla="*/ 1228 w 2455"/>
                    <a:gd name="T5" fmla="*/ 1473 h 1473"/>
                    <a:gd name="T6" fmla="*/ 0 w 2455"/>
                    <a:gd name="T7" fmla="*/ 736 h 1473"/>
                    <a:gd name="T8" fmla="*/ 1228 w 2455"/>
                    <a:gd name="T9" fmla="*/ 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5" h="1473">
                      <a:moveTo>
                        <a:pt x="1228" y="0"/>
                      </a:moveTo>
                      <a:lnTo>
                        <a:pt x="2455" y="736"/>
                      </a:lnTo>
                      <a:lnTo>
                        <a:pt x="1228" y="1473"/>
                      </a:lnTo>
                      <a:lnTo>
                        <a:pt x="0" y="736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EF89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9"/>
                <p:cNvSpPr>
                  <a:spLocks/>
                </p:cNvSpPr>
                <p:nvPr/>
              </p:nvSpPr>
              <p:spPr bwMode="auto">
                <a:xfrm>
                  <a:off x="2791603" y="5026078"/>
                  <a:ext cx="326016" cy="148710"/>
                </a:xfrm>
                <a:custGeom>
                  <a:avLst/>
                  <a:gdLst>
                    <a:gd name="T0" fmla="*/ 120 w 1142"/>
                    <a:gd name="T1" fmla="*/ 0 h 516"/>
                    <a:gd name="T2" fmla="*/ 247 w 1142"/>
                    <a:gd name="T3" fmla="*/ 27 h 516"/>
                    <a:gd name="T4" fmla="*/ 371 w 1142"/>
                    <a:gd name="T5" fmla="*/ 57 h 516"/>
                    <a:gd name="T6" fmla="*/ 494 w 1142"/>
                    <a:gd name="T7" fmla="*/ 91 h 516"/>
                    <a:gd name="T8" fmla="*/ 611 w 1142"/>
                    <a:gd name="T9" fmla="*/ 129 h 516"/>
                    <a:gd name="T10" fmla="*/ 726 w 1142"/>
                    <a:gd name="T11" fmla="*/ 172 h 516"/>
                    <a:gd name="T12" fmla="*/ 836 w 1142"/>
                    <a:gd name="T13" fmla="*/ 219 h 516"/>
                    <a:gd name="T14" fmla="*/ 942 w 1142"/>
                    <a:gd name="T15" fmla="*/ 268 h 516"/>
                    <a:gd name="T16" fmla="*/ 1045 w 1142"/>
                    <a:gd name="T17" fmla="*/ 323 h 516"/>
                    <a:gd name="T18" fmla="*/ 1142 w 1142"/>
                    <a:gd name="T19" fmla="*/ 380 h 516"/>
                    <a:gd name="T20" fmla="*/ 914 w 1142"/>
                    <a:gd name="T21" fmla="*/ 516 h 516"/>
                    <a:gd name="T22" fmla="*/ 814 w 1142"/>
                    <a:gd name="T23" fmla="*/ 464 h 516"/>
                    <a:gd name="T24" fmla="*/ 709 w 1142"/>
                    <a:gd name="T25" fmla="*/ 416 h 516"/>
                    <a:gd name="T26" fmla="*/ 600 w 1142"/>
                    <a:gd name="T27" fmla="*/ 372 h 516"/>
                    <a:gd name="T28" fmla="*/ 487 w 1142"/>
                    <a:gd name="T29" fmla="*/ 331 h 516"/>
                    <a:gd name="T30" fmla="*/ 370 w 1142"/>
                    <a:gd name="T31" fmla="*/ 295 h 516"/>
                    <a:gd name="T32" fmla="*/ 251 w 1142"/>
                    <a:gd name="T33" fmla="*/ 264 h 516"/>
                    <a:gd name="T34" fmla="*/ 127 w 1142"/>
                    <a:gd name="T35" fmla="*/ 236 h 516"/>
                    <a:gd name="T36" fmla="*/ 0 w 1142"/>
                    <a:gd name="T37" fmla="*/ 213 h 516"/>
                    <a:gd name="T38" fmla="*/ 34 w 1142"/>
                    <a:gd name="T39" fmla="*/ 109 h 516"/>
                    <a:gd name="T40" fmla="*/ 120 w 1142"/>
                    <a:gd name="T41" fmla="*/ 0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2" h="516">
                      <a:moveTo>
                        <a:pt x="120" y="0"/>
                      </a:moveTo>
                      <a:lnTo>
                        <a:pt x="247" y="27"/>
                      </a:lnTo>
                      <a:lnTo>
                        <a:pt x="371" y="57"/>
                      </a:lnTo>
                      <a:lnTo>
                        <a:pt x="494" y="91"/>
                      </a:lnTo>
                      <a:lnTo>
                        <a:pt x="611" y="129"/>
                      </a:lnTo>
                      <a:lnTo>
                        <a:pt x="726" y="172"/>
                      </a:lnTo>
                      <a:lnTo>
                        <a:pt x="836" y="219"/>
                      </a:lnTo>
                      <a:lnTo>
                        <a:pt x="942" y="268"/>
                      </a:lnTo>
                      <a:lnTo>
                        <a:pt x="1045" y="323"/>
                      </a:lnTo>
                      <a:lnTo>
                        <a:pt x="1142" y="380"/>
                      </a:lnTo>
                      <a:lnTo>
                        <a:pt x="914" y="516"/>
                      </a:lnTo>
                      <a:lnTo>
                        <a:pt x="814" y="464"/>
                      </a:lnTo>
                      <a:lnTo>
                        <a:pt x="709" y="416"/>
                      </a:lnTo>
                      <a:lnTo>
                        <a:pt x="600" y="372"/>
                      </a:lnTo>
                      <a:lnTo>
                        <a:pt x="487" y="331"/>
                      </a:lnTo>
                      <a:lnTo>
                        <a:pt x="370" y="295"/>
                      </a:lnTo>
                      <a:lnTo>
                        <a:pt x="251" y="264"/>
                      </a:lnTo>
                      <a:lnTo>
                        <a:pt x="127" y="236"/>
                      </a:lnTo>
                      <a:lnTo>
                        <a:pt x="0" y="213"/>
                      </a:lnTo>
                      <a:lnTo>
                        <a:pt x="34" y="109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6DA3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0"/>
                <p:cNvSpPr>
                  <a:spLocks/>
                </p:cNvSpPr>
                <p:nvPr/>
              </p:nvSpPr>
              <p:spPr bwMode="auto">
                <a:xfrm>
                  <a:off x="2617155" y="4983181"/>
                  <a:ext cx="591976" cy="178738"/>
                </a:xfrm>
                <a:custGeom>
                  <a:avLst/>
                  <a:gdLst>
                    <a:gd name="T0" fmla="*/ 1597 w 2073"/>
                    <a:gd name="T1" fmla="*/ 0 h 626"/>
                    <a:gd name="T2" fmla="*/ 1626 w 2073"/>
                    <a:gd name="T3" fmla="*/ 1 h 626"/>
                    <a:gd name="T4" fmla="*/ 2073 w 2073"/>
                    <a:gd name="T5" fmla="*/ 270 h 626"/>
                    <a:gd name="T6" fmla="*/ 1957 w 2073"/>
                    <a:gd name="T7" fmla="*/ 251 h 626"/>
                    <a:gd name="T8" fmla="*/ 1840 w 2073"/>
                    <a:gd name="T9" fmla="*/ 239 h 626"/>
                    <a:gd name="T10" fmla="*/ 1719 w 2073"/>
                    <a:gd name="T11" fmla="*/ 231 h 626"/>
                    <a:gd name="T12" fmla="*/ 1597 w 2073"/>
                    <a:gd name="T13" fmla="*/ 228 h 626"/>
                    <a:gd name="T14" fmla="*/ 1473 w 2073"/>
                    <a:gd name="T15" fmla="*/ 231 h 626"/>
                    <a:gd name="T16" fmla="*/ 1350 w 2073"/>
                    <a:gd name="T17" fmla="*/ 239 h 626"/>
                    <a:gd name="T18" fmla="*/ 1229 w 2073"/>
                    <a:gd name="T19" fmla="*/ 253 h 626"/>
                    <a:gd name="T20" fmla="*/ 1112 w 2073"/>
                    <a:gd name="T21" fmla="*/ 271 h 626"/>
                    <a:gd name="T22" fmla="*/ 997 w 2073"/>
                    <a:gd name="T23" fmla="*/ 294 h 626"/>
                    <a:gd name="T24" fmla="*/ 885 w 2073"/>
                    <a:gd name="T25" fmla="*/ 322 h 626"/>
                    <a:gd name="T26" fmla="*/ 776 w 2073"/>
                    <a:gd name="T27" fmla="*/ 353 h 626"/>
                    <a:gd name="T28" fmla="*/ 671 w 2073"/>
                    <a:gd name="T29" fmla="*/ 389 h 626"/>
                    <a:gd name="T30" fmla="*/ 571 w 2073"/>
                    <a:gd name="T31" fmla="*/ 429 h 626"/>
                    <a:gd name="T32" fmla="*/ 474 w 2073"/>
                    <a:gd name="T33" fmla="*/ 473 h 626"/>
                    <a:gd name="T34" fmla="*/ 382 w 2073"/>
                    <a:gd name="T35" fmla="*/ 521 h 626"/>
                    <a:gd name="T36" fmla="*/ 295 w 2073"/>
                    <a:gd name="T37" fmla="*/ 572 h 626"/>
                    <a:gd name="T38" fmla="*/ 213 w 2073"/>
                    <a:gd name="T39" fmla="*/ 626 h 626"/>
                    <a:gd name="T40" fmla="*/ 0 w 2073"/>
                    <a:gd name="T41" fmla="*/ 498 h 626"/>
                    <a:gd name="T42" fmla="*/ 84 w 2073"/>
                    <a:gd name="T43" fmla="*/ 434 h 626"/>
                    <a:gd name="T44" fmla="*/ 175 w 2073"/>
                    <a:gd name="T45" fmla="*/ 375 h 626"/>
                    <a:gd name="T46" fmla="*/ 271 w 2073"/>
                    <a:gd name="T47" fmla="*/ 318 h 626"/>
                    <a:gd name="T48" fmla="*/ 371 w 2073"/>
                    <a:gd name="T49" fmla="*/ 266 h 626"/>
                    <a:gd name="T50" fmla="*/ 476 w 2073"/>
                    <a:gd name="T51" fmla="*/ 219 h 626"/>
                    <a:gd name="T52" fmla="*/ 587 w 2073"/>
                    <a:gd name="T53" fmla="*/ 174 h 626"/>
                    <a:gd name="T54" fmla="*/ 701 w 2073"/>
                    <a:gd name="T55" fmla="*/ 135 h 626"/>
                    <a:gd name="T56" fmla="*/ 820 w 2073"/>
                    <a:gd name="T57" fmla="*/ 100 h 626"/>
                    <a:gd name="T58" fmla="*/ 942 w 2073"/>
                    <a:gd name="T59" fmla="*/ 70 h 626"/>
                    <a:gd name="T60" fmla="*/ 1067 w 2073"/>
                    <a:gd name="T61" fmla="*/ 46 h 626"/>
                    <a:gd name="T62" fmla="*/ 1196 w 2073"/>
                    <a:gd name="T63" fmla="*/ 27 h 626"/>
                    <a:gd name="T64" fmla="*/ 1327 w 2073"/>
                    <a:gd name="T65" fmla="*/ 12 h 626"/>
                    <a:gd name="T66" fmla="*/ 1460 w 2073"/>
                    <a:gd name="T67" fmla="*/ 4 h 626"/>
                    <a:gd name="T68" fmla="*/ 1597 w 2073"/>
                    <a:gd name="T69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73" h="626">
                      <a:moveTo>
                        <a:pt x="1597" y="0"/>
                      </a:moveTo>
                      <a:lnTo>
                        <a:pt x="1626" y="1"/>
                      </a:lnTo>
                      <a:lnTo>
                        <a:pt x="2073" y="270"/>
                      </a:lnTo>
                      <a:lnTo>
                        <a:pt x="1957" y="251"/>
                      </a:lnTo>
                      <a:lnTo>
                        <a:pt x="1840" y="239"/>
                      </a:lnTo>
                      <a:lnTo>
                        <a:pt x="1719" y="231"/>
                      </a:lnTo>
                      <a:lnTo>
                        <a:pt x="1597" y="228"/>
                      </a:lnTo>
                      <a:lnTo>
                        <a:pt x="1473" y="231"/>
                      </a:lnTo>
                      <a:lnTo>
                        <a:pt x="1350" y="239"/>
                      </a:lnTo>
                      <a:lnTo>
                        <a:pt x="1229" y="253"/>
                      </a:lnTo>
                      <a:lnTo>
                        <a:pt x="1112" y="271"/>
                      </a:lnTo>
                      <a:lnTo>
                        <a:pt x="997" y="294"/>
                      </a:lnTo>
                      <a:lnTo>
                        <a:pt x="885" y="322"/>
                      </a:lnTo>
                      <a:lnTo>
                        <a:pt x="776" y="353"/>
                      </a:lnTo>
                      <a:lnTo>
                        <a:pt x="671" y="389"/>
                      </a:lnTo>
                      <a:lnTo>
                        <a:pt x="571" y="429"/>
                      </a:lnTo>
                      <a:lnTo>
                        <a:pt x="474" y="473"/>
                      </a:lnTo>
                      <a:lnTo>
                        <a:pt x="382" y="521"/>
                      </a:lnTo>
                      <a:lnTo>
                        <a:pt x="295" y="572"/>
                      </a:lnTo>
                      <a:lnTo>
                        <a:pt x="213" y="626"/>
                      </a:lnTo>
                      <a:lnTo>
                        <a:pt x="0" y="498"/>
                      </a:lnTo>
                      <a:lnTo>
                        <a:pt x="84" y="434"/>
                      </a:lnTo>
                      <a:lnTo>
                        <a:pt x="175" y="375"/>
                      </a:lnTo>
                      <a:lnTo>
                        <a:pt x="271" y="318"/>
                      </a:lnTo>
                      <a:lnTo>
                        <a:pt x="371" y="266"/>
                      </a:lnTo>
                      <a:lnTo>
                        <a:pt x="476" y="219"/>
                      </a:lnTo>
                      <a:lnTo>
                        <a:pt x="587" y="174"/>
                      </a:lnTo>
                      <a:lnTo>
                        <a:pt x="701" y="135"/>
                      </a:lnTo>
                      <a:lnTo>
                        <a:pt x="820" y="100"/>
                      </a:lnTo>
                      <a:lnTo>
                        <a:pt x="942" y="70"/>
                      </a:lnTo>
                      <a:lnTo>
                        <a:pt x="1067" y="46"/>
                      </a:lnTo>
                      <a:lnTo>
                        <a:pt x="1196" y="27"/>
                      </a:lnTo>
                      <a:lnTo>
                        <a:pt x="1327" y="12"/>
                      </a:lnTo>
                      <a:lnTo>
                        <a:pt x="1460" y="4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6DA3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467017" y="4625706"/>
                <a:ext cx="816471" cy="493315"/>
                <a:chOff x="2467017" y="4625706"/>
                <a:chExt cx="816471" cy="493315"/>
              </a:xfrm>
            </p:grpSpPr>
            <p:sp>
              <p:nvSpPr>
                <p:cNvPr id="93" name="Freeform 11"/>
                <p:cNvSpPr>
                  <a:spLocks/>
                </p:cNvSpPr>
                <p:nvPr/>
              </p:nvSpPr>
              <p:spPr bwMode="auto">
                <a:xfrm>
                  <a:off x="2467017" y="4625706"/>
                  <a:ext cx="816471" cy="493315"/>
                </a:xfrm>
                <a:custGeom>
                  <a:avLst/>
                  <a:gdLst>
                    <a:gd name="T0" fmla="*/ 1428 w 2857"/>
                    <a:gd name="T1" fmla="*/ 0 h 1726"/>
                    <a:gd name="T2" fmla="*/ 1450 w 2857"/>
                    <a:gd name="T3" fmla="*/ 2 h 1726"/>
                    <a:gd name="T4" fmla="*/ 1469 w 2857"/>
                    <a:gd name="T5" fmla="*/ 6 h 1726"/>
                    <a:gd name="T6" fmla="*/ 1486 w 2857"/>
                    <a:gd name="T7" fmla="*/ 14 h 1726"/>
                    <a:gd name="T8" fmla="*/ 2826 w 2857"/>
                    <a:gd name="T9" fmla="*/ 816 h 1726"/>
                    <a:gd name="T10" fmla="*/ 2844 w 2857"/>
                    <a:gd name="T11" fmla="*/ 831 h 1726"/>
                    <a:gd name="T12" fmla="*/ 2853 w 2857"/>
                    <a:gd name="T13" fmla="*/ 847 h 1726"/>
                    <a:gd name="T14" fmla="*/ 2857 w 2857"/>
                    <a:gd name="T15" fmla="*/ 864 h 1726"/>
                    <a:gd name="T16" fmla="*/ 2853 w 2857"/>
                    <a:gd name="T17" fmla="*/ 879 h 1726"/>
                    <a:gd name="T18" fmla="*/ 2844 w 2857"/>
                    <a:gd name="T19" fmla="*/ 895 h 1726"/>
                    <a:gd name="T20" fmla="*/ 2826 w 2857"/>
                    <a:gd name="T21" fmla="*/ 910 h 1726"/>
                    <a:gd name="T22" fmla="*/ 1486 w 2857"/>
                    <a:gd name="T23" fmla="*/ 1712 h 1726"/>
                    <a:gd name="T24" fmla="*/ 1469 w 2857"/>
                    <a:gd name="T25" fmla="*/ 1721 h 1726"/>
                    <a:gd name="T26" fmla="*/ 1450 w 2857"/>
                    <a:gd name="T27" fmla="*/ 1724 h 1726"/>
                    <a:gd name="T28" fmla="*/ 1428 w 2857"/>
                    <a:gd name="T29" fmla="*/ 1726 h 1726"/>
                    <a:gd name="T30" fmla="*/ 1407 w 2857"/>
                    <a:gd name="T31" fmla="*/ 1724 h 1726"/>
                    <a:gd name="T32" fmla="*/ 1387 w 2857"/>
                    <a:gd name="T33" fmla="*/ 1721 h 1726"/>
                    <a:gd name="T34" fmla="*/ 1371 w 2857"/>
                    <a:gd name="T35" fmla="*/ 1712 h 1726"/>
                    <a:gd name="T36" fmla="*/ 31 w 2857"/>
                    <a:gd name="T37" fmla="*/ 910 h 1726"/>
                    <a:gd name="T38" fmla="*/ 16 w 2857"/>
                    <a:gd name="T39" fmla="*/ 897 h 1726"/>
                    <a:gd name="T40" fmla="*/ 5 w 2857"/>
                    <a:gd name="T41" fmla="*/ 884 h 1726"/>
                    <a:gd name="T42" fmla="*/ 0 w 2857"/>
                    <a:gd name="T43" fmla="*/ 870 h 1726"/>
                    <a:gd name="T44" fmla="*/ 0 w 2857"/>
                    <a:gd name="T45" fmla="*/ 856 h 1726"/>
                    <a:gd name="T46" fmla="*/ 5 w 2857"/>
                    <a:gd name="T47" fmla="*/ 842 h 1726"/>
                    <a:gd name="T48" fmla="*/ 16 w 2857"/>
                    <a:gd name="T49" fmla="*/ 829 h 1726"/>
                    <a:gd name="T50" fmla="*/ 31 w 2857"/>
                    <a:gd name="T51" fmla="*/ 816 h 1726"/>
                    <a:gd name="T52" fmla="*/ 1371 w 2857"/>
                    <a:gd name="T53" fmla="*/ 14 h 1726"/>
                    <a:gd name="T54" fmla="*/ 1387 w 2857"/>
                    <a:gd name="T55" fmla="*/ 6 h 1726"/>
                    <a:gd name="T56" fmla="*/ 1407 w 2857"/>
                    <a:gd name="T57" fmla="*/ 2 h 1726"/>
                    <a:gd name="T58" fmla="*/ 1428 w 2857"/>
                    <a:gd name="T59" fmla="*/ 0 h 1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57" h="1726">
                      <a:moveTo>
                        <a:pt x="1428" y="0"/>
                      </a:moveTo>
                      <a:lnTo>
                        <a:pt x="1450" y="2"/>
                      </a:lnTo>
                      <a:lnTo>
                        <a:pt x="1469" y="6"/>
                      </a:lnTo>
                      <a:lnTo>
                        <a:pt x="1486" y="14"/>
                      </a:lnTo>
                      <a:lnTo>
                        <a:pt x="2826" y="816"/>
                      </a:lnTo>
                      <a:lnTo>
                        <a:pt x="2844" y="831"/>
                      </a:lnTo>
                      <a:lnTo>
                        <a:pt x="2853" y="847"/>
                      </a:lnTo>
                      <a:lnTo>
                        <a:pt x="2857" y="864"/>
                      </a:lnTo>
                      <a:lnTo>
                        <a:pt x="2853" y="879"/>
                      </a:lnTo>
                      <a:lnTo>
                        <a:pt x="2844" y="895"/>
                      </a:lnTo>
                      <a:lnTo>
                        <a:pt x="2826" y="910"/>
                      </a:lnTo>
                      <a:lnTo>
                        <a:pt x="1486" y="1712"/>
                      </a:lnTo>
                      <a:lnTo>
                        <a:pt x="1469" y="1721"/>
                      </a:lnTo>
                      <a:lnTo>
                        <a:pt x="1450" y="1724"/>
                      </a:lnTo>
                      <a:lnTo>
                        <a:pt x="1428" y="1726"/>
                      </a:lnTo>
                      <a:lnTo>
                        <a:pt x="1407" y="1724"/>
                      </a:lnTo>
                      <a:lnTo>
                        <a:pt x="1387" y="1721"/>
                      </a:lnTo>
                      <a:lnTo>
                        <a:pt x="1371" y="1712"/>
                      </a:lnTo>
                      <a:lnTo>
                        <a:pt x="31" y="910"/>
                      </a:lnTo>
                      <a:lnTo>
                        <a:pt x="16" y="897"/>
                      </a:lnTo>
                      <a:lnTo>
                        <a:pt x="5" y="884"/>
                      </a:lnTo>
                      <a:lnTo>
                        <a:pt x="0" y="870"/>
                      </a:lnTo>
                      <a:lnTo>
                        <a:pt x="0" y="856"/>
                      </a:lnTo>
                      <a:lnTo>
                        <a:pt x="5" y="842"/>
                      </a:lnTo>
                      <a:lnTo>
                        <a:pt x="16" y="829"/>
                      </a:lnTo>
                      <a:lnTo>
                        <a:pt x="31" y="816"/>
                      </a:lnTo>
                      <a:lnTo>
                        <a:pt x="1371" y="14"/>
                      </a:lnTo>
                      <a:lnTo>
                        <a:pt x="1387" y="6"/>
                      </a:lnTo>
                      <a:lnTo>
                        <a:pt x="1407" y="2"/>
                      </a:lnTo>
                      <a:lnTo>
                        <a:pt x="1428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2"/>
                <p:cNvSpPr>
                  <a:spLocks/>
                </p:cNvSpPr>
                <p:nvPr/>
              </p:nvSpPr>
              <p:spPr bwMode="auto">
                <a:xfrm>
                  <a:off x="2524213" y="4661455"/>
                  <a:ext cx="702079" cy="421820"/>
                </a:xfrm>
                <a:custGeom>
                  <a:avLst/>
                  <a:gdLst>
                    <a:gd name="T0" fmla="*/ 1228 w 2455"/>
                    <a:gd name="T1" fmla="*/ 0 h 1474"/>
                    <a:gd name="T2" fmla="*/ 2455 w 2455"/>
                    <a:gd name="T3" fmla="*/ 736 h 1474"/>
                    <a:gd name="T4" fmla="*/ 1228 w 2455"/>
                    <a:gd name="T5" fmla="*/ 1474 h 1474"/>
                    <a:gd name="T6" fmla="*/ 0 w 2455"/>
                    <a:gd name="T7" fmla="*/ 736 h 1474"/>
                    <a:gd name="T8" fmla="*/ 1228 w 2455"/>
                    <a:gd name="T9" fmla="*/ 0 h 1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5" h="1474">
                      <a:moveTo>
                        <a:pt x="1228" y="0"/>
                      </a:moveTo>
                      <a:lnTo>
                        <a:pt x="2455" y="736"/>
                      </a:lnTo>
                      <a:lnTo>
                        <a:pt x="1228" y="1474"/>
                      </a:lnTo>
                      <a:lnTo>
                        <a:pt x="0" y="736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AAD04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2707240" y="4768697"/>
                  <a:ext cx="431829" cy="264531"/>
                </a:xfrm>
                <a:custGeom>
                  <a:avLst/>
                  <a:gdLst>
                    <a:gd name="T0" fmla="*/ 1213 w 1513"/>
                    <a:gd name="T1" fmla="*/ 0 h 923"/>
                    <a:gd name="T2" fmla="*/ 1513 w 1513"/>
                    <a:gd name="T3" fmla="*/ 180 h 923"/>
                    <a:gd name="T4" fmla="*/ 295 w 1513"/>
                    <a:gd name="T5" fmla="*/ 923 h 923"/>
                    <a:gd name="T6" fmla="*/ 0 w 1513"/>
                    <a:gd name="T7" fmla="*/ 745 h 923"/>
                    <a:gd name="T8" fmla="*/ 1213 w 1513"/>
                    <a:gd name="T9" fmla="*/ 0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3" h="923">
                      <a:moveTo>
                        <a:pt x="1213" y="0"/>
                      </a:moveTo>
                      <a:lnTo>
                        <a:pt x="1513" y="180"/>
                      </a:lnTo>
                      <a:lnTo>
                        <a:pt x="295" y="923"/>
                      </a:lnTo>
                      <a:lnTo>
                        <a:pt x="0" y="745"/>
                      </a:lnTo>
                      <a:lnTo>
                        <a:pt x="1213" y="0"/>
                      </a:lnTo>
                      <a:close/>
                    </a:path>
                  </a:pathLst>
                </a:custGeom>
                <a:solidFill>
                  <a:srgbClr val="4BA6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467017" y="4426951"/>
                <a:ext cx="816471" cy="527632"/>
                <a:chOff x="2467017" y="4426951"/>
                <a:chExt cx="816471" cy="527632"/>
              </a:xfrm>
            </p:grpSpPr>
            <p:sp>
              <p:nvSpPr>
                <p:cNvPr id="84" name="Freeform 13"/>
                <p:cNvSpPr>
                  <a:spLocks/>
                </p:cNvSpPr>
                <p:nvPr/>
              </p:nvSpPr>
              <p:spPr bwMode="auto">
                <a:xfrm>
                  <a:off x="2575689" y="4691482"/>
                  <a:ext cx="436119" cy="263101"/>
                </a:xfrm>
                <a:custGeom>
                  <a:avLst/>
                  <a:gdLst>
                    <a:gd name="T0" fmla="*/ 1227 w 1528"/>
                    <a:gd name="T1" fmla="*/ 0 h 916"/>
                    <a:gd name="T2" fmla="*/ 1528 w 1528"/>
                    <a:gd name="T3" fmla="*/ 180 h 916"/>
                    <a:gd name="T4" fmla="*/ 299 w 1528"/>
                    <a:gd name="T5" fmla="*/ 916 h 916"/>
                    <a:gd name="T6" fmla="*/ 0 w 1528"/>
                    <a:gd name="T7" fmla="*/ 736 h 916"/>
                    <a:gd name="T8" fmla="*/ 1227 w 1528"/>
                    <a:gd name="T9" fmla="*/ 0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8" h="916">
                      <a:moveTo>
                        <a:pt x="1227" y="0"/>
                      </a:moveTo>
                      <a:lnTo>
                        <a:pt x="1528" y="180"/>
                      </a:lnTo>
                      <a:lnTo>
                        <a:pt x="299" y="916"/>
                      </a:lnTo>
                      <a:lnTo>
                        <a:pt x="0" y="736"/>
                      </a:lnTo>
                      <a:lnTo>
                        <a:pt x="1227" y="0"/>
                      </a:lnTo>
                      <a:close/>
                    </a:path>
                  </a:pathLst>
                </a:custGeom>
                <a:solidFill>
                  <a:srgbClr val="4BA6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5"/>
                <p:cNvSpPr>
                  <a:spLocks/>
                </p:cNvSpPr>
                <p:nvPr/>
              </p:nvSpPr>
              <p:spPr bwMode="auto">
                <a:xfrm>
                  <a:off x="2742987" y="4708641"/>
                  <a:ext cx="403230" cy="243083"/>
                </a:xfrm>
                <a:custGeom>
                  <a:avLst/>
                  <a:gdLst>
                    <a:gd name="T0" fmla="*/ 184 w 1412"/>
                    <a:gd name="T1" fmla="*/ 0 h 847"/>
                    <a:gd name="T2" fmla="*/ 1412 w 1412"/>
                    <a:gd name="T3" fmla="*/ 737 h 847"/>
                    <a:gd name="T4" fmla="*/ 1227 w 1412"/>
                    <a:gd name="T5" fmla="*/ 847 h 847"/>
                    <a:gd name="T6" fmla="*/ 0 w 1412"/>
                    <a:gd name="T7" fmla="*/ 111 h 847"/>
                    <a:gd name="T8" fmla="*/ 184 w 1412"/>
                    <a:gd name="T9" fmla="*/ 0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2" h="847">
                      <a:moveTo>
                        <a:pt x="184" y="0"/>
                      </a:moveTo>
                      <a:lnTo>
                        <a:pt x="1412" y="737"/>
                      </a:lnTo>
                      <a:lnTo>
                        <a:pt x="1227" y="847"/>
                      </a:lnTo>
                      <a:lnTo>
                        <a:pt x="0" y="111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4BA6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/>
                <p:cNvSpPr>
                  <a:spLocks/>
                </p:cNvSpPr>
                <p:nvPr/>
              </p:nvSpPr>
              <p:spPr bwMode="auto">
                <a:xfrm>
                  <a:off x="2467017" y="4426951"/>
                  <a:ext cx="816471" cy="493315"/>
                </a:xfrm>
                <a:custGeom>
                  <a:avLst/>
                  <a:gdLst>
                    <a:gd name="T0" fmla="*/ 1428 w 2857"/>
                    <a:gd name="T1" fmla="*/ 0 h 1725"/>
                    <a:gd name="T2" fmla="*/ 1450 w 2857"/>
                    <a:gd name="T3" fmla="*/ 1 h 1725"/>
                    <a:gd name="T4" fmla="*/ 1469 w 2857"/>
                    <a:gd name="T5" fmla="*/ 4 h 1725"/>
                    <a:gd name="T6" fmla="*/ 1486 w 2857"/>
                    <a:gd name="T7" fmla="*/ 12 h 1725"/>
                    <a:gd name="T8" fmla="*/ 2826 w 2857"/>
                    <a:gd name="T9" fmla="*/ 816 h 1725"/>
                    <a:gd name="T10" fmla="*/ 2844 w 2857"/>
                    <a:gd name="T11" fmla="*/ 830 h 1725"/>
                    <a:gd name="T12" fmla="*/ 2853 w 2857"/>
                    <a:gd name="T13" fmla="*/ 846 h 1725"/>
                    <a:gd name="T14" fmla="*/ 2857 w 2857"/>
                    <a:gd name="T15" fmla="*/ 862 h 1725"/>
                    <a:gd name="T16" fmla="*/ 2853 w 2857"/>
                    <a:gd name="T17" fmla="*/ 879 h 1725"/>
                    <a:gd name="T18" fmla="*/ 2844 w 2857"/>
                    <a:gd name="T19" fmla="*/ 894 h 1725"/>
                    <a:gd name="T20" fmla="*/ 2826 w 2857"/>
                    <a:gd name="T21" fmla="*/ 908 h 1725"/>
                    <a:gd name="T22" fmla="*/ 1486 w 2857"/>
                    <a:gd name="T23" fmla="*/ 1712 h 1725"/>
                    <a:gd name="T24" fmla="*/ 1469 w 2857"/>
                    <a:gd name="T25" fmla="*/ 1719 h 1725"/>
                    <a:gd name="T26" fmla="*/ 1450 w 2857"/>
                    <a:gd name="T27" fmla="*/ 1724 h 1725"/>
                    <a:gd name="T28" fmla="*/ 1428 w 2857"/>
                    <a:gd name="T29" fmla="*/ 1725 h 1725"/>
                    <a:gd name="T30" fmla="*/ 1407 w 2857"/>
                    <a:gd name="T31" fmla="*/ 1724 h 1725"/>
                    <a:gd name="T32" fmla="*/ 1387 w 2857"/>
                    <a:gd name="T33" fmla="*/ 1719 h 1725"/>
                    <a:gd name="T34" fmla="*/ 1371 w 2857"/>
                    <a:gd name="T35" fmla="*/ 1712 h 1725"/>
                    <a:gd name="T36" fmla="*/ 31 w 2857"/>
                    <a:gd name="T37" fmla="*/ 908 h 1725"/>
                    <a:gd name="T38" fmla="*/ 16 w 2857"/>
                    <a:gd name="T39" fmla="*/ 897 h 1725"/>
                    <a:gd name="T40" fmla="*/ 5 w 2857"/>
                    <a:gd name="T41" fmla="*/ 883 h 1725"/>
                    <a:gd name="T42" fmla="*/ 0 w 2857"/>
                    <a:gd name="T43" fmla="*/ 869 h 1725"/>
                    <a:gd name="T44" fmla="*/ 0 w 2857"/>
                    <a:gd name="T45" fmla="*/ 854 h 1725"/>
                    <a:gd name="T46" fmla="*/ 5 w 2857"/>
                    <a:gd name="T47" fmla="*/ 841 h 1725"/>
                    <a:gd name="T48" fmla="*/ 16 w 2857"/>
                    <a:gd name="T49" fmla="*/ 828 h 1725"/>
                    <a:gd name="T50" fmla="*/ 31 w 2857"/>
                    <a:gd name="T51" fmla="*/ 816 h 1725"/>
                    <a:gd name="T52" fmla="*/ 1371 w 2857"/>
                    <a:gd name="T53" fmla="*/ 12 h 1725"/>
                    <a:gd name="T54" fmla="*/ 1387 w 2857"/>
                    <a:gd name="T55" fmla="*/ 4 h 1725"/>
                    <a:gd name="T56" fmla="*/ 1407 w 2857"/>
                    <a:gd name="T57" fmla="*/ 1 h 1725"/>
                    <a:gd name="T58" fmla="*/ 1428 w 2857"/>
                    <a:gd name="T59" fmla="*/ 0 h 1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57" h="1725">
                      <a:moveTo>
                        <a:pt x="1428" y="0"/>
                      </a:moveTo>
                      <a:lnTo>
                        <a:pt x="1450" y="1"/>
                      </a:lnTo>
                      <a:lnTo>
                        <a:pt x="1469" y="4"/>
                      </a:lnTo>
                      <a:lnTo>
                        <a:pt x="1486" y="12"/>
                      </a:lnTo>
                      <a:lnTo>
                        <a:pt x="2826" y="816"/>
                      </a:lnTo>
                      <a:lnTo>
                        <a:pt x="2844" y="830"/>
                      </a:lnTo>
                      <a:lnTo>
                        <a:pt x="2853" y="846"/>
                      </a:lnTo>
                      <a:lnTo>
                        <a:pt x="2857" y="862"/>
                      </a:lnTo>
                      <a:lnTo>
                        <a:pt x="2853" y="879"/>
                      </a:lnTo>
                      <a:lnTo>
                        <a:pt x="2844" y="894"/>
                      </a:lnTo>
                      <a:lnTo>
                        <a:pt x="2826" y="908"/>
                      </a:lnTo>
                      <a:lnTo>
                        <a:pt x="1486" y="1712"/>
                      </a:lnTo>
                      <a:lnTo>
                        <a:pt x="1469" y="1719"/>
                      </a:lnTo>
                      <a:lnTo>
                        <a:pt x="1450" y="1724"/>
                      </a:lnTo>
                      <a:lnTo>
                        <a:pt x="1428" y="1725"/>
                      </a:lnTo>
                      <a:lnTo>
                        <a:pt x="1407" y="1724"/>
                      </a:lnTo>
                      <a:lnTo>
                        <a:pt x="1387" y="1719"/>
                      </a:lnTo>
                      <a:lnTo>
                        <a:pt x="1371" y="1712"/>
                      </a:lnTo>
                      <a:lnTo>
                        <a:pt x="31" y="908"/>
                      </a:lnTo>
                      <a:lnTo>
                        <a:pt x="16" y="897"/>
                      </a:lnTo>
                      <a:lnTo>
                        <a:pt x="5" y="883"/>
                      </a:lnTo>
                      <a:lnTo>
                        <a:pt x="0" y="869"/>
                      </a:lnTo>
                      <a:lnTo>
                        <a:pt x="0" y="854"/>
                      </a:lnTo>
                      <a:lnTo>
                        <a:pt x="5" y="841"/>
                      </a:lnTo>
                      <a:lnTo>
                        <a:pt x="16" y="828"/>
                      </a:lnTo>
                      <a:lnTo>
                        <a:pt x="31" y="816"/>
                      </a:lnTo>
                      <a:lnTo>
                        <a:pt x="1371" y="12"/>
                      </a:lnTo>
                      <a:lnTo>
                        <a:pt x="1387" y="4"/>
                      </a:lnTo>
                      <a:lnTo>
                        <a:pt x="1407" y="1"/>
                      </a:lnTo>
                      <a:lnTo>
                        <a:pt x="1428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/>
                <p:cNvSpPr>
                  <a:spLocks/>
                </p:cNvSpPr>
                <p:nvPr/>
              </p:nvSpPr>
              <p:spPr bwMode="auto">
                <a:xfrm>
                  <a:off x="2524213" y="4462698"/>
                  <a:ext cx="702079" cy="421820"/>
                </a:xfrm>
                <a:custGeom>
                  <a:avLst/>
                  <a:gdLst>
                    <a:gd name="T0" fmla="*/ 1228 w 2455"/>
                    <a:gd name="T1" fmla="*/ 0 h 1473"/>
                    <a:gd name="T2" fmla="*/ 2455 w 2455"/>
                    <a:gd name="T3" fmla="*/ 737 h 1473"/>
                    <a:gd name="T4" fmla="*/ 1228 w 2455"/>
                    <a:gd name="T5" fmla="*/ 1473 h 1473"/>
                    <a:gd name="T6" fmla="*/ 0 w 2455"/>
                    <a:gd name="T7" fmla="*/ 737 h 1473"/>
                    <a:gd name="T8" fmla="*/ 1228 w 2455"/>
                    <a:gd name="T9" fmla="*/ 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5" h="1473">
                      <a:moveTo>
                        <a:pt x="1228" y="0"/>
                      </a:moveTo>
                      <a:lnTo>
                        <a:pt x="2455" y="737"/>
                      </a:lnTo>
                      <a:lnTo>
                        <a:pt x="1228" y="1473"/>
                      </a:lnTo>
                      <a:lnTo>
                        <a:pt x="0" y="737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8ED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2791603" y="4462698"/>
                  <a:ext cx="434689" cy="363194"/>
                </a:xfrm>
                <a:custGeom>
                  <a:avLst/>
                  <a:gdLst>
                    <a:gd name="T0" fmla="*/ 290 w 1517"/>
                    <a:gd name="T1" fmla="*/ 0 h 1271"/>
                    <a:gd name="T2" fmla="*/ 1517 w 1517"/>
                    <a:gd name="T3" fmla="*/ 737 h 1271"/>
                    <a:gd name="T4" fmla="*/ 627 w 1517"/>
                    <a:gd name="T5" fmla="*/ 1271 h 1271"/>
                    <a:gd name="T6" fmla="*/ 603 w 1517"/>
                    <a:gd name="T7" fmla="*/ 1241 h 1271"/>
                    <a:gd name="T8" fmla="*/ 586 w 1517"/>
                    <a:gd name="T9" fmla="*/ 1212 h 1271"/>
                    <a:gd name="T10" fmla="*/ 577 w 1517"/>
                    <a:gd name="T11" fmla="*/ 1182 h 1271"/>
                    <a:gd name="T12" fmla="*/ 572 w 1517"/>
                    <a:gd name="T13" fmla="*/ 1151 h 1271"/>
                    <a:gd name="T14" fmla="*/ 572 w 1517"/>
                    <a:gd name="T15" fmla="*/ 1120 h 1271"/>
                    <a:gd name="T16" fmla="*/ 574 w 1517"/>
                    <a:gd name="T17" fmla="*/ 1090 h 1271"/>
                    <a:gd name="T18" fmla="*/ 580 w 1517"/>
                    <a:gd name="T19" fmla="*/ 1058 h 1271"/>
                    <a:gd name="T20" fmla="*/ 587 w 1517"/>
                    <a:gd name="T21" fmla="*/ 1027 h 1271"/>
                    <a:gd name="T22" fmla="*/ 595 w 1517"/>
                    <a:gd name="T23" fmla="*/ 995 h 1271"/>
                    <a:gd name="T24" fmla="*/ 601 w 1517"/>
                    <a:gd name="T25" fmla="*/ 964 h 1271"/>
                    <a:gd name="T26" fmla="*/ 606 w 1517"/>
                    <a:gd name="T27" fmla="*/ 932 h 1271"/>
                    <a:gd name="T28" fmla="*/ 608 w 1517"/>
                    <a:gd name="T29" fmla="*/ 901 h 1271"/>
                    <a:gd name="T30" fmla="*/ 606 w 1517"/>
                    <a:gd name="T31" fmla="*/ 871 h 1271"/>
                    <a:gd name="T32" fmla="*/ 600 w 1517"/>
                    <a:gd name="T33" fmla="*/ 839 h 1271"/>
                    <a:gd name="T34" fmla="*/ 590 w 1517"/>
                    <a:gd name="T35" fmla="*/ 819 h 1271"/>
                    <a:gd name="T36" fmla="*/ 574 w 1517"/>
                    <a:gd name="T37" fmla="*/ 797 h 1271"/>
                    <a:gd name="T38" fmla="*/ 556 w 1517"/>
                    <a:gd name="T39" fmla="*/ 776 h 1271"/>
                    <a:gd name="T40" fmla="*/ 532 w 1517"/>
                    <a:gd name="T41" fmla="*/ 754 h 1271"/>
                    <a:gd name="T42" fmla="*/ 515 w 1517"/>
                    <a:gd name="T43" fmla="*/ 737 h 1271"/>
                    <a:gd name="T44" fmla="*/ 498 w 1517"/>
                    <a:gd name="T45" fmla="*/ 718 h 1271"/>
                    <a:gd name="T46" fmla="*/ 483 w 1517"/>
                    <a:gd name="T47" fmla="*/ 700 h 1271"/>
                    <a:gd name="T48" fmla="*/ 471 w 1517"/>
                    <a:gd name="T49" fmla="*/ 681 h 1271"/>
                    <a:gd name="T50" fmla="*/ 465 w 1517"/>
                    <a:gd name="T51" fmla="*/ 660 h 1271"/>
                    <a:gd name="T52" fmla="*/ 465 w 1517"/>
                    <a:gd name="T53" fmla="*/ 639 h 1271"/>
                    <a:gd name="T54" fmla="*/ 470 w 1517"/>
                    <a:gd name="T55" fmla="*/ 617 h 1271"/>
                    <a:gd name="T56" fmla="*/ 479 w 1517"/>
                    <a:gd name="T57" fmla="*/ 596 h 1271"/>
                    <a:gd name="T58" fmla="*/ 490 w 1517"/>
                    <a:gd name="T59" fmla="*/ 575 h 1271"/>
                    <a:gd name="T60" fmla="*/ 502 w 1517"/>
                    <a:gd name="T61" fmla="*/ 554 h 1271"/>
                    <a:gd name="T62" fmla="*/ 511 w 1517"/>
                    <a:gd name="T63" fmla="*/ 533 h 1271"/>
                    <a:gd name="T64" fmla="*/ 519 w 1517"/>
                    <a:gd name="T65" fmla="*/ 512 h 1271"/>
                    <a:gd name="T66" fmla="*/ 521 w 1517"/>
                    <a:gd name="T67" fmla="*/ 490 h 1271"/>
                    <a:gd name="T68" fmla="*/ 517 w 1517"/>
                    <a:gd name="T69" fmla="*/ 467 h 1271"/>
                    <a:gd name="T70" fmla="*/ 503 w 1517"/>
                    <a:gd name="T71" fmla="*/ 439 h 1271"/>
                    <a:gd name="T72" fmla="*/ 482 w 1517"/>
                    <a:gd name="T73" fmla="*/ 410 h 1271"/>
                    <a:gd name="T74" fmla="*/ 454 w 1517"/>
                    <a:gd name="T75" fmla="*/ 384 h 1271"/>
                    <a:gd name="T76" fmla="*/ 422 w 1517"/>
                    <a:gd name="T77" fmla="*/ 357 h 1271"/>
                    <a:gd name="T78" fmla="*/ 384 w 1517"/>
                    <a:gd name="T79" fmla="*/ 332 h 1271"/>
                    <a:gd name="T80" fmla="*/ 344 w 1517"/>
                    <a:gd name="T81" fmla="*/ 306 h 1271"/>
                    <a:gd name="T82" fmla="*/ 301 w 1517"/>
                    <a:gd name="T83" fmla="*/ 283 h 1271"/>
                    <a:gd name="T84" fmla="*/ 257 w 1517"/>
                    <a:gd name="T85" fmla="*/ 261 h 1271"/>
                    <a:gd name="T86" fmla="*/ 213 w 1517"/>
                    <a:gd name="T87" fmla="*/ 242 h 1271"/>
                    <a:gd name="T88" fmla="*/ 170 w 1517"/>
                    <a:gd name="T89" fmla="*/ 223 h 1271"/>
                    <a:gd name="T90" fmla="*/ 128 w 1517"/>
                    <a:gd name="T91" fmla="*/ 207 h 1271"/>
                    <a:gd name="T92" fmla="*/ 91 w 1517"/>
                    <a:gd name="T93" fmla="*/ 192 h 1271"/>
                    <a:gd name="T94" fmla="*/ 78 w 1517"/>
                    <a:gd name="T95" fmla="*/ 190 h 1271"/>
                    <a:gd name="T96" fmla="*/ 63 w 1517"/>
                    <a:gd name="T97" fmla="*/ 186 h 1271"/>
                    <a:gd name="T98" fmla="*/ 43 w 1517"/>
                    <a:gd name="T99" fmla="*/ 183 h 1271"/>
                    <a:gd name="T100" fmla="*/ 22 w 1517"/>
                    <a:gd name="T101" fmla="*/ 178 h 1271"/>
                    <a:gd name="T102" fmla="*/ 0 w 1517"/>
                    <a:gd name="T103" fmla="*/ 174 h 1271"/>
                    <a:gd name="T104" fmla="*/ 290 w 1517"/>
                    <a:gd name="T105" fmla="*/ 0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17" h="1271">
                      <a:moveTo>
                        <a:pt x="290" y="0"/>
                      </a:moveTo>
                      <a:lnTo>
                        <a:pt x="1517" y="737"/>
                      </a:lnTo>
                      <a:lnTo>
                        <a:pt x="627" y="1271"/>
                      </a:lnTo>
                      <a:lnTo>
                        <a:pt x="603" y="1241"/>
                      </a:lnTo>
                      <a:lnTo>
                        <a:pt x="586" y="1212"/>
                      </a:lnTo>
                      <a:lnTo>
                        <a:pt x="577" y="1182"/>
                      </a:lnTo>
                      <a:lnTo>
                        <a:pt x="572" y="1151"/>
                      </a:lnTo>
                      <a:lnTo>
                        <a:pt x="572" y="1120"/>
                      </a:lnTo>
                      <a:lnTo>
                        <a:pt x="574" y="1090"/>
                      </a:lnTo>
                      <a:lnTo>
                        <a:pt x="580" y="1058"/>
                      </a:lnTo>
                      <a:lnTo>
                        <a:pt x="587" y="1027"/>
                      </a:lnTo>
                      <a:lnTo>
                        <a:pt x="595" y="995"/>
                      </a:lnTo>
                      <a:lnTo>
                        <a:pt x="601" y="964"/>
                      </a:lnTo>
                      <a:lnTo>
                        <a:pt x="606" y="932"/>
                      </a:lnTo>
                      <a:lnTo>
                        <a:pt x="608" y="901"/>
                      </a:lnTo>
                      <a:lnTo>
                        <a:pt x="606" y="871"/>
                      </a:lnTo>
                      <a:lnTo>
                        <a:pt x="600" y="839"/>
                      </a:lnTo>
                      <a:lnTo>
                        <a:pt x="590" y="819"/>
                      </a:lnTo>
                      <a:lnTo>
                        <a:pt x="574" y="797"/>
                      </a:lnTo>
                      <a:lnTo>
                        <a:pt x="556" y="776"/>
                      </a:lnTo>
                      <a:lnTo>
                        <a:pt x="532" y="754"/>
                      </a:lnTo>
                      <a:lnTo>
                        <a:pt x="515" y="737"/>
                      </a:lnTo>
                      <a:lnTo>
                        <a:pt x="498" y="718"/>
                      </a:lnTo>
                      <a:lnTo>
                        <a:pt x="483" y="700"/>
                      </a:lnTo>
                      <a:lnTo>
                        <a:pt x="471" y="681"/>
                      </a:lnTo>
                      <a:lnTo>
                        <a:pt x="465" y="660"/>
                      </a:lnTo>
                      <a:lnTo>
                        <a:pt x="465" y="639"/>
                      </a:lnTo>
                      <a:lnTo>
                        <a:pt x="470" y="617"/>
                      </a:lnTo>
                      <a:lnTo>
                        <a:pt x="479" y="596"/>
                      </a:lnTo>
                      <a:lnTo>
                        <a:pt x="490" y="575"/>
                      </a:lnTo>
                      <a:lnTo>
                        <a:pt x="502" y="554"/>
                      </a:lnTo>
                      <a:lnTo>
                        <a:pt x="511" y="533"/>
                      </a:lnTo>
                      <a:lnTo>
                        <a:pt x="519" y="512"/>
                      </a:lnTo>
                      <a:lnTo>
                        <a:pt x="521" y="490"/>
                      </a:lnTo>
                      <a:lnTo>
                        <a:pt x="517" y="467"/>
                      </a:lnTo>
                      <a:lnTo>
                        <a:pt x="503" y="439"/>
                      </a:lnTo>
                      <a:lnTo>
                        <a:pt x="482" y="410"/>
                      </a:lnTo>
                      <a:lnTo>
                        <a:pt x="454" y="384"/>
                      </a:lnTo>
                      <a:lnTo>
                        <a:pt x="422" y="357"/>
                      </a:lnTo>
                      <a:lnTo>
                        <a:pt x="384" y="332"/>
                      </a:lnTo>
                      <a:lnTo>
                        <a:pt x="344" y="306"/>
                      </a:lnTo>
                      <a:lnTo>
                        <a:pt x="301" y="283"/>
                      </a:lnTo>
                      <a:lnTo>
                        <a:pt x="257" y="261"/>
                      </a:lnTo>
                      <a:lnTo>
                        <a:pt x="213" y="242"/>
                      </a:lnTo>
                      <a:lnTo>
                        <a:pt x="170" y="223"/>
                      </a:lnTo>
                      <a:lnTo>
                        <a:pt x="128" y="207"/>
                      </a:lnTo>
                      <a:lnTo>
                        <a:pt x="91" y="192"/>
                      </a:lnTo>
                      <a:lnTo>
                        <a:pt x="78" y="190"/>
                      </a:lnTo>
                      <a:lnTo>
                        <a:pt x="63" y="186"/>
                      </a:lnTo>
                      <a:lnTo>
                        <a:pt x="43" y="183"/>
                      </a:lnTo>
                      <a:lnTo>
                        <a:pt x="22" y="178"/>
                      </a:lnTo>
                      <a:lnTo>
                        <a:pt x="0" y="174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377A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9"/>
                <p:cNvSpPr>
                  <a:spLocks/>
                </p:cNvSpPr>
                <p:nvPr/>
              </p:nvSpPr>
              <p:spPr bwMode="auto">
                <a:xfrm>
                  <a:off x="2764435" y="4605688"/>
                  <a:ext cx="55766" cy="37177"/>
                </a:xfrm>
                <a:custGeom>
                  <a:avLst/>
                  <a:gdLst>
                    <a:gd name="T0" fmla="*/ 100 w 197"/>
                    <a:gd name="T1" fmla="*/ 0 h 131"/>
                    <a:gd name="T2" fmla="*/ 126 w 197"/>
                    <a:gd name="T3" fmla="*/ 3 h 131"/>
                    <a:gd name="T4" fmla="*/ 149 w 197"/>
                    <a:gd name="T5" fmla="*/ 9 h 131"/>
                    <a:gd name="T6" fmla="*/ 168 w 197"/>
                    <a:gd name="T7" fmla="*/ 19 h 131"/>
                    <a:gd name="T8" fmla="*/ 183 w 197"/>
                    <a:gd name="T9" fmla="*/ 32 h 131"/>
                    <a:gd name="T10" fmla="*/ 194 w 197"/>
                    <a:gd name="T11" fmla="*/ 47 h 131"/>
                    <a:gd name="T12" fmla="*/ 197 w 197"/>
                    <a:gd name="T13" fmla="*/ 64 h 131"/>
                    <a:gd name="T14" fmla="*/ 195 w 197"/>
                    <a:gd name="T15" fmla="*/ 82 h 131"/>
                    <a:gd name="T16" fmla="*/ 185 w 197"/>
                    <a:gd name="T17" fmla="*/ 99 h 131"/>
                    <a:gd name="T18" fmla="*/ 169 w 197"/>
                    <a:gd name="T19" fmla="*/ 112 h 131"/>
                    <a:gd name="T20" fmla="*/ 148 w 197"/>
                    <a:gd name="T21" fmla="*/ 123 h 131"/>
                    <a:gd name="T22" fmla="*/ 123 w 197"/>
                    <a:gd name="T23" fmla="*/ 129 h 131"/>
                    <a:gd name="T24" fmla="*/ 96 w 197"/>
                    <a:gd name="T25" fmla="*/ 131 h 131"/>
                    <a:gd name="T26" fmla="*/ 69 w 197"/>
                    <a:gd name="T27" fmla="*/ 128 h 131"/>
                    <a:gd name="T28" fmla="*/ 45 w 197"/>
                    <a:gd name="T29" fmla="*/ 121 h 131"/>
                    <a:gd name="T30" fmla="*/ 26 w 197"/>
                    <a:gd name="T31" fmla="*/ 110 h 131"/>
                    <a:gd name="T32" fmla="*/ 11 w 197"/>
                    <a:gd name="T33" fmla="*/ 95 h 131"/>
                    <a:gd name="T34" fmla="*/ 1 w 197"/>
                    <a:gd name="T35" fmla="*/ 78 h 131"/>
                    <a:gd name="T36" fmla="*/ 0 w 197"/>
                    <a:gd name="T37" fmla="*/ 61 h 131"/>
                    <a:gd name="T38" fmla="*/ 5 w 197"/>
                    <a:gd name="T39" fmla="*/ 44 h 131"/>
                    <a:gd name="T40" fmla="*/ 16 w 197"/>
                    <a:gd name="T41" fmla="*/ 30 h 131"/>
                    <a:gd name="T42" fmla="*/ 33 w 197"/>
                    <a:gd name="T43" fmla="*/ 17 h 131"/>
                    <a:gd name="T44" fmla="*/ 52 w 197"/>
                    <a:gd name="T45" fmla="*/ 8 h 131"/>
                    <a:gd name="T46" fmla="*/ 75 w 197"/>
                    <a:gd name="T47" fmla="*/ 2 h 131"/>
                    <a:gd name="T48" fmla="*/ 100 w 197"/>
                    <a:gd name="T4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7" h="131">
                      <a:moveTo>
                        <a:pt x="100" y="0"/>
                      </a:moveTo>
                      <a:lnTo>
                        <a:pt x="126" y="3"/>
                      </a:lnTo>
                      <a:lnTo>
                        <a:pt x="149" y="9"/>
                      </a:lnTo>
                      <a:lnTo>
                        <a:pt x="168" y="19"/>
                      </a:lnTo>
                      <a:lnTo>
                        <a:pt x="183" y="32"/>
                      </a:lnTo>
                      <a:lnTo>
                        <a:pt x="194" y="47"/>
                      </a:lnTo>
                      <a:lnTo>
                        <a:pt x="197" y="64"/>
                      </a:lnTo>
                      <a:lnTo>
                        <a:pt x="195" y="82"/>
                      </a:lnTo>
                      <a:lnTo>
                        <a:pt x="185" y="99"/>
                      </a:lnTo>
                      <a:lnTo>
                        <a:pt x="169" y="112"/>
                      </a:lnTo>
                      <a:lnTo>
                        <a:pt x="148" y="123"/>
                      </a:lnTo>
                      <a:lnTo>
                        <a:pt x="123" y="129"/>
                      </a:lnTo>
                      <a:lnTo>
                        <a:pt x="96" y="131"/>
                      </a:lnTo>
                      <a:lnTo>
                        <a:pt x="69" y="128"/>
                      </a:lnTo>
                      <a:lnTo>
                        <a:pt x="45" y="121"/>
                      </a:lnTo>
                      <a:lnTo>
                        <a:pt x="26" y="110"/>
                      </a:lnTo>
                      <a:lnTo>
                        <a:pt x="11" y="95"/>
                      </a:lnTo>
                      <a:lnTo>
                        <a:pt x="1" y="78"/>
                      </a:lnTo>
                      <a:lnTo>
                        <a:pt x="0" y="61"/>
                      </a:lnTo>
                      <a:lnTo>
                        <a:pt x="5" y="44"/>
                      </a:lnTo>
                      <a:lnTo>
                        <a:pt x="16" y="30"/>
                      </a:lnTo>
                      <a:lnTo>
                        <a:pt x="33" y="17"/>
                      </a:lnTo>
                      <a:lnTo>
                        <a:pt x="52" y="8"/>
                      </a:lnTo>
                      <a:lnTo>
                        <a:pt x="75" y="2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2737267" y="4701491"/>
                  <a:ext cx="81504" cy="54336"/>
                </a:xfrm>
                <a:custGeom>
                  <a:avLst/>
                  <a:gdLst>
                    <a:gd name="T0" fmla="*/ 146 w 286"/>
                    <a:gd name="T1" fmla="*/ 0 h 189"/>
                    <a:gd name="T2" fmla="*/ 177 w 286"/>
                    <a:gd name="T3" fmla="*/ 2 h 189"/>
                    <a:gd name="T4" fmla="*/ 206 w 286"/>
                    <a:gd name="T5" fmla="*/ 9 h 189"/>
                    <a:gd name="T6" fmla="*/ 232 w 286"/>
                    <a:gd name="T7" fmla="*/ 20 h 189"/>
                    <a:gd name="T8" fmla="*/ 254 w 286"/>
                    <a:gd name="T9" fmla="*/ 35 h 189"/>
                    <a:gd name="T10" fmla="*/ 270 w 286"/>
                    <a:gd name="T11" fmla="*/ 52 h 189"/>
                    <a:gd name="T12" fmla="*/ 281 w 286"/>
                    <a:gd name="T13" fmla="*/ 71 h 189"/>
                    <a:gd name="T14" fmla="*/ 286 w 286"/>
                    <a:gd name="T15" fmla="*/ 91 h 189"/>
                    <a:gd name="T16" fmla="*/ 283 w 286"/>
                    <a:gd name="T17" fmla="*/ 114 h 189"/>
                    <a:gd name="T18" fmla="*/ 272 w 286"/>
                    <a:gd name="T19" fmla="*/ 135 h 189"/>
                    <a:gd name="T20" fmla="*/ 255 w 286"/>
                    <a:gd name="T21" fmla="*/ 153 h 189"/>
                    <a:gd name="T22" fmla="*/ 232 w 286"/>
                    <a:gd name="T23" fmla="*/ 169 h 189"/>
                    <a:gd name="T24" fmla="*/ 204 w 286"/>
                    <a:gd name="T25" fmla="*/ 180 h 189"/>
                    <a:gd name="T26" fmla="*/ 173 w 286"/>
                    <a:gd name="T27" fmla="*/ 187 h 189"/>
                    <a:gd name="T28" fmla="*/ 139 w 286"/>
                    <a:gd name="T29" fmla="*/ 189 h 189"/>
                    <a:gd name="T30" fmla="*/ 105 w 286"/>
                    <a:gd name="T31" fmla="*/ 186 h 189"/>
                    <a:gd name="T32" fmla="*/ 73 w 286"/>
                    <a:gd name="T33" fmla="*/ 177 h 189"/>
                    <a:gd name="T34" fmla="*/ 47 w 286"/>
                    <a:gd name="T35" fmla="*/ 165 h 189"/>
                    <a:gd name="T36" fmla="*/ 25 w 286"/>
                    <a:gd name="T37" fmla="*/ 149 h 189"/>
                    <a:gd name="T38" fmla="*/ 9 w 286"/>
                    <a:gd name="T39" fmla="*/ 130 h 189"/>
                    <a:gd name="T40" fmla="*/ 1 w 286"/>
                    <a:gd name="T41" fmla="*/ 110 h 189"/>
                    <a:gd name="T42" fmla="*/ 0 w 286"/>
                    <a:gd name="T43" fmla="*/ 88 h 189"/>
                    <a:gd name="T44" fmla="*/ 4 w 286"/>
                    <a:gd name="T45" fmla="*/ 66 h 189"/>
                    <a:gd name="T46" fmla="*/ 18 w 286"/>
                    <a:gd name="T47" fmla="*/ 47 h 189"/>
                    <a:gd name="T48" fmla="*/ 35 w 286"/>
                    <a:gd name="T49" fmla="*/ 31 h 189"/>
                    <a:gd name="T50" fmla="*/ 58 w 286"/>
                    <a:gd name="T51" fmla="*/ 18 h 189"/>
                    <a:gd name="T52" fmla="*/ 84 w 286"/>
                    <a:gd name="T53" fmla="*/ 7 h 189"/>
                    <a:gd name="T54" fmla="*/ 113 w 286"/>
                    <a:gd name="T55" fmla="*/ 1 h 189"/>
                    <a:gd name="T56" fmla="*/ 146 w 286"/>
                    <a:gd name="T57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6" h="189">
                      <a:moveTo>
                        <a:pt x="146" y="0"/>
                      </a:moveTo>
                      <a:lnTo>
                        <a:pt x="177" y="2"/>
                      </a:lnTo>
                      <a:lnTo>
                        <a:pt x="206" y="9"/>
                      </a:lnTo>
                      <a:lnTo>
                        <a:pt x="232" y="20"/>
                      </a:lnTo>
                      <a:lnTo>
                        <a:pt x="254" y="35"/>
                      </a:lnTo>
                      <a:lnTo>
                        <a:pt x="270" y="52"/>
                      </a:lnTo>
                      <a:lnTo>
                        <a:pt x="281" y="71"/>
                      </a:lnTo>
                      <a:lnTo>
                        <a:pt x="286" y="91"/>
                      </a:lnTo>
                      <a:lnTo>
                        <a:pt x="283" y="114"/>
                      </a:lnTo>
                      <a:lnTo>
                        <a:pt x="272" y="135"/>
                      </a:lnTo>
                      <a:lnTo>
                        <a:pt x="255" y="153"/>
                      </a:lnTo>
                      <a:lnTo>
                        <a:pt x="232" y="169"/>
                      </a:lnTo>
                      <a:lnTo>
                        <a:pt x="204" y="180"/>
                      </a:lnTo>
                      <a:lnTo>
                        <a:pt x="173" y="187"/>
                      </a:lnTo>
                      <a:lnTo>
                        <a:pt x="139" y="189"/>
                      </a:lnTo>
                      <a:lnTo>
                        <a:pt x="105" y="186"/>
                      </a:lnTo>
                      <a:lnTo>
                        <a:pt x="73" y="177"/>
                      </a:lnTo>
                      <a:lnTo>
                        <a:pt x="47" y="165"/>
                      </a:lnTo>
                      <a:lnTo>
                        <a:pt x="25" y="149"/>
                      </a:lnTo>
                      <a:lnTo>
                        <a:pt x="9" y="130"/>
                      </a:lnTo>
                      <a:lnTo>
                        <a:pt x="1" y="110"/>
                      </a:lnTo>
                      <a:lnTo>
                        <a:pt x="0" y="88"/>
                      </a:lnTo>
                      <a:lnTo>
                        <a:pt x="4" y="66"/>
                      </a:lnTo>
                      <a:lnTo>
                        <a:pt x="18" y="47"/>
                      </a:lnTo>
                      <a:lnTo>
                        <a:pt x="35" y="31"/>
                      </a:lnTo>
                      <a:lnTo>
                        <a:pt x="58" y="18"/>
                      </a:lnTo>
                      <a:lnTo>
                        <a:pt x="84" y="7"/>
                      </a:lnTo>
                      <a:lnTo>
                        <a:pt x="113" y="1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1"/>
                <p:cNvSpPr>
                  <a:spLocks/>
                </p:cNvSpPr>
                <p:nvPr/>
              </p:nvSpPr>
              <p:spPr bwMode="auto">
                <a:xfrm>
                  <a:off x="3003227" y="4618557"/>
                  <a:ext cx="72925" cy="48617"/>
                </a:xfrm>
                <a:custGeom>
                  <a:avLst/>
                  <a:gdLst>
                    <a:gd name="T0" fmla="*/ 130 w 254"/>
                    <a:gd name="T1" fmla="*/ 0 h 168"/>
                    <a:gd name="T2" fmla="*/ 159 w 254"/>
                    <a:gd name="T3" fmla="*/ 3 h 168"/>
                    <a:gd name="T4" fmla="*/ 184 w 254"/>
                    <a:gd name="T5" fmla="*/ 9 h 168"/>
                    <a:gd name="T6" fmla="*/ 207 w 254"/>
                    <a:gd name="T7" fmla="*/ 18 h 168"/>
                    <a:gd name="T8" fmla="*/ 226 w 254"/>
                    <a:gd name="T9" fmla="*/ 32 h 168"/>
                    <a:gd name="T10" fmla="*/ 241 w 254"/>
                    <a:gd name="T11" fmla="*/ 46 h 168"/>
                    <a:gd name="T12" fmla="*/ 251 w 254"/>
                    <a:gd name="T13" fmla="*/ 64 h 168"/>
                    <a:gd name="T14" fmla="*/ 254 w 254"/>
                    <a:gd name="T15" fmla="*/ 83 h 168"/>
                    <a:gd name="T16" fmla="*/ 252 w 254"/>
                    <a:gd name="T17" fmla="*/ 103 h 168"/>
                    <a:gd name="T18" fmla="*/ 242 w 254"/>
                    <a:gd name="T19" fmla="*/ 121 h 168"/>
                    <a:gd name="T20" fmla="*/ 228 w 254"/>
                    <a:gd name="T21" fmla="*/ 137 h 168"/>
                    <a:gd name="T22" fmla="*/ 207 w 254"/>
                    <a:gd name="T23" fmla="*/ 150 h 168"/>
                    <a:gd name="T24" fmla="*/ 183 w 254"/>
                    <a:gd name="T25" fmla="*/ 161 h 168"/>
                    <a:gd name="T26" fmla="*/ 155 w 254"/>
                    <a:gd name="T27" fmla="*/ 167 h 168"/>
                    <a:gd name="T28" fmla="*/ 125 w 254"/>
                    <a:gd name="T29" fmla="*/ 168 h 168"/>
                    <a:gd name="T30" fmla="*/ 95 w 254"/>
                    <a:gd name="T31" fmla="*/ 166 h 168"/>
                    <a:gd name="T32" fmla="*/ 67 w 254"/>
                    <a:gd name="T33" fmla="*/ 159 h 168"/>
                    <a:gd name="T34" fmla="*/ 44 w 254"/>
                    <a:gd name="T35" fmla="*/ 148 h 168"/>
                    <a:gd name="T36" fmla="*/ 25 w 254"/>
                    <a:gd name="T37" fmla="*/ 133 h 168"/>
                    <a:gd name="T38" fmla="*/ 10 w 254"/>
                    <a:gd name="T39" fmla="*/ 116 h 168"/>
                    <a:gd name="T40" fmla="*/ 3 w 254"/>
                    <a:gd name="T41" fmla="*/ 98 h 168"/>
                    <a:gd name="T42" fmla="*/ 0 w 254"/>
                    <a:gd name="T43" fmla="*/ 79 h 168"/>
                    <a:gd name="T44" fmla="*/ 6 w 254"/>
                    <a:gd name="T45" fmla="*/ 60 h 168"/>
                    <a:gd name="T46" fmla="*/ 17 w 254"/>
                    <a:gd name="T47" fmla="*/ 43 h 168"/>
                    <a:gd name="T48" fmla="*/ 33 w 254"/>
                    <a:gd name="T49" fmla="*/ 28 h 168"/>
                    <a:gd name="T50" fmla="*/ 54 w 254"/>
                    <a:gd name="T51" fmla="*/ 16 h 168"/>
                    <a:gd name="T52" fmla="*/ 77 w 254"/>
                    <a:gd name="T53" fmla="*/ 8 h 168"/>
                    <a:gd name="T54" fmla="*/ 102 w 254"/>
                    <a:gd name="T55" fmla="*/ 2 h 168"/>
                    <a:gd name="T56" fmla="*/ 130 w 254"/>
                    <a:gd name="T57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4" h="168">
                      <a:moveTo>
                        <a:pt x="130" y="0"/>
                      </a:moveTo>
                      <a:lnTo>
                        <a:pt x="159" y="3"/>
                      </a:lnTo>
                      <a:lnTo>
                        <a:pt x="184" y="9"/>
                      </a:lnTo>
                      <a:lnTo>
                        <a:pt x="207" y="18"/>
                      </a:lnTo>
                      <a:lnTo>
                        <a:pt x="226" y="32"/>
                      </a:lnTo>
                      <a:lnTo>
                        <a:pt x="241" y="46"/>
                      </a:lnTo>
                      <a:lnTo>
                        <a:pt x="251" y="64"/>
                      </a:lnTo>
                      <a:lnTo>
                        <a:pt x="254" y="83"/>
                      </a:lnTo>
                      <a:lnTo>
                        <a:pt x="252" y="103"/>
                      </a:lnTo>
                      <a:lnTo>
                        <a:pt x="242" y="121"/>
                      </a:lnTo>
                      <a:lnTo>
                        <a:pt x="228" y="137"/>
                      </a:lnTo>
                      <a:lnTo>
                        <a:pt x="207" y="150"/>
                      </a:lnTo>
                      <a:lnTo>
                        <a:pt x="183" y="161"/>
                      </a:lnTo>
                      <a:lnTo>
                        <a:pt x="155" y="167"/>
                      </a:lnTo>
                      <a:lnTo>
                        <a:pt x="125" y="168"/>
                      </a:lnTo>
                      <a:lnTo>
                        <a:pt x="95" y="166"/>
                      </a:lnTo>
                      <a:lnTo>
                        <a:pt x="67" y="159"/>
                      </a:lnTo>
                      <a:lnTo>
                        <a:pt x="44" y="148"/>
                      </a:lnTo>
                      <a:lnTo>
                        <a:pt x="25" y="133"/>
                      </a:lnTo>
                      <a:lnTo>
                        <a:pt x="10" y="116"/>
                      </a:lnTo>
                      <a:lnTo>
                        <a:pt x="3" y="98"/>
                      </a:lnTo>
                      <a:lnTo>
                        <a:pt x="0" y="79"/>
                      </a:lnTo>
                      <a:lnTo>
                        <a:pt x="6" y="60"/>
                      </a:lnTo>
                      <a:lnTo>
                        <a:pt x="17" y="43"/>
                      </a:lnTo>
                      <a:lnTo>
                        <a:pt x="33" y="28"/>
                      </a:lnTo>
                      <a:lnTo>
                        <a:pt x="54" y="16"/>
                      </a:lnTo>
                      <a:lnTo>
                        <a:pt x="77" y="8"/>
                      </a:lnTo>
                      <a:lnTo>
                        <a:pt x="102" y="2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8ED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2"/>
                <p:cNvSpPr>
                  <a:spLocks/>
                </p:cNvSpPr>
                <p:nvPr/>
              </p:nvSpPr>
              <p:spPr bwMode="auto">
                <a:xfrm>
                  <a:off x="2758716" y="4509885"/>
                  <a:ext cx="213055" cy="356045"/>
                </a:xfrm>
                <a:custGeom>
                  <a:avLst/>
                  <a:gdLst>
                    <a:gd name="T0" fmla="*/ 161 w 746"/>
                    <a:gd name="T1" fmla="*/ 14 h 1247"/>
                    <a:gd name="T2" fmla="*/ 247 w 746"/>
                    <a:gd name="T3" fmla="*/ 44 h 1247"/>
                    <a:gd name="T4" fmla="*/ 332 w 746"/>
                    <a:gd name="T5" fmla="*/ 79 h 1247"/>
                    <a:gd name="T6" fmla="*/ 420 w 746"/>
                    <a:gd name="T7" fmla="*/ 120 h 1247"/>
                    <a:gd name="T8" fmla="*/ 503 w 746"/>
                    <a:gd name="T9" fmla="*/ 169 h 1247"/>
                    <a:gd name="T10" fmla="*/ 573 w 746"/>
                    <a:gd name="T11" fmla="*/ 221 h 1247"/>
                    <a:gd name="T12" fmla="*/ 622 w 746"/>
                    <a:gd name="T13" fmla="*/ 276 h 1247"/>
                    <a:gd name="T14" fmla="*/ 640 w 746"/>
                    <a:gd name="T15" fmla="*/ 327 h 1247"/>
                    <a:gd name="T16" fmla="*/ 630 w 746"/>
                    <a:gd name="T17" fmla="*/ 370 h 1247"/>
                    <a:gd name="T18" fmla="*/ 609 w 746"/>
                    <a:gd name="T19" fmla="*/ 412 h 1247"/>
                    <a:gd name="T20" fmla="*/ 589 w 746"/>
                    <a:gd name="T21" fmla="*/ 454 h 1247"/>
                    <a:gd name="T22" fmla="*/ 584 w 746"/>
                    <a:gd name="T23" fmla="*/ 497 h 1247"/>
                    <a:gd name="T24" fmla="*/ 602 w 746"/>
                    <a:gd name="T25" fmla="*/ 537 h 1247"/>
                    <a:gd name="T26" fmla="*/ 634 w 746"/>
                    <a:gd name="T27" fmla="*/ 574 h 1247"/>
                    <a:gd name="T28" fmla="*/ 675 w 746"/>
                    <a:gd name="T29" fmla="*/ 613 h 1247"/>
                    <a:gd name="T30" fmla="*/ 709 w 746"/>
                    <a:gd name="T31" fmla="*/ 656 h 1247"/>
                    <a:gd name="T32" fmla="*/ 725 w 746"/>
                    <a:gd name="T33" fmla="*/ 708 h 1247"/>
                    <a:gd name="T34" fmla="*/ 725 w 746"/>
                    <a:gd name="T35" fmla="*/ 769 h 1247"/>
                    <a:gd name="T36" fmla="*/ 714 w 746"/>
                    <a:gd name="T37" fmla="*/ 832 h 1247"/>
                    <a:gd name="T38" fmla="*/ 699 w 746"/>
                    <a:gd name="T39" fmla="*/ 895 h 1247"/>
                    <a:gd name="T40" fmla="*/ 691 w 746"/>
                    <a:gd name="T41" fmla="*/ 957 h 1247"/>
                    <a:gd name="T42" fmla="*/ 696 w 746"/>
                    <a:gd name="T43" fmla="*/ 1019 h 1247"/>
                    <a:gd name="T44" fmla="*/ 722 w 746"/>
                    <a:gd name="T45" fmla="*/ 1079 h 1247"/>
                    <a:gd name="T46" fmla="*/ 534 w 746"/>
                    <a:gd name="T47" fmla="*/ 1247 h 1247"/>
                    <a:gd name="T48" fmla="*/ 494 w 746"/>
                    <a:gd name="T49" fmla="*/ 1156 h 1247"/>
                    <a:gd name="T50" fmla="*/ 478 w 746"/>
                    <a:gd name="T51" fmla="*/ 1067 h 1247"/>
                    <a:gd name="T52" fmla="*/ 479 w 746"/>
                    <a:gd name="T53" fmla="*/ 983 h 1247"/>
                    <a:gd name="T54" fmla="*/ 491 w 746"/>
                    <a:gd name="T55" fmla="*/ 910 h 1247"/>
                    <a:gd name="T56" fmla="*/ 506 w 746"/>
                    <a:gd name="T57" fmla="*/ 852 h 1247"/>
                    <a:gd name="T58" fmla="*/ 524 w 746"/>
                    <a:gd name="T59" fmla="*/ 794 h 1247"/>
                    <a:gd name="T60" fmla="*/ 535 w 746"/>
                    <a:gd name="T61" fmla="*/ 751 h 1247"/>
                    <a:gd name="T62" fmla="*/ 532 w 746"/>
                    <a:gd name="T63" fmla="*/ 720 h 1247"/>
                    <a:gd name="T64" fmla="*/ 508 w 746"/>
                    <a:gd name="T65" fmla="*/ 690 h 1247"/>
                    <a:gd name="T66" fmla="*/ 473 w 746"/>
                    <a:gd name="T67" fmla="*/ 650 h 1247"/>
                    <a:gd name="T68" fmla="*/ 440 w 746"/>
                    <a:gd name="T69" fmla="*/ 601 h 1247"/>
                    <a:gd name="T70" fmla="*/ 417 w 746"/>
                    <a:gd name="T71" fmla="*/ 542 h 1247"/>
                    <a:gd name="T72" fmla="*/ 409 w 746"/>
                    <a:gd name="T73" fmla="*/ 489 h 1247"/>
                    <a:gd name="T74" fmla="*/ 413 w 746"/>
                    <a:gd name="T75" fmla="*/ 453 h 1247"/>
                    <a:gd name="T76" fmla="*/ 420 w 746"/>
                    <a:gd name="T77" fmla="*/ 421 h 1247"/>
                    <a:gd name="T78" fmla="*/ 431 w 746"/>
                    <a:gd name="T79" fmla="*/ 393 h 1247"/>
                    <a:gd name="T80" fmla="*/ 440 w 746"/>
                    <a:gd name="T81" fmla="*/ 368 h 1247"/>
                    <a:gd name="T82" fmla="*/ 448 w 746"/>
                    <a:gd name="T83" fmla="*/ 345 h 1247"/>
                    <a:gd name="T84" fmla="*/ 449 w 746"/>
                    <a:gd name="T85" fmla="*/ 322 h 1247"/>
                    <a:gd name="T86" fmla="*/ 442 w 746"/>
                    <a:gd name="T87" fmla="*/ 298 h 1247"/>
                    <a:gd name="T88" fmla="*/ 424 w 746"/>
                    <a:gd name="T89" fmla="*/ 274 h 1247"/>
                    <a:gd name="T90" fmla="*/ 391 w 746"/>
                    <a:gd name="T91" fmla="*/ 247 h 1247"/>
                    <a:gd name="T92" fmla="*/ 341 w 746"/>
                    <a:gd name="T93" fmla="*/ 217 h 1247"/>
                    <a:gd name="T94" fmla="*/ 274 w 746"/>
                    <a:gd name="T95" fmla="*/ 182 h 1247"/>
                    <a:gd name="T96" fmla="*/ 183 w 746"/>
                    <a:gd name="T97" fmla="*/ 142 h 1247"/>
                    <a:gd name="T98" fmla="*/ 68 w 746"/>
                    <a:gd name="T99" fmla="*/ 96 h 1247"/>
                    <a:gd name="T100" fmla="*/ 116 w 746"/>
                    <a:gd name="T101" fmla="*/ 0 h 1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46" h="1247">
                      <a:moveTo>
                        <a:pt x="116" y="0"/>
                      </a:moveTo>
                      <a:lnTo>
                        <a:pt x="161" y="14"/>
                      </a:lnTo>
                      <a:lnTo>
                        <a:pt x="210" y="29"/>
                      </a:lnTo>
                      <a:lnTo>
                        <a:pt x="247" y="44"/>
                      </a:lnTo>
                      <a:lnTo>
                        <a:pt x="289" y="60"/>
                      </a:lnTo>
                      <a:lnTo>
                        <a:pt x="332" y="79"/>
                      </a:lnTo>
                      <a:lnTo>
                        <a:pt x="376" y="98"/>
                      </a:lnTo>
                      <a:lnTo>
                        <a:pt x="420" y="120"/>
                      </a:lnTo>
                      <a:lnTo>
                        <a:pt x="463" y="143"/>
                      </a:lnTo>
                      <a:lnTo>
                        <a:pt x="503" y="169"/>
                      </a:lnTo>
                      <a:lnTo>
                        <a:pt x="541" y="194"/>
                      </a:lnTo>
                      <a:lnTo>
                        <a:pt x="573" y="221"/>
                      </a:lnTo>
                      <a:lnTo>
                        <a:pt x="601" y="247"/>
                      </a:lnTo>
                      <a:lnTo>
                        <a:pt x="622" y="276"/>
                      </a:lnTo>
                      <a:lnTo>
                        <a:pt x="636" y="304"/>
                      </a:lnTo>
                      <a:lnTo>
                        <a:pt x="640" y="327"/>
                      </a:lnTo>
                      <a:lnTo>
                        <a:pt x="638" y="349"/>
                      </a:lnTo>
                      <a:lnTo>
                        <a:pt x="630" y="370"/>
                      </a:lnTo>
                      <a:lnTo>
                        <a:pt x="621" y="391"/>
                      </a:lnTo>
                      <a:lnTo>
                        <a:pt x="609" y="412"/>
                      </a:lnTo>
                      <a:lnTo>
                        <a:pt x="598" y="433"/>
                      </a:lnTo>
                      <a:lnTo>
                        <a:pt x="589" y="454"/>
                      </a:lnTo>
                      <a:lnTo>
                        <a:pt x="584" y="476"/>
                      </a:lnTo>
                      <a:lnTo>
                        <a:pt x="584" y="497"/>
                      </a:lnTo>
                      <a:lnTo>
                        <a:pt x="590" y="518"/>
                      </a:lnTo>
                      <a:lnTo>
                        <a:pt x="602" y="537"/>
                      </a:lnTo>
                      <a:lnTo>
                        <a:pt x="617" y="555"/>
                      </a:lnTo>
                      <a:lnTo>
                        <a:pt x="634" y="574"/>
                      </a:lnTo>
                      <a:lnTo>
                        <a:pt x="651" y="591"/>
                      </a:lnTo>
                      <a:lnTo>
                        <a:pt x="675" y="613"/>
                      </a:lnTo>
                      <a:lnTo>
                        <a:pt x="693" y="634"/>
                      </a:lnTo>
                      <a:lnTo>
                        <a:pt x="709" y="656"/>
                      </a:lnTo>
                      <a:lnTo>
                        <a:pt x="719" y="676"/>
                      </a:lnTo>
                      <a:lnTo>
                        <a:pt x="725" y="708"/>
                      </a:lnTo>
                      <a:lnTo>
                        <a:pt x="727" y="738"/>
                      </a:lnTo>
                      <a:lnTo>
                        <a:pt x="725" y="769"/>
                      </a:lnTo>
                      <a:lnTo>
                        <a:pt x="720" y="801"/>
                      </a:lnTo>
                      <a:lnTo>
                        <a:pt x="714" y="832"/>
                      </a:lnTo>
                      <a:lnTo>
                        <a:pt x="706" y="864"/>
                      </a:lnTo>
                      <a:lnTo>
                        <a:pt x="699" y="895"/>
                      </a:lnTo>
                      <a:lnTo>
                        <a:pt x="693" y="927"/>
                      </a:lnTo>
                      <a:lnTo>
                        <a:pt x="691" y="957"/>
                      </a:lnTo>
                      <a:lnTo>
                        <a:pt x="691" y="988"/>
                      </a:lnTo>
                      <a:lnTo>
                        <a:pt x="696" y="1019"/>
                      </a:lnTo>
                      <a:lnTo>
                        <a:pt x="705" y="1049"/>
                      </a:lnTo>
                      <a:lnTo>
                        <a:pt x="722" y="1079"/>
                      </a:lnTo>
                      <a:lnTo>
                        <a:pt x="746" y="1108"/>
                      </a:lnTo>
                      <a:lnTo>
                        <a:pt x="534" y="1247"/>
                      </a:lnTo>
                      <a:lnTo>
                        <a:pt x="509" y="1201"/>
                      </a:lnTo>
                      <a:lnTo>
                        <a:pt x="494" y="1156"/>
                      </a:lnTo>
                      <a:lnTo>
                        <a:pt x="483" y="1110"/>
                      </a:lnTo>
                      <a:lnTo>
                        <a:pt x="478" y="1067"/>
                      </a:lnTo>
                      <a:lnTo>
                        <a:pt x="477" y="1023"/>
                      </a:lnTo>
                      <a:lnTo>
                        <a:pt x="479" y="983"/>
                      </a:lnTo>
                      <a:lnTo>
                        <a:pt x="484" y="945"/>
                      </a:lnTo>
                      <a:lnTo>
                        <a:pt x="491" y="910"/>
                      </a:lnTo>
                      <a:lnTo>
                        <a:pt x="499" y="879"/>
                      </a:lnTo>
                      <a:lnTo>
                        <a:pt x="506" y="852"/>
                      </a:lnTo>
                      <a:lnTo>
                        <a:pt x="514" y="820"/>
                      </a:lnTo>
                      <a:lnTo>
                        <a:pt x="524" y="794"/>
                      </a:lnTo>
                      <a:lnTo>
                        <a:pt x="530" y="771"/>
                      </a:lnTo>
                      <a:lnTo>
                        <a:pt x="535" y="751"/>
                      </a:lnTo>
                      <a:lnTo>
                        <a:pt x="536" y="734"/>
                      </a:lnTo>
                      <a:lnTo>
                        <a:pt x="532" y="720"/>
                      </a:lnTo>
                      <a:lnTo>
                        <a:pt x="524" y="707"/>
                      </a:lnTo>
                      <a:lnTo>
                        <a:pt x="508" y="690"/>
                      </a:lnTo>
                      <a:lnTo>
                        <a:pt x="490" y="672"/>
                      </a:lnTo>
                      <a:lnTo>
                        <a:pt x="473" y="650"/>
                      </a:lnTo>
                      <a:lnTo>
                        <a:pt x="456" y="627"/>
                      </a:lnTo>
                      <a:lnTo>
                        <a:pt x="440" y="601"/>
                      </a:lnTo>
                      <a:lnTo>
                        <a:pt x="427" y="574"/>
                      </a:lnTo>
                      <a:lnTo>
                        <a:pt x="417" y="542"/>
                      </a:lnTo>
                      <a:lnTo>
                        <a:pt x="411" y="510"/>
                      </a:lnTo>
                      <a:lnTo>
                        <a:pt x="409" y="489"/>
                      </a:lnTo>
                      <a:lnTo>
                        <a:pt x="410" y="471"/>
                      </a:lnTo>
                      <a:lnTo>
                        <a:pt x="413" y="453"/>
                      </a:lnTo>
                      <a:lnTo>
                        <a:pt x="416" y="437"/>
                      </a:lnTo>
                      <a:lnTo>
                        <a:pt x="420" y="421"/>
                      </a:lnTo>
                      <a:lnTo>
                        <a:pt x="425" y="407"/>
                      </a:lnTo>
                      <a:lnTo>
                        <a:pt x="431" y="393"/>
                      </a:lnTo>
                      <a:lnTo>
                        <a:pt x="436" y="381"/>
                      </a:lnTo>
                      <a:lnTo>
                        <a:pt x="440" y="368"/>
                      </a:lnTo>
                      <a:lnTo>
                        <a:pt x="444" y="356"/>
                      </a:lnTo>
                      <a:lnTo>
                        <a:pt x="448" y="345"/>
                      </a:lnTo>
                      <a:lnTo>
                        <a:pt x="449" y="333"/>
                      </a:lnTo>
                      <a:lnTo>
                        <a:pt x="449" y="322"/>
                      </a:lnTo>
                      <a:lnTo>
                        <a:pt x="447" y="310"/>
                      </a:lnTo>
                      <a:lnTo>
                        <a:pt x="442" y="298"/>
                      </a:lnTo>
                      <a:lnTo>
                        <a:pt x="434" y="286"/>
                      </a:lnTo>
                      <a:lnTo>
                        <a:pt x="424" y="274"/>
                      </a:lnTo>
                      <a:lnTo>
                        <a:pt x="409" y="260"/>
                      </a:lnTo>
                      <a:lnTo>
                        <a:pt x="391" y="247"/>
                      </a:lnTo>
                      <a:lnTo>
                        <a:pt x="368" y="233"/>
                      </a:lnTo>
                      <a:lnTo>
                        <a:pt x="341" y="217"/>
                      </a:lnTo>
                      <a:lnTo>
                        <a:pt x="310" y="200"/>
                      </a:lnTo>
                      <a:lnTo>
                        <a:pt x="274" y="182"/>
                      </a:lnTo>
                      <a:lnTo>
                        <a:pt x="231" y="162"/>
                      </a:lnTo>
                      <a:lnTo>
                        <a:pt x="183" y="142"/>
                      </a:lnTo>
                      <a:lnTo>
                        <a:pt x="129" y="120"/>
                      </a:lnTo>
                      <a:lnTo>
                        <a:pt x="68" y="96"/>
                      </a:lnTo>
                      <a:lnTo>
                        <a:pt x="0" y="71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2" name="Group 101"/>
          <p:cNvGrpSpPr/>
          <p:nvPr/>
        </p:nvGrpSpPr>
        <p:grpSpPr>
          <a:xfrm>
            <a:off x="6969266" y="1630243"/>
            <a:ext cx="1378616" cy="1306156"/>
            <a:chOff x="5087192" y="1649250"/>
            <a:chExt cx="1200389" cy="1138741"/>
          </a:xfrm>
        </p:grpSpPr>
        <p:sp>
          <p:nvSpPr>
            <p:cNvPr id="103" name="AutoShape 61"/>
            <p:cNvSpPr>
              <a:spLocks noChangeArrowheads="1"/>
            </p:cNvSpPr>
            <p:nvPr/>
          </p:nvSpPr>
          <p:spPr bwMode="auto">
            <a:xfrm>
              <a:off x="5087192" y="1649250"/>
              <a:ext cx="1200389" cy="55433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Work</a:t>
              </a:r>
              <a:b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</a:b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Anywhere</a:t>
              </a:r>
            </a:p>
          </p:txBody>
        </p: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5202086" y="2157055"/>
              <a:ext cx="772226" cy="630936"/>
              <a:chOff x="12383184" y="2379853"/>
              <a:chExt cx="739841" cy="604476"/>
            </a:xfrm>
          </p:grpSpPr>
          <p:sp useBgFill="1">
            <p:nvSpPr>
              <p:cNvPr id="105" name="Freeform 79"/>
              <p:cNvSpPr>
                <a:spLocks/>
              </p:cNvSpPr>
              <p:nvPr/>
            </p:nvSpPr>
            <p:spPr bwMode="auto">
              <a:xfrm>
                <a:off x="12383184" y="2379853"/>
                <a:ext cx="739841" cy="604476"/>
              </a:xfrm>
              <a:custGeom>
                <a:avLst/>
                <a:gdLst>
                  <a:gd name="T0" fmla="*/ 2925 w 3170"/>
                  <a:gd name="T1" fmla="*/ 0 h 2592"/>
                  <a:gd name="T2" fmla="*/ 3002 w 3170"/>
                  <a:gd name="T3" fmla="*/ 12 h 2592"/>
                  <a:gd name="T4" fmla="*/ 3070 w 3170"/>
                  <a:gd name="T5" fmla="*/ 47 h 2592"/>
                  <a:gd name="T6" fmla="*/ 3123 w 3170"/>
                  <a:gd name="T7" fmla="*/ 100 h 2592"/>
                  <a:gd name="T8" fmla="*/ 3157 w 3170"/>
                  <a:gd name="T9" fmla="*/ 168 h 2592"/>
                  <a:gd name="T10" fmla="*/ 3170 w 3170"/>
                  <a:gd name="T11" fmla="*/ 245 h 2592"/>
                  <a:gd name="T12" fmla="*/ 3166 w 3170"/>
                  <a:gd name="T13" fmla="*/ 1940 h 2592"/>
                  <a:gd name="T14" fmla="*/ 3142 w 3170"/>
                  <a:gd name="T15" fmla="*/ 2013 h 2592"/>
                  <a:gd name="T16" fmla="*/ 3098 w 3170"/>
                  <a:gd name="T17" fmla="*/ 2073 h 2592"/>
                  <a:gd name="T18" fmla="*/ 3037 w 3170"/>
                  <a:gd name="T19" fmla="*/ 2118 h 2592"/>
                  <a:gd name="T20" fmla="*/ 2965 w 3170"/>
                  <a:gd name="T21" fmla="*/ 2142 h 2592"/>
                  <a:gd name="T22" fmla="*/ 1400 w 3170"/>
                  <a:gd name="T23" fmla="*/ 2146 h 2592"/>
                  <a:gd name="T24" fmla="*/ 1392 w 3170"/>
                  <a:gd name="T25" fmla="*/ 2145 h 2592"/>
                  <a:gd name="T26" fmla="*/ 1389 w 3170"/>
                  <a:gd name="T27" fmla="*/ 2387 h 2592"/>
                  <a:gd name="T28" fmla="*/ 1365 w 3170"/>
                  <a:gd name="T29" fmla="*/ 2460 h 2592"/>
                  <a:gd name="T30" fmla="*/ 1320 w 3170"/>
                  <a:gd name="T31" fmla="*/ 2521 h 2592"/>
                  <a:gd name="T32" fmla="*/ 1260 w 3170"/>
                  <a:gd name="T33" fmla="*/ 2566 h 2592"/>
                  <a:gd name="T34" fmla="*/ 1186 w 3170"/>
                  <a:gd name="T35" fmla="*/ 2590 h 2592"/>
                  <a:gd name="T36" fmla="*/ 245 w 3170"/>
                  <a:gd name="T37" fmla="*/ 2592 h 2592"/>
                  <a:gd name="T38" fmla="*/ 168 w 3170"/>
                  <a:gd name="T39" fmla="*/ 2580 h 2592"/>
                  <a:gd name="T40" fmla="*/ 100 w 3170"/>
                  <a:gd name="T41" fmla="*/ 2545 h 2592"/>
                  <a:gd name="T42" fmla="*/ 47 w 3170"/>
                  <a:gd name="T43" fmla="*/ 2492 h 2592"/>
                  <a:gd name="T44" fmla="*/ 13 w 3170"/>
                  <a:gd name="T45" fmla="*/ 2424 h 2592"/>
                  <a:gd name="T46" fmla="*/ 0 w 3170"/>
                  <a:gd name="T47" fmla="*/ 2347 h 2592"/>
                  <a:gd name="T48" fmla="*/ 4 w 3170"/>
                  <a:gd name="T49" fmla="*/ 652 h 2592"/>
                  <a:gd name="T50" fmla="*/ 28 w 3170"/>
                  <a:gd name="T51" fmla="*/ 579 h 2592"/>
                  <a:gd name="T52" fmla="*/ 72 w 3170"/>
                  <a:gd name="T53" fmla="*/ 519 h 2592"/>
                  <a:gd name="T54" fmla="*/ 133 w 3170"/>
                  <a:gd name="T55" fmla="*/ 474 h 2592"/>
                  <a:gd name="T56" fmla="*/ 205 w 3170"/>
                  <a:gd name="T57" fmla="*/ 450 h 2592"/>
                  <a:gd name="T58" fmla="*/ 713 w 3170"/>
                  <a:gd name="T59" fmla="*/ 446 h 2592"/>
                  <a:gd name="T60" fmla="*/ 717 w 3170"/>
                  <a:gd name="T61" fmla="*/ 205 h 2592"/>
                  <a:gd name="T62" fmla="*/ 741 w 3170"/>
                  <a:gd name="T63" fmla="*/ 133 h 2592"/>
                  <a:gd name="T64" fmla="*/ 786 w 3170"/>
                  <a:gd name="T65" fmla="*/ 71 h 2592"/>
                  <a:gd name="T66" fmla="*/ 846 w 3170"/>
                  <a:gd name="T67" fmla="*/ 26 h 2592"/>
                  <a:gd name="T68" fmla="*/ 919 w 3170"/>
                  <a:gd name="T69" fmla="*/ 2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70" h="2592">
                    <a:moveTo>
                      <a:pt x="959" y="0"/>
                    </a:moveTo>
                    <a:lnTo>
                      <a:pt x="2925" y="0"/>
                    </a:lnTo>
                    <a:lnTo>
                      <a:pt x="2965" y="2"/>
                    </a:lnTo>
                    <a:lnTo>
                      <a:pt x="3002" y="12"/>
                    </a:lnTo>
                    <a:lnTo>
                      <a:pt x="3037" y="26"/>
                    </a:lnTo>
                    <a:lnTo>
                      <a:pt x="3070" y="47"/>
                    </a:lnTo>
                    <a:lnTo>
                      <a:pt x="3098" y="71"/>
                    </a:lnTo>
                    <a:lnTo>
                      <a:pt x="3123" y="100"/>
                    </a:lnTo>
                    <a:lnTo>
                      <a:pt x="3142" y="133"/>
                    </a:lnTo>
                    <a:lnTo>
                      <a:pt x="3157" y="168"/>
                    </a:lnTo>
                    <a:lnTo>
                      <a:pt x="3166" y="205"/>
                    </a:lnTo>
                    <a:lnTo>
                      <a:pt x="3170" y="245"/>
                    </a:lnTo>
                    <a:lnTo>
                      <a:pt x="3170" y="1901"/>
                    </a:lnTo>
                    <a:lnTo>
                      <a:pt x="3166" y="1940"/>
                    </a:lnTo>
                    <a:lnTo>
                      <a:pt x="3157" y="1978"/>
                    </a:lnTo>
                    <a:lnTo>
                      <a:pt x="3142" y="2013"/>
                    </a:lnTo>
                    <a:lnTo>
                      <a:pt x="3123" y="2046"/>
                    </a:lnTo>
                    <a:lnTo>
                      <a:pt x="3098" y="2073"/>
                    </a:lnTo>
                    <a:lnTo>
                      <a:pt x="3070" y="2099"/>
                    </a:lnTo>
                    <a:lnTo>
                      <a:pt x="3037" y="2118"/>
                    </a:lnTo>
                    <a:lnTo>
                      <a:pt x="3002" y="2134"/>
                    </a:lnTo>
                    <a:lnTo>
                      <a:pt x="2965" y="2142"/>
                    </a:lnTo>
                    <a:lnTo>
                      <a:pt x="2925" y="2146"/>
                    </a:lnTo>
                    <a:lnTo>
                      <a:pt x="1400" y="2146"/>
                    </a:lnTo>
                    <a:lnTo>
                      <a:pt x="1396" y="2146"/>
                    </a:lnTo>
                    <a:lnTo>
                      <a:pt x="1392" y="2145"/>
                    </a:lnTo>
                    <a:lnTo>
                      <a:pt x="1392" y="2347"/>
                    </a:lnTo>
                    <a:lnTo>
                      <a:pt x="1389" y="2387"/>
                    </a:lnTo>
                    <a:lnTo>
                      <a:pt x="1379" y="2424"/>
                    </a:lnTo>
                    <a:lnTo>
                      <a:pt x="1365" y="2460"/>
                    </a:lnTo>
                    <a:lnTo>
                      <a:pt x="1344" y="2492"/>
                    </a:lnTo>
                    <a:lnTo>
                      <a:pt x="1320" y="2521"/>
                    </a:lnTo>
                    <a:lnTo>
                      <a:pt x="1291" y="2545"/>
                    </a:lnTo>
                    <a:lnTo>
                      <a:pt x="1260" y="2566"/>
                    </a:lnTo>
                    <a:lnTo>
                      <a:pt x="1223" y="2580"/>
                    </a:lnTo>
                    <a:lnTo>
                      <a:pt x="1186" y="2590"/>
                    </a:lnTo>
                    <a:lnTo>
                      <a:pt x="1146" y="2592"/>
                    </a:lnTo>
                    <a:lnTo>
                      <a:pt x="245" y="2592"/>
                    </a:lnTo>
                    <a:lnTo>
                      <a:pt x="205" y="2590"/>
                    </a:lnTo>
                    <a:lnTo>
                      <a:pt x="168" y="2580"/>
                    </a:lnTo>
                    <a:lnTo>
                      <a:pt x="133" y="2566"/>
                    </a:lnTo>
                    <a:lnTo>
                      <a:pt x="100" y="2545"/>
                    </a:lnTo>
                    <a:lnTo>
                      <a:pt x="72" y="2521"/>
                    </a:lnTo>
                    <a:lnTo>
                      <a:pt x="47" y="2492"/>
                    </a:lnTo>
                    <a:lnTo>
                      <a:pt x="28" y="2460"/>
                    </a:lnTo>
                    <a:lnTo>
                      <a:pt x="13" y="2424"/>
                    </a:lnTo>
                    <a:lnTo>
                      <a:pt x="4" y="2387"/>
                    </a:lnTo>
                    <a:lnTo>
                      <a:pt x="0" y="2347"/>
                    </a:lnTo>
                    <a:lnTo>
                      <a:pt x="0" y="691"/>
                    </a:lnTo>
                    <a:lnTo>
                      <a:pt x="4" y="652"/>
                    </a:lnTo>
                    <a:lnTo>
                      <a:pt x="13" y="614"/>
                    </a:lnTo>
                    <a:lnTo>
                      <a:pt x="28" y="579"/>
                    </a:lnTo>
                    <a:lnTo>
                      <a:pt x="47" y="546"/>
                    </a:lnTo>
                    <a:lnTo>
                      <a:pt x="72" y="519"/>
                    </a:lnTo>
                    <a:lnTo>
                      <a:pt x="100" y="493"/>
                    </a:lnTo>
                    <a:lnTo>
                      <a:pt x="133" y="474"/>
                    </a:lnTo>
                    <a:lnTo>
                      <a:pt x="168" y="458"/>
                    </a:lnTo>
                    <a:lnTo>
                      <a:pt x="205" y="450"/>
                    </a:lnTo>
                    <a:lnTo>
                      <a:pt x="245" y="446"/>
                    </a:lnTo>
                    <a:lnTo>
                      <a:pt x="713" y="446"/>
                    </a:lnTo>
                    <a:lnTo>
                      <a:pt x="713" y="245"/>
                    </a:lnTo>
                    <a:lnTo>
                      <a:pt x="717" y="205"/>
                    </a:lnTo>
                    <a:lnTo>
                      <a:pt x="725" y="168"/>
                    </a:lnTo>
                    <a:lnTo>
                      <a:pt x="741" y="133"/>
                    </a:lnTo>
                    <a:lnTo>
                      <a:pt x="760" y="100"/>
                    </a:lnTo>
                    <a:lnTo>
                      <a:pt x="786" y="71"/>
                    </a:lnTo>
                    <a:lnTo>
                      <a:pt x="814" y="47"/>
                    </a:lnTo>
                    <a:lnTo>
                      <a:pt x="846" y="26"/>
                    </a:lnTo>
                    <a:lnTo>
                      <a:pt x="881" y="12"/>
                    </a:lnTo>
                    <a:lnTo>
                      <a:pt x="919" y="2"/>
                    </a:lnTo>
                    <a:lnTo>
                      <a:pt x="959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0"/>
              <p:cNvSpPr>
                <a:spLocks noEditPoints="1"/>
              </p:cNvSpPr>
              <p:nvPr/>
            </p:nvSpPr>
            <p:spPr bwMode="auto">
              <a:xfrm>
                <a:off x="12411191" y="2511717"/>
                <a:ext cx="268397" cy="444605"/>
              </a:xfrm>
              <a:custGeom>
                <a:avLst/>
                <a:gdLst>
                  <a:gd name="T0" fmla="*/ 549 w 1152"/>
                  <a:gd name="T1" fmla="*/ 1607 h 1906"/>
                  <a:gd name="T2" fmla="*/ 501 w 1152"/>
                  <a:gd name="T3" fmla="*/ 1633 h 1906"/>
                  <a:gd name="T4" fmla="*/ 475 w 1152"/>
                  <a:gd name="T5" fmla="*/ 1680 h 1906"/>
                  <a:gd name="T6" fmla="*/ 475 w 1152"/>
                  <a:gd name="T7" fmla="*/ 1736 h 1906"/>
                  <a:gd name="T8" fmla="*/ 501 w 1152"/>
                  <a:gd name="T9" fmla="*/ 1782 h 1906"/>
                  <a:gd name="T10" fmla="*/ 549 w 1152"/>
                  <a:gd name="T11" fmla="*/ 1809 h 1906"/>
                  <a:gd name="T12" fmla="*/ 601 w 1152"/>
                  <a:gd name="T13" fmla="*/ 1810 h 1906"/>
                  <a:gd name="T14" fmla="*/ 642 w 1152"/>
                  <a:gd name="T15" fmla="*/ 1789 h 1906"/>
                  <a:gd name="T16" fmla="*/ 671 w 1152"/>
                  <a:gd name="T17" fmla="*/ 1754 h 1906"/>
                  <a:gd name="T18" fmla="*/ 680 w 1152"/>
                  <a:gd name="T19" fmla="*/ 1708 h 1906"/>
                  <a:gd name="T20" fmla="*/ 667 w 1152"/>
                  <a:gd name="T21" fmla="*/ 1655 h 1906"/>
                  <a:gd name="T22" fmla="*/ 628 w 1152"/>
                  <a:gd name="T23" fmla="*/ 1617 h 1906"/>
                  <a:gd name="T24" fmla="*/ 576 w 1152"/>
                  <a:gd name="T25" fmla="*/ 1603 h 1906"/>
                  <a:gd name="T26" fmla="*/ 150 w 1152"/>
                  <a:gd name="T27" fmla="*/ 1457 h 1906"/>
                  <a:gd name="T28" fmla="*/ 1003 w 1152"/>
                  <a:gd name="T29" fmla="*/ 215 h 1906"/>
                  <a:gd name="T30" fmla="*/ 125 w 1152"/>
                  <a:gd name="T31" fmla="*/ 0 h 1906"/>
                  <a:gd name="T32" fmla="*/ 1055 w 1152"/>
                  <a:gd name="T33" fmla="*/ 3 h 1906"/>
                  <a:gd name="T34" fmla="*/ 1105 w 1152"/>
                  <a:gd name="T35" fmla="*/ 28 h 1906"/>
                  <a:gd name="T36" fmla="*/ 1140 w 1152"/>
                  <a:gd name="T37" fmla="*/ 70 h 1906"/>
                  <a:gd name="T38" fmla="*/ 1152 w 1152"/>
                  <a:gd name="T39" fmla="*/ 125 h 1906"/>
                  <a:gd name="T40" fmla="*/ 1149 w 1152"/>
                  <a:gd name="T41" fmla="*/ 1810 h 1906"/>
                  <a:gd name="T42" fmla="*/ 1125 w 1152"/>
                  <a:gd name="T43" fmla="*/ 1859 h 1906"/>
                  <a:gd name="T44" fmla="*/ 1082 w 1152"/>
                  <a:gd name="T45" fmla="*/ 1894 h 1906"/>
                  <a:gd name="T46" fmla="*/ 1026 w 1152"/>
                  <a:gd name="T47" fmla="*/ 1906 h 1906"/>
                  <a:gd name="T48" fmla="*/ 96 w 1152"/>
                  <a:gd name="T49" fmla="*/ 1903 h 1906"/>
                  <a:gd name="T50" fmla="*/ 47 w 1152"/>
                  <a:gd name="T51" fmla="*/ 1879 h 1906"/>
                  <a:gd name="T52" fmla="*/ 13 w 1152"/>
                  <a:gd name="T53" fmla="*/ 1836 h 1906"/>
                  <a:gd name="T54" fmla="*/ 0 w 1152"/>
                  <a:gd name="T55" fmla="*/ 1781 h 1906"/>
                  <a:gd name="T56" fmla="*/ 3 w 1152"/>
                  <a:gd name="T57" fmla="*/ 96 h 1906"/>
                  <a:gd name="T58" fmla="*/ 27 w 1152"/>
                  <a:gd name="T59" fmla="*/ 47 h 1906"/>
                  <a:gd name="T60" fmla="*/ 70 w 1152"/>
                  <a:gd name="T61" fmla="*/ 13 h 1906"/>
                  <a:gd name="T62" fmla="*/ 125 w 1152"/>
                  <a:gd name="T63" fmla="*/ 0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2" h="1906">
                    <a:moveTo>
                      <a:pt x="576" y="1603"/>
                    </a:moveTo>
                    <a:lnTo>
                      <a:pt x="549" y="1607"/>
                    </a:lnTo>
                    <a:lnTo>
                      <a:pt x="523" y="1617"/>
                    </a:lnTo>
                    <a:lnTo>
                      <a:pt x="501" y="1633"/>
                    </a:lnTo>
                    <a:lnTo>
                      <a:pt x="486" y="1655"/>
                    </a:lnTo>
                    <a:lnTo>
                      <a:pt x="475" y="1680"/>
                    </a:lnTo>
                    <a:lnTo>
                      <a:pt x="471" y="1708"/>
                    </a:lnTo>
                    <a:lnTo>
                      <a:pt x="475" y="1736"/>
                    </a:lnTo>
                    <a:lnTo>
                      <a:pt x="486" y="1760"/>
                    </a:lnTo>
                    <a:lnTo>
                      <a:pt x="501" y="1782"/>
                    </a:lnTo>
                    <a:lnTo>
                      <a:pt x="523" y="1798"/>
                    </a:lnTo>
                    <a:lnTo>
                      <a:pt x="549" y="1809"/>
                    </a:lnTo>
                    <a:lnTo>
                      <a:pt x="576" y="1812"/>
                    </a:lnTo>
                    <a:lnTo>
                      <a:pt x="601" y="1810"/>
                    </a:lnTo>
                    <a:lnTo>
                      <a:pt x="622" y="1801"/>
                    </a:lnTo>
                    <a:lnTo>
                      <a:pt x="642" y="1789"/>
                    </a:lnTo>
                    <a:lnTo>
                      <a:pt x="657" y="1773"/>
                    </a:lnTo>
                    <a:lnTo>
                      <a:pt x="671" y="1754"/>
                    </a:lnTo>
                    <a:lnTo>
                      <a:pt x="678" y="1731"/>
                    </a:lnTo>
                    <a:lnTo>
                      <a:pt x="680" y="1708"/>
                    </a:lnTo>
                    <a:lnTo>
                      <a:pt x="677" y="1680"/>
                    </a:lnTo>
                    <a:lnTo>
                      <a:pt x="667" y="1655"/>
                    </a:lnTo>
                    <a:lnTo>
                      <a:pt x="650" y="1633"/>
                    </a:lnTo>
                    <a:lnTo>
                      <a:pt x="628" y="1617"/>
                    </a:lnTo>
                    <a:lnTo>
                      <a:pt x="604" y="1607"/>
                    </a:lnTo>
                    <a:lnTo>
                      <a:pt x="576" y="1603"/>
                    </a:lnTo>
                    <a:close/>
                    <a:moveTo>
                      <a:pt x="150" y="215"/>
                    </a:moveTo>
                    <a:lnTo>
                      <a:pt x="150" y="1457"/>
                    </a:lnTo>
                    <a:lnTo>
                      <a:pt x="1003" y="1457"/>
                    </a:lnTo>
                    <a:lnTo>
                      <a:pt x="1003" y="215"/>
                    </a:lnTo>
                    <a:lnTo>
                      <a:pt x="150" y="215"/>
                    </a:lnTo>
                    <a:close/>
                    <a:moveTo>
                      <a:pt x="125" y="0"/>
                    </a:moveTo>
                    <a:lnTo>
                      <a:pt x="1026" y="0"/>
                    </a:lnTo>
                    <a:lnTo>
                      <a:pt x="1055" y="3"/>
                    </a:lnTo>
                    <a:lnTo>
                      <a:pt x="1082" y="13"/>
                    </a:lnTo>
                    <a:lnTo>
                      <a:pt x="1105" y="28"/>
                    </a:lnTo>
                    <a:lnTo>
                      <a:pt x="1125" y="47"/>
                    </a:lnTo>
                    <a:lnTo>
                      <a:pt x="1140" y="70"/>
                    </a:lnTo>
                    <a:lnTo>
                      <a:pt x="1149" y="96"/>
                    </a:lnTo>
                    <a:lnTo>
                      <a:pt x="1152" y="125"/>
                    </a:lnTo>
                    <a:lnTo>
                      <a:pt x="1152" y="1781"/>
                    </a:lnTo>
                    <a:lnTo>
                      <a:pt x="1149" y="1810"/>
                    </a:lnTo>
                    <a:lnTo>
                      <a:pt x="1140" y="1836"/>
                    </a:lnTo>
                    <a:lnTo>
                      <a:pt x="1125" y="1859"/>
                    </a:lnTo>
                    <a:lnTo>
                      <a:pt x="1105" y="1879"/>
                    </a:lnTo>
                    <a:lnTo>
                      <a:pt x="1082" y="1894"/>
                    </a:lnTo>
                    <a:lnTo>
                      <a:pt x="1055" y="1903"/>
                    </a:lnTo>
                    <a:lnTo>
                      <a:pt x="1026" y="1906"/>
                    </a:lnTo>
                    <a:lnTo>
                      <a:pt x="125" y="1906"/>
                    </a:lnTo>
                    <a:lnTo>
                      <a:pt x="96" y="1903"/>
                    </a:lnTo>
                    <a:lnTo>
                      <a:pt x="70" y="1894"/>
                    </a:lnTo>
                    <a:lnTo>
                      <a:pt x="47" y="1879"/>
                    </a:lnTo>
                    <a:lnTo>
                      <a:pt x="27" y="1859"/>
                    </a:lnTo>
                    <a:lnTo>
                      <a:pt x="13" y="1836"/>
                    </a:lnTo>
                    <a:lnTo>
                      <a:pt x="3" y="1810"/>
                    </a:lnTo>
                    <a:lnTo>
                      <a:pt x="0" y="1781"/>
                    </a:lnTo>
                    <a:lnTo>
                      <a:pt x="0" y="125"/>
                    </a:lnTo>
                    <a:lnTo>
                      <a:pt x="3" y="96"/>
                    </a:lnTo>
                    <a:lnTo>
                      <a:pt x="13" y="70"/>
                    </a:lnTo>
                    <a:lnTo>
                      <a:pt x="27" y="47"/>
                    </a:lnTo>
                    <a:lnTo>
                      <a:pt x="47" y="28"/>
                    </a:lnTo>
                    <a:lnTo>
                      <a:pt x="70" y="13"/>
                    </a:lnTo>
                    <a:lnTo>
                      <a:pt x="96" y="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1"/>
              <p:cNvSpPr>
                <a:spLocks noEditPoints="1"/>
              </p:cNvSpPr>
              <p:nvPr/>
            </p:nvSpPr>
            <p:spPr bwMode="auto">
              <a:xfrm>
                <a:off x="12578064" y="2407860"/>
                <a:ext cx="516955" cy="444605"/>
              </a:xfrm>
              <a:custGeom>
                <a:avLst/>
                <a:gdLst>
                  <a:gd name="T0" fmla="*/ 1404 w 2217"/>
                  <a:gd name="T1" fmla="*/ 1581 h 1906"/>
                  <a:gd name="T2" fmla="*/ 1363 w 2217"/>
                  <a:gd name="T3" fmla="*/ 1600 h 1906"/>
                  <a:gd name="T4" fmla="*/ 1334 w 2217"/>
                  <a:gd name="T5" fmla="*/ 1637 h 1906"/>
                  <a:gd name="T6" fmla="*/ 1324 w 2217"/>
                  <a:gd name="T7" fmla="*/ 1683 h 1906"/>
                  <a:gd name="T8" fmla="*/ 1337 w 2217"/>
                  <a:gd name="T9" fmla="*/ 1736 h 1906"/>
                  <a:gd name="T10" fmla="*/ 1375 w 2217"/>
                  <a:gd name="T11" fmla="*/ 1773 h 1906"/>
                  <a:gd name="T12" fmla="*/ 1428 w 2217"/>
                  <a:gd name="T13" fmla="*/ 1788 h 1906"/>
                  <a:gd name="T14" fmla="*/ 1481 w 2217"/>
                  <a:gd name="T15" fmla="*/ 1773 h 1906"/>
                  <a:gd name="T16" fmla="*/ 1519 w 2217"/>
                  <a:gd name="T17" fmla="*/ 1736 h 1906"/>
                  <a:gd name="T18" fmla="*/ 1533 w 2217"/>
                  <a:gd name="T19" fmla="*/ 1683 h 1906"/>
                  <a:gd name="T20" fmla="*/ 1522 w 2217"/>
                  <a:gd name="T21" fmla="*/ 1642 h 1906"/>
                  <a:gd name="T22" fmla="*/ 1493 w 2217"/>
                  <a:gd name="T23" fmla="*/ 1604 h 1906"/>
                  <a:gd name="T24" fmla="*/ 1452 w 2217"/>
                  <a:gd name="T25" fmla="*/ 1581 h 1906"/>
                  <a:gd name="T26" fmla="*/ 1109 w 2217"/>
                  <a:gd name="T27" fmla="*/ 1577 h 1906"/>
                  <a:gd name="T28" fmla="*/ 1063 w 2217"/>
                  <a:gd name="T29" fmla="*/ 1588 h 1906"/>
                  <a:gd name="T30" fmla="*/ 1026 w 2217"/>
                  <a:gd name="T31" fmla="*/ 1617 h 1906"/>
                  <a:gd name="T32" fmla="*/ 1007 w 2217"/>
                  <a:gd name="T33" fmla="*/ 1658 h 1906"/>
                  <a:gd name="T34" fmla="*/ 1007 w 2217"/>
                  <a:gd name="T35" fmla="*/ 1710 h 1906"/>
                  <a:gd name="T36" fmla="*/ 1035 w 2217"/>
                  <a:gd name="T37" fmla="*/ 1756 h 1906"/>
                  <a:gd name="T38" fmla="*/ 1081 w 2217"/>
                  <a:gd name="T39" fmla="*/ 1784 h 1906"/>
                  <a:gd name="T40" fmla="*/ 1136 w 2217"/>
                  <a:gd name="T41" fmla="*/ 1784 h 1906"/>
                  <a:gd name="T42" fmla="*/ 1182 w 2217"/>
                  <a:gd name="T43" fmla="*/ 1756 h 1906"/>
                  <a:gd name="T44" fmla="*/ 1210 w 2217"/>
                  <a:gd name="T45" fmla="*/ 1710 h 1906"/>
                  <a:gd name="T46" fmla="*/ 1210 w 2217"/>
                  <a:gd name="T47" fmla="*/ 1662 h 1906"/>
                  <a:gd name="T48" fmla="*/ 1191 w 2217"/>
                  <a:gd name="T49" fmla="*/ 1622 h 1906"/>
                  <a:gd name="T50" fmla="*/ 1155 w 2217"/>
                  <a:gd name="T51" fmla="*/ 1591 h 1906"/>
                  <a:gd name="T52" fmla="*/ 1109 w 2217"/>
                  <a:gd name="T53" fmla="*/ 1577 h 1906"/>
                  <a:gd name="T54" fmla="*/ 765 w 2217"/>
                  <a:gd name="T55" fmla="*/ 1581 h 1906"/>
                  <a:gd name="T56" fmla="*/ 723 w 2217"/>
                  <a:gd name="T57" fmla="*/ 1600 h 1906"/>
                  <a:gd name="T58" fmla="*/ 695 w 2217"/>
                  <a:gd name="T59" fmla="*/ 1637 h 1906"/>
                  <a:gd name="T60" fmla="*/ 684 w 2217"/>
                  <a:gd name="T61" fmla="*/ 1683 h 1906"/>
                  <a:gd name="T62" fmla="*/ 699 w 2217"/>
                  <a:gd name="T63" fmla="*/ 1736 h 1906"/>
                  <a:gd name="T64" fmla="*/ 736 w 2217"/>
                  <a:gd name="T65" fmla="*/ 1773 h 1906"/>
                  <a:gd name="T66" fmla="*/ 789 w 2217"/>
                  <a:gd name="T67" fmla="*/ 1788 h 1906"/>
                  <a:gd name="T68" fmla="*/ 841 w 2217"/>
                  <a:gd name="T69" fmla="*/ 1773 h 1906"/>
                  <a:gd name="T70" fmla="*/ 880 w 2217"/>
                  <a:gd name="T71" fmla="*/ 1736 h 1906"/>
                  <a:gd name="T72" fmla="*/ 893 w 2217"/>
                  <a:gd name="T73" fmla="*/ 1683 h 1906"/>
                  <a:gd name="T74" fmla="*/ 884 w 2217"/>
                  <a:gd name="T75" fmla="*/ 1642 h 1906"/>
                  <a:gd name="T76" fmla="*/ 855 w 2217"/>
                  <a:gd name="T77" fmla="*/ 1604 h 1906"/>
                  <a:gd name="T78" fmla="*/ 814 w 2217"/>
                  <a:gd name="T79" fmla="*/ 1581 h 1906"/>
                  <a:gd name="T80" fmla="*/ 126 w 2217"/>
                  <a:gd name="T81" fmla="*/ 0 h 1906"/>
                  <a:gd name="T82" fmla="*/ 2121 w 2217"/>
                  <a:gd name="T83" fmla="*/ 3 h 1906"/>
                  <a:gd name="T84" fmla="*/ 2170 w 2217"/>
                  <a:gd name="T85" fmla="*/ 27 h 1906"/>
                  <a:gd name="T86" fmla="*/ 2204 w 2217"/>
                  <a:gd name="T87" fmla="*/ 70 h 1906"/>
                  <a:gd name="T88" fmla="*/ 2217 w 2217"/>
                  <a:gd name="T89" fmla="*/ 125 h 1906"/>
                  <a:gd name="T90" fmla="*/ 2214 w 2217"/>
                  <a:gd name="T91" fmla="*/ 1810 h 1906"/>
                  <a:gd name="T92" fmla="*/ 2190 w 2217"/>
                  <a:gd name="T93" fmla="*/ 1859 h 1906"/>
                  <a:gd name="T94" fmla="*/ 2147 w 2217"/>
                  <a:gd name="T95" fmla="*/ 1893 h 1906"/>
                  <a:gd name="T96" fmla="*/ 2092 w 2217"/>
                  <a:gd name="T97" fmla="*/ 1906 h 1906"/>
                  <a:gd name="T98" fmla="*/ 567 w 2217"/>
                  <a:gd name="T99" fmla="*/ 1386 h 1906"/>
                  <a:gd name="T100" fmla="*/ 2067 w 2217"/>
                  <a:gd name="T101" fmla="*/ 214 h 1906"/>
                  <a:gd name="T102" fmla="*/ 149 w 2217"/>
                  <a:gd name="T103" fmla="*/ 339 h 1906"/>
                  <a:gd name="T104" fmla="*/ 0 w 2217"/>
                  <a:gd name="T105" fmla="*/ 125 h 1906"/>
                  <a:gd name="T106" fmla="*/ 13 w 2217"/>
                  <a:gd name="T107" fmla="*/ 70 h 1906"/>
                  <a:gd name="T108" fmla="*/ 47 w 2217"/>
                  <a:gd name="T109" fmla="*/ 27 h 1906"/>
                  <a:gd name="T110" fmla="*/ 97 w 2217"/>
                  <a:gd name="T111" fmla="*/ 3 h 1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17" h="1906">
                    <a:moveTo>
                      <a:pt x="1428" y="1577"/>
                    </a:moveTo>
                    <a:lnTo>
                      <a:pt x="1404" y="1581"/>
                    </a:lnTo>
                    <a:lnTo>
                      <a:pt x="1382" y="1588"/>
                    </a:lnTo>
                    <a:lnTo>
                      <a:pt x="1363" y="1600"/>
                    </a:lnTo>
                    <a:lnTo>
                      <a:pt x="1347" y="1617"/>
                    </a:lnTo>
                    <a:lnTo>
                      <a:pt x="1334" y="1637"/>
                    </a:lnTo>
                    <a:lnTo>
                      <a:pt x="1326" y="1658"/>
                    </a:lnTo>
                    <a:lnTo>
                      <a:pt x="1324" y="1683"/>
                    </a:lnTo>
                    <a:lnTo>
                      <a:pt x="1328" y="1710"/>
                    </a:lnTo>
                    <a:lnTo>
                      <a:pt x="1337" y="1736"/>
                    </a:lnTo>
                    <a:lnTo>
                      <a:pt x="1354" y="1756"/>
                    </a:lnTo>
                    <a:lnTo>
                      <a:pt x="1375" y="1773"/>
                    </a:lnTo>
                    <a:lnTo>
                      <a:pt x="1400" y="1784"/>
                    </a:lnTo>
                    <a:lnTo>
                      <a:pt x="1428" y="1788"/>
                    </a:lnTo>
                    <a:lnTo>
                      <a:pt x="1456" y="1784"/>
                    </a:lnTo>
                    <a:lnTo>
                      <a:pt x="1481" y="1773"/>
                    </a:lnTo>
                    <a:lnTo>
                      <a:pt x="1502" y="1756"/>
                    </a:lnTo>
                    <a:lnTo>
                      <a:pt x="1519" y="1736"/>
                    </a:lnTo>
                    <a:lnTo>
                      <a:pt x="1529" y="1710"/>
                    </a:lnTo>
                    <a:lnTo>
                      <a:pt x="1533" y="1683"/>
                    </a:lnTo>
                    <a:lnTo>
                      <a:pt x="1531" y="1662"/>
                    </a:lnTo>
                    <a:lnTo>
                      <a:pt x="1522" y="1642"/>
                    </a:lnTo>
                    <a:lnTo>
                      <a:pt x="1510" y="1622"/>
                    </a:lnTo>
                    <a:lnTo>
                      <a:pt x="1493" y="1604"/>
                    </a:lnTo>
                    <a:lnTo>
                      <a:pt x="1474" y="1591"/>
                    </a:lnTo>
                    <a:lnTo>
                      <a:pt x="1452" y="1581"/>
                    </a:lnTo>
                    <a:lnTo>
                      <a:pt x="1428" y="1577"/>
                    </a:lnTo>
                    <a:close/>
                    <a:moveTo>
                      <a:pt x="1109" y="1577"/>
                    </a:moveTo>
                    <a:lnTo>
                      <a:pt x="1085" y="1581"/>
                    </a:lnTo>
                    <a:lnTo>
                      <a:pt x="1063" y="1588"/>
                    </a:lnTo>
                    <a:lnTo>
                      <a:pt x="1043" y="1600"/>
                    </a:lnTo>
                    <a:lnTo>
                      <a:pt x="1026" y="1617"/>
                    </a:lnTo>
                    <a:lnTo>
                      <a:pt x="1014" y="1637"/>
                    </a:lnTo>
                    <a:lnTo>
                      <a:pt x="1007" y="1658"/>
                    </a:lnTo>
                    <a:lnTo>
                      <a:pt x="1003" y="1683"/>
                    </a:lnTo>
                    <a:lnTo>
                      <a:pt x="1007" y="1710"/>
                    </a:lnTo>
                    <a:lnTo>
                      <a:pt x="1018" y="1736"/>
                    </a:lnTo>
                    <a:lnTo>
                      <a:pt x="1035" y="1756"/>
                    </a:lnTo>
                    <a:lnTo>
                      <a:pt x="1055" y="1773"/>
                    </a:lnTo>
                    <a:lnTo>
                      <a:pt x="1081" y="1784"/>
                    </a:lnTo>
                    <a:lnTo>
                      <a:pt x="1109" y="1788"/>
                    </a:lnTo>
                    <a:lnTo>
                      <a:pt x="1136" y="1784"/>
                    </a:lnTo>
                    <a:lnTo>
                      <a:pt x="1162" y="1773"/>
                    </a:lnTo>
                    <a:lnTo>
                      <a:pt x="1182" y="1756"/>
                    </a:lnTo>
                    <a:lnTo>
                      <a:pt x="1199" y="1736"/>
                    </a:lnTo>
                    <a:lnTo>
                      <a:pt x="1210" y="1710"/>
                    </a:lnTo>
                    <a:lnTo>
                      <a:pt x="1214" y="1683"/>
                    </a:lnTo>
                    <a:lnTo>
                      <a:pt x="1210" y="1662"/>
                    </a:lnTo>
                    <a:lnTo>
                      <a:pt x="1203" y="1642"/>
                    </a:lnTo>
                    <a:lnTo>
                      <a:pt x="1191" y="1622"/>
                    </a:lnTo>
                    <a:lnTo>
                      <a:pt x="1174" y="1604"/>
                    </a:lnTo>
                    <a:lnTo>
                      <a:pt x="1155" y="1591"/>
                    </a:lnTo>
                    <a:lnTo>
                      <a:pt x="1133" y="1581"/>
                    </a:lnTo>
                    <a:lnTo>
                      <a:pt x="1109" y="1577"/>
                    </a:lnTo>
                    <a:close/>
                    <a:moveTo>
                      <a:pt x="789" y="1577"/>
                    </a:moveTo>
                    <a:lnTo>
                      <a:pt x="765" y="1581"/>
                    </a:lnTo>
                    <a:lnTo>
                      <a:pt x="744" y="1588"/>
                    </a:lnTo>
                    <a:lnTo>
                      <a:pt x="723" y="1600"/>
                    </a:lnTo>
                    <a:lnTo>
                      <a:pt x="707" y="1617"/>
                    </a:lnTo>
                    <a:lnTo>
                      <a:pt x="695" y="1637"/>
                    </a:lnTo>
                    <a:lnTo>
                      <a:pt x="687" y="1658"/>
                    </a:lnTo>
                    <a:lnTo>
                      <a:pt x="684" y="1683"/>
                    </a:lnTo>
                    <a:lnTo>
                      <a:pt x="688" y="1710"/>
                    </a:lnTo>
                    <a:lnTo>
                      <a:pt x="699" y="1736"/>
                    </a:lnTo>
                    <a:lnTo>
                      <a:pt x="715" y="1756"/>
                    </a:lnTo>
                    <a:lnTo>
                      <a:pt x="736" y="1773"/>
                    </a:lnTo>
                    <a:lnTo>
                      <a:pt x="762" y="1784"/>
                    </a:lnTo>
                    <a:lnTo>
                      <a:pt x="789" y="1788"/>
                    </a:lnTo>
                    <a:lnTo>
                      <a:pt x="817" y="1784"/>
                    </a:lnTo>
                    <a:lnTo>
                      <a:pt x="841" y="1773"/>
                    </a:lnTo>
                    <a:lnTo>
                      <a:pt x="863" y="1756"/>
                    </a:lnTo>
                    <a:lnTo>
                      <a:pt x="880" y="1736"/>
                    </a:lnTo>
                    <a:lnTo>
                      <a:pt x="890" y="1710"/>
                    </a:lnTo>
                    <a:lnTo>
                      <a:pt x="893" y="1683"/>
                    </a:lnTo>
                    <a:lnTo>
                      <a:pt x="891" y="1662"/>
                    </a:lnTo>
                    <a:lnTo>
                      <a:pt x="884" y="1642"/>
                    </a:lnTo>
                    <a:lnTo>
                      <a:pt x="870" y="1622"/>
                    </a:lnTo>
                    <a:lnTo>
                      <a:pt x="855" y="1604"/>
                    </a:lnTo>
                    <a:lnTo>
                      <a:pt x="835" y="1591"/>
                    </a:lnTo>
                    <a:lnTo>
                      <a:pt x="814" y="1581"/>
                    </a:lnTo>
                    <a:lnTo>
                      <a:pt x="789" y="1577"/>
                    </a:lnTo>
                    <a:close/>
                    <a:moveTo>
                      <a:pt x="126" y="0"/>
                    </a:moveTo>
                    <a:lnTo>
                      <a:pt x="2092" y="0"/>
                    </a:lnTo>
                    <a:lnTo>
                      <a:pt x="2121" y="3"/>
                    </a:lnTo>
                    <a:lnTo>
                      <a:pt x="2147" y="12"/>
                    </a:lnTo>
                    <a:lnTo>
                      <a:pt x="2170" y="27"/>
                    </a:lnTo>
                    <a:lnTo>
                      <a:pt x="2190" y="47"/>
                    </a:lnTo>
                    <a:lnTo>
                      <a:pt x="2204" y="70"/>
                    </a:lnTo>
                    <a:lnTo>
                      <a:pt x="2214" y="96"/>
                    </a:lnTo>
                    <a:lnTo>
                      <a:pt x="2217" y="125"/>
                    </a:lnTo>
                    <a:lnTo>
                      <a:pt x="2217" y="1781"/>
                    </a:lnTo>
                    <a:lnTo>
                      <a:pt x="2214" y="1810"/>
                    </a:lnTo>
                    <a:lnTo>
                      <a:pt x="2204" y="1836"/>
                    </a:lnTo>
                    <a:lnTo>
                      <a:pt x="2190" y="1859"/>
                    </a:lnTo>
                    <a:lnTo>
                      <a:pt x="2170" y="1878"/>
                    </a:lnTo>
                    <a:lnTo>
                      <a:pt x="2147" y="1893"/>
                    </a:lnTo>
                    <a:lnTo>
                      <a:pt x="2121" y="1903"/>
                    </a:lnTo>
                    <a:lnTo>
                      <a:pt x="2092" y="1906"/>
                    </a:lnTo>
                    <a:lnTo>
                      <a:pt x="567" y="1906"/>
                    </a:lnTo>
                    <a:lnTo>
                      <a:pt x="567" y="1386"/>
                    </a:lnTo>
                    <a:lnTo>
                      <a:pt x="2067" y="1386"/>
                    </a:lnTo>
                    <a:lnTo>
                      <a:pt x="2067" y="214"/>
                    </a:lnTo>
                    <a:lnTo>
                      <a:pt x="149" y="214"/>
                    </a:lnTo>
                    <a:lnTo>
                      <a:pt x="149" y="339"/>
                    </a:lnTo>
                    <a:lnTo>
                      <a:pt x="0" y="339"/>
                    </a:lnTo>
                    <a:lnTo>
                      <a:pt x="0" y="125"/>
                    </a:lnTo>
                    <a:lnTo>
                      <a:pt x="4" y="96"/>
                    </a:lnTo>
                    <a:lnTo>
                      <a:pt x="13" y="70"/>
                    </a:lnTo>
                    <a:lnTo>
                      <a:pt x="28" y="47"/>
                    </a:lnTo>
                    <a:lnTo>
                      <a:pt x="47" y="27"/>
                    </a:lnTo>
                    <a:lnTo>
                      <a:pt x="70" y="12"/>
                    </a:lnTo>
                    <a:lnTo>
                      <a:pt x="97" y="3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36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3742985" y="1641392"/>
            <a:ext cx="1299534" cy="1409649"/>
            <a:chOff x="2278003" y="1658970"/>
            <a:chExt cx="1131531" cy="1228969"/>
          </a:xfrm>
        </p:grpSpPr>
        <p:sp>
          <p:nvSpPr>
            <p:cNvPr id="109" name="AutoShape 61"/>
            <p:cNvSpPr>
              <a:spLocks noChangeArrowheads="1"/>
            </p:cNvSpPr>
            <p:nvPr/>
          </p:nvSpPr>
          <p:spPr bwMode="auto">
            <a:xfrm>
              <a:off x="2278003" y="1658970"/>
              <a:ext cx="1131531" cy="554331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Executive Access</a:t>
              </a:r>
            </a:p>
          </p:txBody>
        </p:sp>
        <p:grpSp>
          <p:nvGrpSpPr>
            <p:cNvPr id="110" name="Group 109"/>
            <p:cNvGrpSpPr>
              <a:grpSpLocks noChangeAspect="1"/>
            </p:cNvGrpSpPr>
            <p:nvPr/>
          </p:nvGrpSpPr>
          <p:grpSpPr>
            <a:xfrm>
              <a:off x="2405397" y="2055835"/>
              <a:ext cx="867308" cy="832104"/>
              <a:chOff x="11009639" y="3245479"/>
              <a:chExt cx="860425" cy="825500"/>
            </a:xfrm>
          </p:grpSpPr>
          <p:sp useBgFill="1">
            <p:nvSpPr>
              <p:cNvPr id="111" name="Freeform 38"/>
              <p:cNvSpPr>
                <a:spLocks/>
              </p:cNvSpPr>
              <p:nvPr/>
            </p:nvSpPr>
            <p:spPr bwMode="auto">
              <a:xfrm>
                <a:off x="11009639" y="3245479"/>
                <a:ext cx="860425" cy="825500"/>
              </a:xfrm>
              <a:custGeom>
                <a:avLst/>
                <a:gdLst>
                  <a:gd name="T0" fmla="*/ 1095 w 2714"/>
                  <a:gd name="T1" fmla="*/ 46 h 2598"/>
                  <a:gd name="T2" fmla="*/ 1190 w 2714"/>
                  <a:gd name="T3" fmla="*/ 201 h 2598"/>
                  <a:gd name="T4" fmla="*/ 1224 w 2714"/>
                  <a:gd name="T5" fmla="*/ 335 h 2598"/>
                  <a:gd name="T6" fmla="*/ 1249 w 2714"/>
                  <a:gd name="T7" fmla="*/ 364 h 2598"/>
                  <a:gd name="T8" fmla="*/ 1281 w 2714"/>
                  <a:gd name="T9" fmla="*/ 412 h 2598"/>
                  <a:gd name="T10" fmla="*/ 1353 w 2714"/>
                  <a:gd name="T11" fmla="*/ 532 h 2598"/>
                  <a:gd name="T12" fmla="*/ 1473 w 2714"/>
                  <a:gd name="T13" fmla="*/ 678 h 2598"/>
                  <a:gd name="T14" fmla="*/ 1537 w 2714"/>
                  <a:gd name="T15" fmla="*/ 554 h 2598"/>
                  <a:gd name="T16" fmla="*/ 1621 w 2714"/>
                  <a:gd name="T17" fmla="*/ 375 h 2598"/>
                  <a:gd name="T18" fmla="*/ 1814 w 2714"/>
                  <a:gd name="T19" fmla="*/ 323 h 2598"/>
                  <a:gd name="T20" fmla="*/ 1974 w 2714"/>
                  <a:gd name="T21" fmla="*/ 436 h 2598"/>
                  <a:gd name="T22" fmla="*/ 1999 w 2714"/>
                  <a:gd name="T23" fmla="*/ 610 h 2598"/>
                  <a:gd name="T24" fmla="*/ 2102 w 2714"/>
                  <a:gd name="T25" fmla="*/ 688 h 2598"/>
                  <a:gd name="T26" fmla="*/ 2205 w 2714"/>
                  <a:gd name="T27" fmla="*/ 763 h 2598"/>
                  <a:gd name="T28" fmla="*/ 2248 w 2714"/>
                  <a:gd name="T29" fmla="*/ 905 h 2598"/>
                  <a:gd name="T30" fmla="*/ 2332 w 2714"/>
                  <a:gd name="T31" fmla="*/ 1037 h 2598"/>
                  <a:gd name="T32" fmla="*/ 2445 w 2714"/>
                  <a:gd name="T33" fmla="*/ 1178 h 2598"/>
                  <a:gd name="T34" fmla="*/ 2475 w 2714"/>
                  <a:gd name="T35" fmla="*/ 1312 h 2598"/>
                  <a:gd name="T36" fmla="*/ 2559 w 2714"/>
                  <a:gd name="T37" fmla="*/ 1416 h 2598"/>
                  <a:gd name="T38" fmla="*/ 2584 w 2714"/>
                  <a:gd name="T39" fmla="*/ 1512 h 2598"/>
                  <a:gd name="T40" fmla="*/ 2662 w 2714"/>
                  <a:gd name="T41" fmla="*/ 1576 h 2598"/>
                  <a:gd name="T42" fmla="*/ 2698 w 2714"/>
                  <a:gd name="T43" fmla="*/ 1740 h 2598"/>
                  <a:gd name="T44" fmla="*/ 2714 w 2714"/>
                  <a:gd name="T45" fmla="*/ 2062 h 2598"/>
                  <a:gd name="T46" fmla="*/ 2642 w 2714"/>
                  <a:gd name="T47" fmla="*/ 2280 h 2598"/>
                  <a:gd name="T48" fmla="*/ 2440 w 2714"/>
                  <a:gd name="T49" fmla="*/ 2427 h 2598"/>
                  <a:gd name="T50" fmla="*/ 2151 w 2714"/>
                  <a:gd name="T51" fmla="*/ 2462 h 2598"/>
                  <a:gd name="T52" fmla="*/ 1873 w 2714"/>
                  <a:gd name="T53" fmla="*/ 2371 h 2598"/>
                  <a:gd name="T54" fmla="*/ 1804 w 2714"/>
                  <a:gd name="T55" fmla="*/ 2546 h 2598"/>
                  <a:gd name="T56" fmla="*/ 1640 w 2714"/>
                  <a:gd name="T57" fmla="*/ 2594 h 2598"/>
                  <a:gd name="T58" fmla="*/ 1505 w 2714"/>
                  <a:gd name="T59" fmla="*/ 2486 h 2598"/>
                  <a:gd name="T60" fmla="*/ 1480 w 2714"/>
                  <a:gd name="T61" fmla="*/ 1959 h 2598"/>
                  <a:gd name="T62" fmla="*/ 1234 w 2714"/>
                  <a:gd name="T63" fmla="*/ 1959 h 2598"/>
                  <a:gd name="T64" fmla="*/ 1209 w 2714"/>
                  <a:gd name="T65" fmla="*/ 2486 h 2598"/>
                  <a:gd name="T66" fmla="*/ 1074 w 2714"/>
                  <a:gd name="T67" fmla="*/ 2594 h 2598"/>
                  <a:gd name="T68" fmla="*/ 910 w 2714"/>
                  <a:gd name="T69" fmla="*/ 2546 h 2598"/>
                  <a:gd name="T70" fmla="*/ 841 w 2714"/>
                  <a:gd name="T71" fmla="*/ 2371 h 2598"/>
                  <a:gd name="T72" fmla="*/ 563 w 2714"/>
                  <a:gd name="T73" fmla="*/ 2462 h 2598"/>
                  <a:gd name="T74" fmla="*/ 274 w 2714"/>
                  <a:gd name="T75" fmla="*/ 2427 h 2598"/>
                  <a:gd name="T76" fmla="*/ 72 w 2714"/>
                  <a:gd name="T77" fmla="*/ 2280 h 2598"/>
                  <a:gd name="T78" fmla="*/ 0 w 2714"/>
                  <a:gd name="T79" fmla="*/ 2063 h 2598"/>
                  <a:gd name="T80" fmla="*/ 16 w 2714"/>
                  <a:gd name="T81" fmla="*/ 1744 h 2598"/>
                  <a:gd name="T82" fmla="*/ 49 w 2714"/>
                  <a:gd name="T83" fmla="*/ 1582 h 2598"/>
                  <a:gd name="T84" fmla="*/ 113 w 2714"/>
                  <a:gd name="T85" fmla="*/ 1518 h 2598"/>
                  <a:gd name="T86" fmla="*/ 149 w 2714"/>
                  <a:gd name="T87" fmla="*/ 1445 h 2598"/>
                  <a:gd name="T88" fmla="*/ 218 w 2714"/>
                  <a:gd name="T89" fmla="*/ 1326 h 2598"/>
                  <a:gd name="T90" fmla="*/ 260 w 2714"/>
                  <a:gd name="T91" fmla="*/ 1213 h 2598"/>
                  <a:gd name="T92" fmla="*/ 360 w 2714"/>
                  <a:gd name="T93" fmla="*/ 1052 h 2598"/>
                  <a:gd name="T94" fmla="*/ 546 w 2714"/>
                  <a:gd name="T95" fmla="*/ 1006 h 2598"/>
                  <a:gd name="T96" fmla="*/ 674 w 2714"/>
                  <a:gd name="T97" fmla="*/ 1056 h 2598"/>
                  <a:gd name="T98" fmla="*/ 618 w 2714"/>
                  <a:gd name="T99" fmla="*/ 843 h 2598"/>
                  <a:gd name="T100" fmla="*/ 607 w 2714"/>
                  <a:gd name="T101" fmla="*/ 610 h 2598"/>
                  <a:gd name="T102" fmla="*/ 632 w 2714"/>
                  <a:gd name="T103" fmla="*/ 398 h 2598"/>
                  <a:gd name="T104" fmla="*/ 715 w 2714"/>
                  <a:gd name="T105" fmla="*/ 274 h 2598"/>
                  <a:gd name="T106" fmla="*/ 759 w 2714"/>
                  <a:gd name="T107" fmla="*/ 98 h 2598"/>
                  <a:gd name="T108" fmla="*/ 914 w 2714"/>
                  <a:gd name="T109" fmla="*/ 3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14" h="2598">
                    <a:moveTo>
                      <a:pt x="953" y="0"/>
                    </a:moveTo>
                    <a:lnTo>
                      <a:pt x="992" y="3"/>
                    </a:lnTo>
                    <a:lnTo>
                      <a:pt x="1028" y="13"/>
                    </a:lnTo>
                    <a:lnTo>
                      <a:pt x="1063" y="27"/>
                    </a:lnTo>
                    <a:lnTo>
                      <a:pt x="1095" y="46"/>
                    </a:lnTo>
                    <a:lnTo>
                      <a:pt x="1122" y="71"/>
                    </a:lnTo>
                    <a:lnTo>
                      <a:pt x="1147" y="98"/>
                    </a:lnTo>
                    <a:lnTo>
                      <a:pt x="1166" y="130"/>
                    </a:lnTo>
                    <a:lnTo>
                      <a:pt x="1180" y="165"/>
                    </a:lnTo>
                    <a:lnTo>
                      <a:pt x="1190" y="201"/>
                    </a:lnTo>
                    <a:lnTo>
                      <a:pt x="1193" y="240"/>
                    </a:lnTo>
                    <a:lnTo>
                      <a:pt x="1190" y="275"/>
                    </a:lnTo>
                    <a:lnTo>
                      <a:pt x="1183" y="308"/>
                    </a:lnTo>
                    <a:lnTo>
                      <a:pt x="1203" y="320"/>
                    </a:lnTo>
                    <a:lnTo>
                      <a:pt x="1224" y="335"/>
                    </a:lnTo>
                    <a:lnTo>
                      <a:pt x="1242" y="353"/>
                    </a:lnTo>
                    <a:lnTo>
                      <a:pt x="1243" y="355"/>
                    </a:lnTo>
                    <a:lnTo>
                      <a:pt x="1245" y="357"/>
                    </a:lnTo>
                    <a:lnTo>
                      <a:pt x="1247" y="360"/>
                    </a:lnTo>
                    <a:lnTo>
                      <a:pt x="1249" y="364"/>
                    </a:lnTo>
                    <a:lnTo>
                      <a:pt x="1253" y="369"/>
                    </a:lnTo>
                    <a:lnTo>
                      <a:pt x="1258" y="376"/>
                    </a:lnTo>
                    <a:lnTo>
                      <a:pt x="1264" y="386"/>
                    </a:lnTo>
                    <a:lnTo>
                      <a:pt x="1271" y="397"/>
                    </a:lnTo>
                    <a:lnTo>
                      <a:pt x="1281" y="412"/>
                    </a:lnTo>
                    <a:lnTo>
                      <a:pt x="1291" y="428"/>
                    </a:lnTo>
                    <a:lnTo>
                      <a:pt x="1304" y="449"/>
                    </a:lnTo>
                    <a:lnTo>
                      <a:pt x="1318" y="473"/>
                    </a:lnTo>
                    <a:lnTo>
                      <a:pt x="1334" y="501"/>
                    </a:lnTo>
                    <a:lnTo>
                      <a:pt x="1353" y="532"/>
                    </a:lnTo>
                    <a:lnTo>
                      <a:pt x="1375" y="569"/>
                    </a:lnTo>
                    <a:lnTo>
                      <a:pt x="1399" y="610"/>
                    </a:lnTo>
                    <a:lnTo>
                      <a:pt x="1427" y="656"/>
                    </a:lnTo>
                    <a:lnTo>
                      <a:pt x="1457" y="708"/>
                    </a:lnTo>
                    <a:lnTo>
                      <a:pt x="1473" y="678"/>
                    </a:lnTo>
                    <a:lnTo>
                      <a:pt x="1492" y="651"/>
                    </a:lnTo>
                    <a:lnTo>
                      <a:pt x="1517" y="628"/>
                    </a:lnTo>
                    <a:lnTo>
                      <a:pt x="1544" y="610"/>
                    </a:lnTo>
                    <a:lnTo>
                      <a:pt x="1540" y="582"/>
                    </a:lnTo>
                    <a:lnTo>
                      <a:pt x="1537" y="554"/>
                    </a:lnTo>
                    <a:lnTo>
                      <a:pt x="1541" y="512"/>
                    </a:lnTo>
                    <a:lnTo>
                      <a:pt x="1552" y="472"/>
                    </a:lnTo>
                    <a:lnTo>
                      <a:pt x="1570" y="436"/>
                    </a:lnTo>
                    <a:lnTo>
                      <a:pt x="1593" y="403"/>
                    </a:lnTo>
                    <a:lnTo>
                      <a:pt x="1621" y="375"/>
                    </a:lnTo>
                    <a:lnTo>
                      <a:pt x="1653" y="352"/>
                    </a:lnTo>
                    <a:lnTo>
                      <a:pt x="1691" y="334"/>
                    </a:lnTo>
                    <a:lnTo>
                      <a:pt x="1729" y="323"/>
                    </a:lnTo>
                    <a:lnTo>
                      <a:pt x="1772" y="320"/>
                    </a:lnTo>
                    <a:lnTo>
                      <a:pt x="1814" y="323"/>
                    </a:lnTo>
                    <a:lnTo>
                      <a:pt x="1854" y="334"/>
                    </a:lnTo>
                    <a:lnTo>
                      <a:pt x="1890" y="352"/>
                    </a:lnTo>
                    <a:lnTo>
                      <a:pt x="1923" y="375"/>
                    </a:lnTo>
                    <a:lnTo>
                      <a:pt x="1951" y="403"/>
                    </a:lnTo>
                    <a:lnTo>
                      <a:pt x="1974" y="436"/>
                    </a:lnTo>
                    <a:lnTo>
                      <a:pt x="1992" y="472"/>
                    </a:lnTo>
                    <a:lnTo>
                      <a:pt x="2003" y="512"/>
                    </a:lnTo>
                    <a:lnTo>
                      <a:pt x="2006" y="554"/>
                    </a:lnTo>
                    <a:lnTo>
                      <a:pt x="2004" y="583"/>
                    </a:lnTo>
                    <a:lnTo>
                      <a:pt x="1999" y="610"/>
                    </a:lnTo>
                    <a:lnTo>
                      <a:pt x="2028" y="630"/>
                    </a:lnTo>
                    <a:lnTo>
                      <a:pt x="2052" y="655"/>
                    </a:lnTo>
                    <a:lnTo>
                      <a:pt x="2073" y="684"/>
                    </a:lnTo>
                    <a:lnTo>
                      <a:pt x="2087" y="685"/>
                    </a:lnTo>
                    <a:lnTo>
                      <a:pt x="2102" y="688"/>
                    </a:lnTo>
                    <a:lnTo>
                      <a:pt x="2119" y="694"/>
                    </a:lnTo>
                    <a:lnTo>
                      <a:pt x="2147" y="707"/>
                    </a:lnTo>
                    <a:lnTo>
                      <a:pt x="2170" y="722"/>
                    </a:lnTo>
                    <a:lnTo>
                      <a:pt x="2189" y="742"/>
                    </a:lnTo>
                    <a:lnTo>
                      <a:pt x="2205" y="763"/>
                    </a:lnTo>
                    <a:lnTo>
                      <a:pt x="2218" y="788"/>
                    </a:lnTo>
                    <a:lnTo>
                      <a:pt x="2229" y="814"/>
                    </a:lnTo>
                    <a:lnTo>
                      <a:pt x="2236" y="842"/>
                    </a:lnTo>
                    <a:lnTo>
                      <a:pt x="2243" y="872"/>
                    </a:lnTo>
                    <a:lnTo>
                      <a:pt x="2248" y="905"/>
                    </a:lnTo>
                    <a:lnTo>
                      <a:pt x="2253" y="939"/>
                    </a:lnTo>
                    <a:lnTo>
                      <a:pt x="2257" y="973"/>
                    </a:lnTo>
                    <a:lnTo>
                      <a:pt x="2261" y="1010"/>
                    </a:lnTo>
                    <a:lnTo>
                      <a:pt x="2298" y="1021"/>
                    </a:lnTo>
                    <a:lnTo>
                      <a:pt x="2332" y="1037"/>
                    </a:lnTo>
                    <a:lnTo>
                      <a:pt x="2362" y="1057"/>
                    </a:lnTo>
                    <a:lnTo>
                      <a:pt x="2390" y="1083"/>
                    </a:lnTo>
                    <a:lnTo>
                      <a:pt x="2413" y="1112"/>
                    </a:lnTo>
                    <a:lnTo>
                      <a:pt x="2432" y="1143"/>
                    </a:lnTo>
                    <a:lnTo>
                      <a:pt x="2445" y="1178"/>
                    </a:lnTo>
                    <a:lnTo>
                      <a:pt x="2455" y="1216"/>
                    </a:lnTo>
                    <a:lnTo>
                      <a:pt x="2457" y="1254"/>
                    </a:lnTo>
                    <a:lnTo>
                      <a:pt x="2456" y="1278"/>
                    </a:lnTo>
                    <a:lnTo>
                      <a:pt x="2452" y="1303"/>
                    </a:lnTo>
                    <a:lnTo>
                      <a:pt x="2475" y="1312"/>
                    </a:lnTo>
                    <a:lnTo>
                      <a:pt x="2496" y="1326"/>
                    </a:lnTo>
                    <a:lnTo>
                      <a:pt x="2515" y="1343"/>
                    </a:lnTo>
                    <a:lnTo>
                      <a:pt x="2533" y="1366"/>
                    </a:lnTo>
                    <a:lnTo>
                      <a:pt x="2548" y="1390"/>
                    </a:lnTo>
                    <a:lnTo>
                      <a:pt x="2559" y="1416"/>
                    </a:lnTo>
                    <a:lnTo>
                      <a:pt x="2565" y="1445"/>
                    </a:lnTo>
                    <a:lnTo>
                      <a:pt x="2567" y="1476"/>
                    </a:lnTo>
                    <a:lnTo>
                      <a:pt x="2566" y="1507"/>
                    </a:lnTo>
                    <a:lnTo>
                      <a:pt x="2575" y="1509"/>
                    </a:lnTo>
                    <a:lnTo>
                      <a:pt x="2584" y="1512"/>
                    </a:lnTo>
                    <a:lnTo>
                      <a:pt x="2604" y="1519"/>
                    </a:lnTo>
                    <a:lnTo>
                      <a:pt x="2621" y="1529"/>
                    </a:lnTo>
                    <a:lnTo>
                      <a:pt x="2636" y="1541"/>
                    </a:lnTo>
                    <a:lnTo>
                      <a:pt x="2650" y="1557"/>
                    </a:lnTo>
                    <a:lnTo>
                      <a:pt x="2662" y="1576"/>
                    </a:lnTo>
                    <a:lnTo>
                      <a:pt x="2671" y="1599"/>
                    </a:lnTo>
                    <a:lnTo>
                      <a:pt x="2680" y="1627"/>
                    </a:lnTo>
                    <a:lnTo>
                      <a:pt x="2687" y="1659"/>
                    </a:lnTo>
                    <a:lnTo>
                      <a:pt x="2693" y="1697"/>
                    </a:lnTo>
                    <a:lnTo>
                      <a:pt x="2698" y="1740"/>
                    </a:lnTo>
                    <a:lnTo>
                      <a:pt x="2703" y="1790"/>
                    </a:lnTo>
                    <a:lnTo>
                      <a:pt x="2706" y="1847"/>
                    </a:lnTo>
                    <a:lnTo>
                      <a:pt x="2709" y="1911"/>
                    </a:lnTo>
                    <a:lnTo>
                      <a:pt x="2711" y="1982"/>
                    </a:lnTo>
                    <a:lnTo>
                      <a:pt x="2714" y="2062"/>
                    </a:lnTo>
                    <a:lnTo>
                      <a:pt x="2712" y="2108"/>
                    </a:lnTo>
                    <a:lnTo>
                      <a:pt x="2704" y="2154"/>
                    </a:lnTo>
                    <a:lnTo>
                      <a:pt x="2689" y="2197"/>
                    </a:lnTo>
                    <a:lnTo>
                      <a:pt x="2669" y="2240"/>
                    </a:lnTo>
                    <a:lnTo>
                      <a:pt x="2642" y="2280"/>
                    </a:lnTo>
                    <a:lnTo>
                      <a:pt x="2611" y="2317"/>
                    </a:lnTo>
                    <a:lnTo>
                      <a:pt x="2573" y="2351"/>
                    </a:lnTo>
                    <a:lnTo>
                      <a:pt x="2533" y="2380"/>
                    </a:lnTo>
                    <a:lnTo>
                      <a:pt x="2489" y="2405"/>
                    </a:lnTo>
                    <a:lnTo>
                      <a:pt x="2440" y="2427"/>
                    </a:lnTo>
                    <a:lnTo>
                      <a:pt x="2390" y="2444"/>
                    </a:lnTo>
                    <a:lnTo>
                      <a:pt x="2336" y="2456"/>
                    </a:lnTo>
                    <a:lnTo>
                      <a:pt x="2281" y="2463"/>
                    </a:lnTo>
                    <a:lnTo>
                      <a:pt x="2224" y="2466"/>
                    </a:lnTo>
                    <a:lnTo>
                      <a:pt x="2151" y="2462"/>
                    </a:lnTo>
                    <a:lnTo>
                      <a:pt x="2080" y="2450"/>
                    </a:lnTo>
                    <a:lnTo>
                      <a:pt x="2010" y="2431"/>
                    </a:lnTo>
                    <a:lnTo>
                      <a:pt x="1941" y="2404"/>
                    </a:lnTo>
                    <a:lnTo>
                      <a:pt x="1873" y="2370"/>
                    </a:lnTo>
                    <a:lnTo>
                      <a:pt x="1873" y="2371"/>
                    </a:lnTo>
                    <a:lnTo>
                      <a:pt x="1871" y="2413"/>
                    </a:lnTo>
                    <a:lnTo>
                      <a:pt x="1861" y="2451"/>
                    </a:lnTo>
                    <a:lnTo>
                      <a:pt x="1847" y="2486"/>
                    </a:lnTo>
                    <a:lnTo>
                      <a:pt x="1827" y="2518"/>
                    </a:lnTo>
                    <a:lnTo>
                      <a:pt x="1804" y="2546"/>
                    </a:lnTo>
                    <a:lnTo>
                      <a:pt x="1777" y="2567"/>
                    </a:lnTo>
                    <a:lnTo>
                      <a:pt x="1745" y="2584"/>
                    </a:lnTo>
                    <a:lnTo>
                      <a:pt x="1711" y="2594"/>
                    </a:lnTo>
                    <a:lnTo>
                      <a:pt x="1676" y="2598"/>
                    </a:lnTo>
                    <a:lnTo>
                      <a:pt x="1640" y="2594"/>
                    </a:lnTo>
                    <a:lnTo>
                      <a:pt x="1606" y="2584"/>
                    </a:lnTo>
                    <a:lnTo>
                      <a:pt x="1576" y="2567"/>
                    </a:lnTo>
                    <a:lnTo>
                      <a:pt x="1548" y="2546"/>
                    </a:lnTo>
                    <a:lnTo>
                      <a:pt x="1524" y="2518"/>
                    </a:lnTo>
                    <a:lnTo>
                      <a:pt x="1505" y="2486"/>
                    </a:lnTo>
                    <a:lnTo>
                      <a:pt x="1490" y="2451"/>
                    </a:lnTo>
                    <a:lnTo>
                      <a:pt x="1482" y="2413"/>
                    </a:lnTo>
                    <a:lnTo>
                      <a:pt x="1478" y="2371"/>
                    </a:lnTo>
                    <a:lnTo>
                      <a:pt x="1478" y="1995"/>
                    </a:lnTo>
                    <a:lnTo>
                      <a:pt x="1480" y="1959"/>
                    </a:lnTo>
                    <a:lnTo>
                      <a:pt x="1488" y="1925"/>
                    </a:lnTo>
                    <a:lnTo>
                      <a:pt x="1498" y="1894"/>
                    </a:lnTo>
                    <a:lnTo>
                      <a:pt x="1216" y="1894"/>
                    </a:lnTo>
                    <a:lnTo>
                      <a:pt x="1226" y="1925"/>
                    </a:lnTo>
                    <a:lnTo>
                      <a:pt x="1234" y="1959"/>
                    </a:lnTo>
                    <a:lnTo>
                      <a:pt x="1236" y="1995"/>
                    </a:lnTo>
                    <a:lnTo>
                      <a:pt x="1236" y="2371"/>
                    </a:lnTo>
                    <a:lnTo>
                      <a:pt x="1232" y="2413"/>
                    </a:lnTo>
                    <a:lnTo>
                      <a:pt x="1224" y="2451"/>
                    </a:lnTo>
                    <a:lnTo>
                      <a:pt x="1209" y="2486"/>
                    </a:lnTo>
                    <a:lnTo>
                      <a:pt x="1190" y="2518"/>
                    </a:lnTo>
                    <a:lnTo>
                      <a:pt x="1166" y="2546"/>
                    </a:lnTo>
                    <a:lnTo>
                      <a:pt x="1138" y="2567"/>
                    </a:lnTo>
                    <a:lnTo>
                      <a:pt x="1108" y="2584"/>
                    </a:lnTo>
                    <a:lnTo>
                      <a:pt x="1074" y="2594"/>
                    </a:lnTo>
                    <a:lnTo>
                      <a:pt x="1038" y="2598"/>
                    </a:lnTo>
                    <a:lnTo>
                      <a:pt x="1003" y="2594"/>
                    </a:lnTo>
                    <a:lnTo>
                      <a:pt x="969" y="2584"/>
                    </a:lnTo>
                    <a:lnTo>
                      <a:pt x="937" y="2567"/>
                    </a:lnTo>
                    <a:lnTo>
                      <a:pt x="910" y="2546"/>
                    </a:lnTo>
                    <a:lnTo>
                      <a:pt x="887" y="2518"/>
                    </a:lnTo>
                    <a:lnTo>
                      <a:pt x="867" y="2486"/>
                    </a:lnTo>
                    <a:lnTo>
                      <a:pt x="853" y="2451"/>
                    </a:lnTo>
                    <a:lnTo>
                      <a:pt x="843" y="2413"/>
                    </a:lnTo>
                    <a:lnTo>
                      <a:pt x="841" y="2371"/>
                    </a:lnTo>
                    <a:lnTo>
                      <a:pt x="841" y="2370"/>
                    </a:lnTo>
                    <a:lnTo>
                      <a:pt x="773" y="2404"/>
                    </a:lnTo>
                    <a:lnTo>
                      <a:pt x="704" y="2431"/>
                    </a:lnTo>
                    <a:lnTo>
                      <a:pt x="634" y="2450"/>
                    </a:lnTo>
                    <a:lnTo>
                      <a:pt x="563" y="2462"/>
                    </a:lnTo>
                    <a:lnTo>
                      <a:pt x="490" y="2466"/>
                    </a:lnTo>
                    <a:lnTo>
                      <a:pt x="433" y="2463"/>
                    </a:lnTo>
                    <a:lnTo>
                      <a:pt x="378" y="2456"/>
                    </a:lnTo>
                    <a:lnTo>
                      <a:pt x="324" y="2444"/>
                    </a:lnTo>
                    <a:lnTo>
                      <a:pt x="274" y="2427"/>
                    </a:lnTo>
                    <a:lnTo>
                      <a:pt x="225" y="2405"/>
                    </a:lnTo>
                    <a:lnTo>
                      <a:pt x="181" y="2380"/>
                    </a:lnTo>
                    <a:lnTo>
                      <a:pt x="141" y="2351"/>
                    </a:lnTo>
                    <a:lnTo>
                      <a:pt x="103" y="2317"/>
                    </a:lnTo>
                    <a:lnTo>
                      <a:pt x="72" y="2280"/>
                    </a:lnTo>
                    <a:lnTo>
                      <a:pt x="45" y="2240"/>
                    </a:lnTo>
                    <a:lnTo>
                      <a:pt x="25" y="2199"/>
                    </a:lnTo>
                    <a:lnTo>
                      <a:pt x="10" y="2154"/>
                    </a:lnTo>
                    <a:lnTo>
                      <a:pt x="2" y="2109"/>
                    </a:lnTo>
                    <a:lnTo>
                      <a:pt x="0" y="2063"/>
                    </a:lnTo>
                    <a:lnTo>
                      <a:pt x="3" y="1983"/>
                    </a:lnTo>
                    <a:lnTo>
                      <a:pt x="5" y="1913"/>
                    </a:lnTo>
                    <a:lnTo>
                      <a:pt x="8" y="1850"/>
                    </a:lnTo>
                    <a:lnTo>
                      <a:pt x="11" y="1794"/>
                    </a:lnTo>
                    <a:lnTo>
                      <a:pt x="16" y="1744"/>
                    </a:lnTo>
                    <a:lnTo>
                      <a:pt x="20" y="1702"/>
                    </a:lnTo>
                    <a:lnTo>
                      <a:pt x="26" y="1664"/>
                    </a:lnTo>
                    <a:lnTo>
                      <a:pt x="32" y="1632"/>
                    </a:lnTo>
                    <a:lnTo>
                      <a:pt x="40" y="1605"/>
                    </a:lnTo>
                    <a:lnTo>
                      <a:pt x="49" y="1582"/>
                    </a:lnTo>
                    <a:lnTo>
                      <a:pt x="58" y="1564"/>
                    </a:lnTo>
                    <a:lnTo>
                      <a:pt x="69" y="1548"/>
                    </a:lnTo>
                    <a:lnTo>
                      <a:pt x="83" y="1536"/>
                    </a:lnTo>
                    <a:lnTo>
                      <a:pt x="97" y="1526"/>
                    </a:lnTo>
                    <a:lnTo>
                      <a:pt x="113" y="1518"/>
                    </a:lnTo>
                    <a:lnTo>
                      <a:pt x="130" y="1512"/>
                    </a:lnTo>
                    <a:lnTo>
                      <a:pt x="139" y="1509"/>
                    </a:lnTo>
                    <a:lnTo>
                      <a:pt x="148" y="1507"/>
                    </a:lnTo>
                    <a:lnTo>
                      <a:pt x="147" y="1476"/>
                    </a:lnTo>
                    <a:lnTo>
                      <a:pt x="149" y="1445"/>
                    </a:lnTo>
                    <a:lnTo>
                      <a:pt x="155" y="1416"/>
                    </a:lnTo>
                    <a:lnTo>
                      <a:pt x="166" y="1390"/>
                    </a:lnTo>
                    <a:lnTo>
                      <a:pt x="181" y="1366"/>
                    </a:lnTo>
                    <a:lnTo>
                      <a:pt x="199" y="1343"/>
                    </a:lnTo>
                    <a:lnTo>
                      <a:pt x="218" y="1326"/>
                    </a:lnTo>
                    <a:lnTo>
                      <a:pt x="239" y="1312"/>
                    </a:lnTo>
                    <a:lnTo>
                      <a:pt x="262" y="1303"/>
                    </a:lnTo>
                    <a:lnTo>
                      <a:pt x="258" y="1278"/>
                    </a:lnTo>
                    <a:lnTo>
                      <a:pt x="257" y="1254"/>
                    </a:lnTo>
                    <a:lnTo>
                      <a:pt x="260" y="1213"/>
                    </a:lnTo>
                    <a:lnTo>
                      <a:pt x="270" y="1174"/>
                    </a:lnTo>
                    <a:lnTo>
                      <a:pt x="285" y="1139"/>
                    </a:lnTo>
                    <a:lnTo>
                      <a:pt x="305" y="1107"/>
                    </a:lnTo>
                    <a:lnTo>
                      <a:pt x="330" y="1077"/>
                    </a:lnTo>
                    <a:lnTo>
                      <a:pt x="360" y="1052"/>
                    </a:lnTo>
                    <a:lnTo>
                      <a:pt x="392" y="1032"/>
                    </a:lnTo>
                    <a:lnTo>
                      <a:pt x="428" y="1016"/>
                    </a:lnTo>
                    <a:lnTo>
                      <a:pt x="467" y="1006"/>
                    </a:lnTo>
                    <a:lnTo>
                      <a:pt x="507" y="1004"/>
                    </a:lnTo>
                    <a:lnTo>
                      <a:pt x="546" y="1006"/>
                    </a:lnTo>
                    <a:lnTo>
                      <a:pt x="582" y="1015"/>
                    </a:lnTo>
                    <a:lnTo>
                      <a:pt x="616" y="1028"/>
                    </a:lnTo>
                    <a:lnTo>
                      <a:pt x="647" y="1046"/>
                    </a:lnTo>
                    <a:lnTo>
                      <a:pt x="675" y="1068"/>
                    </a:lnTo>
                    <a:lnTo>
                      <a:pt x="674" y="1056"/>
                    </a:lnTo>
                    <a:lnTo>
                      <a:pt x="671" y="947"/>
                    </a:lnTo>
                    <a:lnTo>
                      <a:pt x="651" y="925"/>
                    </a:lnTo>
                    <a:lnTo>
                      <a:pt x="635" y="900"/>
                    </a:lnTo>
                    <a:lnTo>
                      <a:pt x="623" y="873"/>
                    </a:lnTo>
                    <a:lnTo>
                      <a:pt x="618" y="843"/>
                    </a:lnTo>
                    <a:lnTo>
                      <a:pt x="613" y="790"/>
                    </a:lnTo>
                    <a:lnTo>
                      <a:pt x="610" y="742"/>
                    </a:lnTo>
                    <a:lnTo>
                      <a:pt x="607" y="696"/>
                    </a:lnTo>
                    <a:lnTo>
                      <a:pt x="607" y="652"/>
                    </a:lnTo>
                    <a:lnTo>
                      <a:pt x="607" y="610"/>
                    </a:lnTo>
                    <a:lnTo>
                      <a:pt x="609" y="564"/>
                    </a:lnTo>
                    <a:lnTo>
                      <a:pt x="611" y="516"/>
                    </a:lnTo>
                    <a:lnTo>
                      <a:pt x="615" y="462"/>
                    </a:lnTo>
                    <a:lnTo>
                      <a:pt x="621" y="430"/>
                    </a:lnTo>
                    <a:lnTo>
                      <a:pt x="632" y="398"/>
                    </a:lnTo>
                    <a:lnTo>
                      <a:pt x="648" y="370"/>
                    </a:lnTo>
                    <a:lnTo>
                      <a:pt x="669" y="345"/>
                    </a:lnTo>
                    <a:lnTo>
                      <a:pt x="694" y="323"/>
                    </a:lnTo>
                    <a:lnTo>
                      <a:pt x="722" y="306"/>
                    </a:lnTo>
                    <a:lnTo>
                      <a:pt x="715" y="274"/>
                    </a:lnTo>
                    <a:lnTo>
                      <a:pt x="713" y="240"/>
                    </a:lnTo>
                    <a:lnTo>
                      <a:pt x="716" y="201"/>
                    </a:lnTo>
                    <a:lnTo>
                      <a:pt x="725" y="165"/>
                    </a:lnTo>
                    <a:lnTo>
                      <a:pt x="739" y="130"/>
                    </a:lnTo>
                    <a:lnTo>
                      <a:pt x="759" y="98"/>
                    </a:lnTo>
                    <a:lnTo>
                      <a:pt x="783" y="71"/>
                    </a:lnTo>
                    <a:lnTo>
                      <a:pt x="810" y="46"/>
                    </a:lnTo>
                    <a:lnTo>
                      <a:pt x="842" y="27"/>
                    </a:lnTo>
                    <a:lnTo>
                      <a:pt x="877" y="13"/>
                    </a:lnTo>
                    <a:lnTo>
                      <a:pt x="914" y="3"/>
                    </a:lnTo>
                    <a:lnTo>
                      <a:pt x="953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9"/>
              <p:cNvSpPr>
                <a:spLocks noEditPoints="1"/>
              </p:cNvSpPr>
              <p:nvPr/>
            </p:nvSpPr>
            <p:spPr bwMode="auto">
              <a:xfrm>
                <a:off x="11208077" y="3539166"/>
                <a:ext cx="458788" cy="269875"/>
              </a:xfrm>
              <a:custGeom>
                <a:avLst/>
                <a:gdLst>
                  <a:gd name="T0" fmla="*/ 1259 w 1441"/>
                  <a:gd name="T1" fmla="*/ 850 h 850"/>
                  <a:gd name="T2" fmla="*/ 376 w 1441"/>
                  <a:gd name="T3" fmla="*/ 402 h 850"/>
                  <a:gd name="T4" fmla="*/ 416 w 1441"/>
                  <a:gd name="T5" fmla="*/ 422 h 850"/>
                  <a:gd name="T6" fmla="*/ 376 w 1441"/>
                  <a:gd name="T7" fmla="*/ 444 h 850"/>
                  <a:gd name="T8" fmla="*/ 336 w 1441"/>
                  <a:gd name="T9" fmla="*/ 422 h 850"/>
                  <a:gd name="T10" fmla="*/ 376 w 1441"/>
                  <a:gd name="T11" fmla="*/ 402 h 850"/>
                  <a:gd name="T12" fmla="*/ 522 w 1441"/>
                  <a:gd name="T13" fmla="*/ 330 h 850"/>
                  <a:gd name="T14" fmla="*/ 522 w 1441"/>
                  <a:gd name="T15" fmla="*/ 363 h 850"/>
                  <a:gd name="T16" fmla="*/ 463 w 1441"/>
                  <a:gd name="T17" fmla="*/ 373 h 850"/>
                  <a:gd name="T18" fmla="*/ 427 w 1441"/>
                  <a:gd name="T19" fmla="*/ 346 h 850"/>
                  <a:gd name="T20" fmla="*/ 463 w 1441"/>
                  <a:gd name="T21" fmla="*/ 321 h 850"/>
                  <a:gd name="T22" fmla="*/ 1120 w 1441"/>
                  <a:gd name="T23" fmla="*/ 298 h 850"/>
                  <a:gd name="T24" fmla="*/ 1105 w 1441"/>
                  <a:gd name="T25" fmla="*/ 304 h 850"/>
                  <a:gd name="T26" fmla="*/ 1053 w 1441"/>
                  <a:gd name="T27" fmla="*/ 305 h 850"/>
                  <a:gd name="T28" fmla="*/ 983 w 1441"/>
                  <a:gd name="T29" fmla="*/ 319 h 850"/>
                  <a:gd name="T30" fmla="*/ 907 w 1441"/>
                  <a:gd name="T31" fmla="*/ 370 h 850"/>
                  <a:gd name="T32" fmla="*/ 863 w 1441"/>
                  <a:gd name="T33" fmla="*/ 406 h 850"/>
                  <a:gd name="T34" fmla="*/ 871 w 1441"/>
                  <a:gd name="T35" fmla="*/ 432 h 850"/>
                  <a:gd name="T36" fmla="*/ 885 w 1441"/>
                  <a:gd name="T37" fmla="*/ 463 h 850"/>
                  <a:gd name="T38" fmla="*/ 883 w 1441"/>
                  <a:gd name="T39" fmla="*/ 497 h 850"/>
                  <a:gd name="T40" fmla="*/ 1253 w 1441"/>
                  <a:gd name="T41" fmla="*/ 510 h 850"/>
                  <a:gd name="T42" fmla="*/ 566 w 1441"/>
                  <a:gd name="T43" fmla="*/ 510 h 850"/>
                  <a:gd name="T44" fmla="*/ 693 w 1441"/>
                  <a:gd name="T45" fmla="*/ 434 h 850"/>
                  <a:gd name="T46" fmla="*/ 694 w 1441"/>
                  <a:gd name="T47" fmla="*/ 425 h 850"/>
                  <a:gd name="T48" fmla="*/ 664 w 1441"/>
                  <a:gd name="T49" fmla="*/ 390 h 850"/>
                  <a:gd name="T50" fmla="*/ 662 w 1441"/>
                  <a:gd name="T51" fmla="*/ 342 h 850"/>
                  <a:gd name="T52" fmla="*/ 574 w 1441"/>
                  <a:gd name="T53" fmla="*/ 292 h 850"/>
                  <a:gd name="T54" fmla="*/ 490 w 1441"/>
                  <a:gd name="T55" fmla="*/ 267 h 850"/>
                  <a:gd name="T56" fmla="*/ 458 w 1441"/>
                  <a:gd name="T57" fmla="*/ 242 h 850"/>
                  <a:gd name="T58" fmla="*/ 428 w 1441"/>
                  <a:gd name="T59" fmla="*/ 224 h 850"/>
                  <a:gd name="T60" fmla="*/ 381 w 1441"/>
                  <a:gd name="T61" fmla="*/ 212 h 850"/>
                  <a:gd name="T62" fmla="*/ 805 w 1441"/>
                  <a:gd name="T63" fmla="*/ 179 h 850"/>
                  <a:gd name="T64" fmla="*/ 805 w 1441"/>
                  <a:gd name="T65" fmla="*/ 212 h 850"/>
                  <a:gd name="T66" fmla="*/ 743 w 1441"/>
                  <a:gd name="T67" fmla="*/ 212 h 850"/>
                  <a:gd name="T68" fmla="*/ 743 w 1441"/>
                  <a:gd name="T69" fmla="*/ 179 h 850"/>
                  <a:gd name="T70" fmla="*/ 400 w 1441"/>
                  <a:gd name="T71" fmla="*/ 148 h 850"/>
                  <a:gd name="T72" fmla="*/ 423 w 1441"/>
                  <a:gd name="T73" fmla="*/ 146 h 850"/>
                  <a:gd name="T74" fmla="*/ 515 w 1441"/>
                  <a:gd name="T75" fmla="*/ 171 h 850"/>
                  <a:gd name="T76" fmla="*/ 595 w 1441"/>
                  <a:gd name="T77" fmla="*/ 217 h 850"/>
                  <a:gd name="T78" fmla="*/ 618 w 1441"/>
                  <a:gd name="T79" fmla="*/ 246 h 850"/>
                  <a:gd name="T80" fmla="*/ 665 w 1441"/>
                  <a:gd name="T81" fmla="*/ 279 h 850"/>
                  <a:gd name="T82" fmla="*/ 740 w 1441"/>
                  <a:gd name="T83" fmla="*/ 310 h 850"/>
                  <a:gd name="T84" fmla="*/ 816 w 1441"/>
                  <a:gd name="T85" fmla="*/ 289 h 850"/>
                  <a:gd name="T86" fmla="*/ 897 w 1441"/>
                  <a:gd name="T87" fmla="*/ 275 h 850"/>
                  <a:gd name="T88" fmla="*/ 1011 w 1441"/>
                  <a:gd name="T89" fmla="*/ 208 h 850"/>
                  <a:gd name="T90" fmla="*/ 431 w 1441"/>
                  <a:gd name="T91" fmla="*/ 99 h 850"/>
                  <a:gd name="T92" fmla="*/ 1441 w 1441"/>
                  <a:gd name="T93" fmla="*/ 469 h 850"/>
                  <a:gd name="T94" fmla="*/ 1358 w 1441"/>
                  <a:gd name="T95" fmla="*/ 513 h 850"/>
                  <a:gd name="T96" fmla="*/ 1284 w 1441"/>
                  <a:gd name="T97" fmla="*/ 642 h 850"/>
                  <a:gd name="T98" fmla="*/ 173 w 1441"/>
                  <a:gd name="T99" fmla="*/ 651 h 850"/>
                  <a:gd name="T100" fmla="*/ 134 w 1441"/>
                  <a:gd name="T101" fmla="*/ 553 h 850"/>
                  <a:gd name="T102" fmla="*/ 35 w 1441"/>
                  <a:gd name="T103" fmla="*/ 478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41" h="850">
                    <a:moveTo>
                      <a:pt x="188" y="756"/>
                    </a:moveTo>
                    <a:lnTo>
                      <a:pt x="1268" y="756"/>
                    </a:lnTo>
                    <a:lnTo>
                      <a:pt x="1262" y="804"/>
                    </a:lnTo>
                    <a:lnTo>
                      <a:pt x="1259" y="850"/>
                    </a:lnTo>
                    <a:lnTo>
                      <a:pt x="197" y="850"/>
                    </a:lnTo>
                    <a:lnTo>
                      <a:pt x="194" y="804"/>
                    </a:lnTo>
                    <a:lnTo>
                      <a:pt x="188" y="756"/>
                    </a:lnTo>
                    <a:close/>
                    <a:moveTo>
                      <a:pt x="376" y="402"/>
                    </a:moveTo>
                    <a:lnTo>
                      <a:pt x="392" y="403"/>
                    </a:lnTo>
                    <a:lnTo>
                      <a:pt x="405" y="408"/>
                    </a:lnTo>
                    <a:lnTo>
                      <a:pt x="414" y="415"/>
                    </a:lnTo>
                    <a:lnTo>
                      <a:pt x="416" y="422"/>
                    </a:lnTo>
                    <a:lnTo>
                      <a:pt x="414" y="431"/>
                    </a:lnTo>
                    <a:lnTo>
                      <a:pt x="405" y="438"/>
                    </a:lnTo>
                    <a:lnTo>
                      <a:pt x="392" y="443"/>
                    </a:lnTo>
                    <a:lnTo>
                      <a:pt x="376" y="444"/>
                    </a:lnTo>
                    <a:lnTo>
                      <a:pt x="360" y="443"/>
                    </a:lnTo>
                    <a:lnTo>
                      <a:pt x="347" y="438"/>
                    </a:lnTo>
                    <a:lnTo>
                      <a:pt x="339" y="431"/>
                    </a:lnTo>
                    <a:lnTo>
                      <a:pt x="336" y="422"/>
                    </a:lnTo>
                    <a:lnTo>
                      <a:pt x="339" y="415"/>
                    </a:lnTo>
                    <a:lnTo>
                      <a:pt x="347" y="408"/>
                    </a:lnTo>
                    <a:lnTo>
                      <a:pt x="360" y="403"/>
                    </a:lnTo>
                    <a:lnTo>
                      <a:pt x="376" y="402"/>
                    </a:lnTo>
                    <a:close/>
                    <a:moveTo>
                      <a:pt x="480" y="319"/>
                    </a:moveTo>
                    <a:lnTo>
                      <a:pt x="496" y="321"/>
                    </a:lnTo>
                    <a:lnTo>
                      <a:pt x="510" y="324"/>
                    </a:lnTo>
                    <a:lnTo>
                      <a:pt x="522" y="330"/>
                    </a:lnTo>
                    <a:lnTo>
                      <a:pt x="530" y="338"/>
                    </a:lnTo>
                    <a:lnTo>
                      <a:pt x="532" y="346"/>
                    </a:lnTo>
                    <a:lnTo>
                      <a:pt x="530" y="356"/>
                    </a:lnTo>
                    <a:lnTo>
                      <a:pt x="522" y="363"/>
                    </a:lnTo>
                    <a:lnTo>
                      <a:pt x="510" y="369"/>
                    </a:lnTo>
                    <a:lnTo>
                      <a:pt x="496" y="373"/>
                    </a:lnTo>
                    <a:lnTo>
                      <a:pt x="480" y="374"/>
                    </a:lnTo>
                    <a:lnTo>
                      <a:pt x="463" y="373"/>
                    </a:lnTo>
                    <a:lnTo>
                      <a:pt x="449" y="369"/>
                    </a:lnTo>
                    <a:lnTo>
                      <a:pt x="438" y="363"/>
                    </a:lnTo>
                    <a:lnTo>
                      <a:pt x="429" y="356"/>
                    </a:lnTo>
                    <a:lnTo>
                      <a:pt x="427" y="346"/>
                    </a:lnTo>
                    <a:lnTo>
                      <a:pt x="429" y="338"/>
                    </a:lnTo>
                    <a:lnTo>
                      <a:pt x="438" y="330"/>
                    </a:lnTo>
                    <a:lnTo>
                      <a:pt x="449" y="324"/>
                    </a:lnTo>
                    <a:lnTo>
                      <a:pt x="463" y="321"/>
                    </a:lnTo>
                    <a:lnTo>
                      <a:pt x="480" y="319"/>
                    </a:lnTo>
                    <a:close/>
                    <a:moveTo>
                      <a:pt x="1126" y="294"/>
                    </a:moveTo>
                    <a:lnTo>
                      <a:pt x="1122" y="296"/>
                    </a:lnTo>
                    <a:lnTo>
                      <a:pt x="1120" y="298"/>
                    </a:lnTo>
                    <a:lnTo>
                      <a:pt x="1117" y="299"/>
                    </a:lnTo>
                    <a:lnTo>
                      <a:pt x="1115" y="300"/>
                    </a:lnTo>
                    <a:lnTo>
                      <a:pt x="1112" y="301"/>
                    </a:lnTo>
                    <a:lnTo>
                      <a:pt x="1105" y="304"/>
                    </a:lnTo>
                    <a:lnTo>
                      <a:pt x="1096" y="306"/>
                    </a:lnTo>
                    <a:lnTo>
                      <a:pt x="1083" y="307"/>
                    </a:lnTo>
                    <a:lnTo>
                      <a:pt x="1069" y="306"/>
                    </a:lnTo>
                    <a:lnTo>
                      <a:pt x="1053" y="305"/>
                    </a:lnTo>
                    <a:lnTo>
                      <a:pt x="1036" y="304"/>
                    </a:lnTo>
                    <a:lnTo>
                      <a:pt x="1021" y="306"/>
                    </a:lnTo>
                    <a:lnTo>
                      <a:pt x="1004" y="311"/>
                    </a:lnTo>
                    <a:lnTo>
                      <a:pt x="983" y="319"/>
                    </a:lnTo>
                    <a:lnTo>
                      <a:pt x="960" y="333"/>
                    </a:lnTo>
                    <a:lnTo>
                      <a:pt x="940" y="345"/>
                    </a:lnTo>
                    <a:lnTo>
                      <a:pt x="923" y="358"/>
                    </a:lnTo>
                    <a:lnTo>
                      <a:pt x="907" y="370"/>
                    </a:lnTo>
                    <a:lnTo>
                      <a:pt x="891" y="385"/>
                    </a:lnTo>
                    <a:lnTo>
                      <a:pt x="872" y="398"/>
                    </a:lnTo>
                    <a:lnTo>
                      <a:pt x="867" y="402"/>
                    </a:lnTo>
                    <a:lnTo>
                      <a:pt x="863" y="406"/>
                    </a:lnTo>
                    <a:lnTo>
                      <a:pt x="861" y="410"/>
                    </a:lnTo>
                    <a:lnTo>
                      <a:pt x="861" y="415"/>
                    </a:lnTo>
                    <a:lnTo>
                      <a:pt x="863" y="423"/>
                    </a:lnTo>
                    <a:lnTo>
                      <a:pt x="871" y="432"/>
                    </a:lnTo>
                    <a:lnTo>
                      <a:pt x="882" y="440"/>
                    </a:lnTo>
                    <a:lnTo>
                      <a:pt x="885" y="446"/>
                    </a:lnTo>
                    <a:lnTo>
                      <a:pt x="886" y="454"/>
                    </a:lnTo>
                    <a:lnTo>
                      <a:pt x="885" y="463"/>
                    </a:lnTo>
                    <a:lnTo>
                      <a:pt x="884" y="473"/>
                    </a:lnTo>
                    <a:lnTo>
                      <a:pt x="883" y="483"/>
                    </a:lnTo>
                    <a:lnTo>
                      <a:pt x="883" y="492"/>
                    </a:lnTo>
                    <a:lnTo>
                      <a:pt x="883" y="497"/>
                    </a:lnTo>
                    <a:lnTo>
                      <a:pt x="882" y="502"/>
                    </a:lnTo>
                    <a:lnTo>
                      <a:pt x="879" y="507"/>
                    </a:lnTo>
                    <a:lnTo>
                      <a:pt x="877" y="510"/>
                    </a:lnTo>
                    <a:lnTo>
                      <a:pt x="1253" y="510"/>
                    </a:lnTo>
                    <a:lnTo>
                      <a:pt x="1126" y="294"/>
                    </a:lnTo>
                    <a:close/>
                    <a:moveTo>
                      <a:pt x="365" y="205"/>
                    </a:moveTo>
                    <a:lnTo>
                      <a:pt x="172" y="510"/>
                    </a:lnTo>
                    <a:lnTo>
                      <a:pt x="566" y="510"/>
                    </a:lnTo>
                    <a:lnTo>
                      <a:pt x="595" y="495"/>
                    </a:lnTo>
                    <a:lnTo>
                      <a:pt x="625" y="477"/>
                    </a:lnTo>
                    <a:lnTo>
                      <a:pt x="659" y="456"/>
                    </a:lnTo>
                    <a:lnTo>
                      <a:pt x="693" y="434"/>
                    </a:lnTo>
                    <a:lnTo>
                      <a:pt x="695" y="433"/>
                    </a:lnTo>
                    <a:lnTo>
                      <a:pt x="697" y="429"/>
                    </a:lnTo>
                    <a:lnTo>
                      <a:pt x="695" y="427"/>
                    </a:lnTo>
                    <a:lnTo>
                      <a:pt x="694" y="425"/>
                    </a:lnTo>
                    <a:lnTo>
                      <a:pt x="681" y="411"/>
                    </a:lnTo>
                    <a:lnTo>
                      <a:pt x="672" y="402"/>
                    </a:lnTo>
                    <a:lnTo>
                      <a:pt x="666" y="394"/>
                    </a:lnTo>
                    <a:lnTo>
                      <a:pt x="664" y="390"/>
                    </a:lnTo>
                    <a:lnTo>
                      <a:pt x="660" y="379"/>
                    </a:lnTo>
                    <a:lnTo>
                      <a:pt x="662" y="368"/>
                    </a:lnTo>
                    <a:lnTo>
                      <a:pt x="663" y="356"/>
                    </a:lnTo>
                    <a:lnTo>
                      <a:pt x="662" y="342"/>
                    </a:lnTo>
                    <a:lnTo>
                      <a:pt x="660" y="340"/>
                    </a:lnTo>
                    <a:lnTo>
                      <a:pt x="659" y="339"/>
                    </a:lnTo>
                    <a:lnTo>
                      <a:pt x="602" y="299"/>
                    </a:lnTo>
                    <a:lnTo>
                      <a:pt x="574" y="292"/>
                    </a:lnTo>
                    <a:lnTo>
                      <a:pt x="547" y="286"/>
                    </a:lnTo>
                    <a:lnTo>
                      <a:pt x="521" y="278"/>
                    </a:lnTo>
                    <a:lnTo>
                      <a:pt x="501" y="271"/>
                    </a:lnTo>
                    <a:lnTo>
                      <a:pt x="490" y="267"/>
                    </a:lnTo>
                    <a:lnTo>
                      <a:pt x="480" y="264"/>
                    </a:lnTo>
                    <a:lnTo>
                      <a:pt x="470" y="259"/>
                    </a:lnTo>
                    <a:lnTo>
                      <a:pt x="463" y="253"/>
                    </a:lnTo>
                    <a:lnTo>
                      <a:pt x="458" y="242"/>
                    </a:lnTo>
                    <a:lnTo>
                      <a:pt x="454" y="227"/>
                    </a:lnTo>
                    <a:lnTo>
                      <a:pt x="450" y="226"/>
                    </a:lnTo>
                    <a:lnTo>
                      <a:pt x="440" y="225"/>
                    </a:lnTo>
                    <a:lnTo>
                      <a:pt x="428" y="224"/>
                    </a:lnTo>
                    <a:lnTo>
                      <a:pt x="417" y="223"/>
                    </a:lnTo>
                    <a:lnTo>
                      <a:pt x="408" y="221"/>
                    </a:lnTo>
                    <a:lnTo>
                      <a:pt x="403" y="220"/>
                    </a:lnTo>
                    <a:lnTo>
                      <a:pt x="381" y="212"/>
                    </a:lnTo>
                    <a:lnTo>
                      <a:pt x="365" y="205"/>
                    </a:lnTo>
                    <a:close/>
                    <a:moveTo>
                      <a:pt x="774" y="172"/>
                    </a:moveTo>
                    <a:lnTo>
                      <a:pt x="791" y="174"/>
                    </a:lnTo>
                    <a:lnTo>
                      <a:pt x="805" y="179"/>
                    </a:lnTo>
                    <a:lnTo>
                      <a:pt x="815" y="186"/>
                    </a:lnTo>
                    <a:lnTo>
                      <a:pt x="819" y="196"/>
                    </a:lnTo>
                    <a:lnTo>
                      <a:pt x="815" y="205"/>
                    </a:lnTo>
                    <a:lnTo>
                      <a:pt x="805" y="212"/>
                    </a:lnTo>
                    <a:lnTo>
                      <a:pt x="791" y="218"/>
                    </a:lnTo>
                    <a:lnTo>
                      <a:pt x="774" y="219"/>
                    </a:lnTo>
                    <a:lnTo>
                      <a:pt x="756" y="218"/>
                    </a:lnTo>
                    <a:lnTo>
                      <a:pt x="743" y="212"/>
                    </a:lnTo>
                    <a:lnTo>
                      <a:pt x="733" y="205"/>
                    </a:lnTo>
                    <a:lnTo>
                      <a:pt x="729" y="196"/>
                    </a:lnTo>
                    <a:lnTo>
                      <a:pt x="733" y="186"/>
                    </a:lnTo>
                    <a:lnTo>
                      <a:pt x="743" y="179"/>
                    </a:lnTo>
                    <a:lnTo>
                      <a:pt x="756" y="174"/>
                    </a:lnTo>
                    <a:lnTo>
                      <a:pt x="774" y="172"/>
                    </a:lnTo>
                    <a:close/>
                    <a:moveTo>
                      <a:pt x="431" y="99"/>
                    </a:moveTo>
                    <a:lnTo>
                      <a:pt x="400" y="148"/>
                    </a:lnTo>
                    <a:lnTo>
                      <a:pt x="405" y="146"/>
                    </a:lnTo>
                    <a:lnTo>
                      <a:pt x="410" y="146"/>
                    </a:lnTo>
                    <a:lnTo>
                      <a:pt x="416" y="146"/>
                    </a:lnTo>
                    <a:lnTo>
                      <a:pt x="423" y="146"/>
                    </a:lnTo>
                    <a:lnTo>
                      <a:pt x="432" y="146"/>
                    </a:lnTo>
                    <a:lnTo>
                      <a:pt x="461" y="151"/>
                    </a:lnTo>
                    <a:lnTo>
                      <a:pt x="489" y="160"/>
                    </a:lnTo>
                    <a:lnTo>
                      <a:pt x="515" y="171"/>
                    </a:lnTo>
                    <a:lnTo>
                      <a:pt x="541" y="183"/>
                    </a:lnTo>
                    <a:lnTo>
                      <a:pt x="562" y="196"/>
                    </a:lnTo>
                    <a:lnTo>
                      <a:pt x="580" y="207"/>
                    </a:lnTo>
                    <a:lnTo>
                      <a:pt x="595" y="217"/>
                    </a:lnTo>
                    <a:lnTo>
                      <a:pt x="601" y="220"/>
                    </a:lnTo>
                    <a:lnTo>
                      <a:pt x="606" y="226"/>
                    </a:lnTo>
                    <a:lnTo>
                      <a:pt x="612" y="235"/>
                    </a:lnTo>
                    <a:lnTo>
                      <a:pt x="618" y="246"/>
                    </a:lnTo>
                    <a:lnTo>
                      <a:pt x="619" y="247"/>
                    </a:lnTo>
                    <a:lnTo>
                      <a:pt x="620" y="248"/>
                    </a:lnTo>
                    <a:lnTo>
                      <a:pt x="622" y="248"/>
                    </a:lnTo>
                    <a:lnTo>
                      <a:pt x="665" y="279"/>
                    </a:lnTo>
                    <a:lnTo>
                      <a:pt x="705" y="307"/>
                    </a:lnTo>
                    <a:lnTo>
                      <a:pt x="709" y="309"/>
                    </a:lnTo>
                    <a:lnTo>
                      <a:pt x="726" y="310"/>
                    </a:lnTo>
                    <a:lnTo>
                      <a:pt x="740" y="310"/>
                    </a:lnTo>
                    <a:lnTo>
                      <a:pt x="764" y="309"/>
                    </a:lnTo>
                    <a:lnTo>
                      <a:pt x="785" y="304"/>
                    </a:lnTo>
                    <a:lnTo>
                      <a:pt x="803" y="295"/>
                    </a:lnTo>
                    <a:lnTo>
                      <a:pt x="816" y="289"/>
                    </a:lnTo>
                    <a:lnTo>
                      <a:pt x="837" y="284"/>
                    </a:lnTo>
                    <a:lnTo>
                      <a:pt x="863" y="279"/>
                    </a:lnTo>
                    <a:lnTo>
                      <a:pt x="895" y="276"/>
                    </a:lnTo>
                    <a:lnTo>
                      <a:pt x="897" y="275"/>
                    </a:lnTo>
                    <a:lnTo>
                      <a:pt x="898" y="275"/>
                    </a:lnTo>
                    <a:lnTo>
                      <a:pt x="938" y="247"/>
                    </a:lnTo>
                    <a:lnTo>
                      <a:pt x="977" y="225"/>
                    </a:lnTo>
                    <a:lnTo>
                      <a:pt x="1011" y="208"/>
                    </a:lnTo>
                    <a:lnTo>
                      <a:pt x="1041" y="197"/>
                    </a:lnTo>
                    <a:lnTo>
                      <a:pt x="1065" y="190"/>
                    </a:lnTo>
                    <a:lnTo>
                      <a:pt x="1012" y="99"/>
                    </a:lnTo>
                    <a:lnTo>
                      <a:pt x="431" y="99"/>
                    </a:lnTo>
                    <a:close/>
                    <a:moveTo>
                      <a:pt x="352" y="0"/>
                    </a:moveTo>
                    <a:lnTo>
                      <a:pt x="1096" y="0"/>
                    </a:lnTo>
                    <a:lnTo>
                      <a:pt x="1441" y="469"/>
                    </a:lnTo>
                    <a:lnTo>
                      <a:pt x="1441" y="469"/>
                    </a:lnTo>
                    <a:lnTo>
                      <a:pt x="1441" y="471"/>
                    </a:lnTo>
                    <a:lnTo>
                      <a:pt x="1420" y="478"/>
                    </a:lnTo>
                    <a:lnTo>
                      <a:pt x="1387" y="492"/>
                    </a:lnTo>
                    <a:lnTo>
                      <a:pt x="1358" y="513"/>
                    </a:lnTo>
                    <a:lnTo>
                      <a:pt x="1331" y="541"/>
                    </a:lnTo>
                    <a:lnTo>
                      <a:pt x="1310" y="571"/>
                    </a:lnTo>
                    <a:lnTo>
                      <a:pt x="1294" y="606"/>
                    </a:lnTo>
                    <a:lnTo>
                      <a:pt x="1284" y="642"/>
                    </a:lnTo>
                    <a:lnTo>
                      <a:pt x="1283" y="651"/>
                    </a:lnTo>
                    <a:lnTo>
                      <a:pt x="1282" y="660"/>
                    </a:lnTo>
                    <a:lnTo>
                      <a:pt x="174" y="660"/>
                    </a:lnTo>
                    <a:lnTo>
                      <a:pt x="173" y="651"/>
                    </a:lnTo>
                    <a:lnTo>
                      <a:pt x="172" y="642"/>
                    </a:lnTo>
                    <a:lnTo>
                      <a:pt x="165" y="611"/>
                    </a:lnTo>
                    <a:lnTo>
                      <a:pt x="151" y="581"/>
                    </a:lnTo>
                    <a:lnTo>
                      <a:pt x="134" y="553"/>
                    </a:lnTo>
                    <a:lnTo>
                      <a:pt x="114" y="529"/>
                    </a:lnTo>
                    <a:lnTo>
                      <a:pt x="90" y="507"/>
                    </a:lnTo>
                    <a:lnTo>
                      <a:pt x="64" y="490"/>
                    </a:lnTo>
                    <a:lnTo>
                      <a:pt x="35" y="478"/>
                    </a:lnTo>
                    <a:lnTo>
                      <a:pt x="17" y="472"/>
                    </a:lnTo>
                    <a:lnTo>
                      <a:pt x="0" y="466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5B94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0"/>
              <p:cNvSpPr>
                <a:spLocks noEditPoints="1"/>
              </p:cNvSpPr>
              <p:nvPr/>
            </p:nvSpPr>
            <p:spPr bwMode="auto">
              <a:xfrm>
                <a:off x="11047739" y="3283579"/>
                <a:ext cx="784225" cy="749300"/>
              </a:xfrm>
              <a:custGeom>
                <a:avLst/>
                <a:gdLst>
                  <a:gd name="T0" fmla="*/ 2464 w 2474"/>
                  <a:gd name="T1" fmla="*/ 1700 h 2358"/>
                  <a:gd name="T2" fmla="*/ 2446 w 2474"/>
                  <a:gd name="T3" fmla="*/ 2059 h 2358"/>
                  <a:gd name="T4" fmla="*/ 2024 w 2474"/>
                  <a:gd name="T5" fmla="*/ 2220 h 2358"/>
                  <a:gd name="T6" fmla="*/ 1816 w 2474"/>
                  <a:gd name="T7" fmla="*/ 2095 h 2358"/>
                  <a:gd name="T8" fmla="*/ 2025 w 2474"/>
                  <a:gd name="T9" fmla="*/ 1925 h 2358"/>
                  <a:gd name="T10" fmla="*/ 2137 w 2474"/>
                  <a:gd name="T11" fmla="*/ 1573 h 2358"/>
                  <a:gd name="T12" fmla="*/ 2378 w 2474"/>
                  <a:gd name="T13" fmla="*/ 1507 h 2358"/>
                  <a:gd name="T14" fmla="*/ 240 w 2474"/>
                  <a:gd name="T15" fmla="*/ 1531 h 2358"/>
                  <a:gd name="T16" fmla="*/ 389 w 2474"/>
                  <a:gd name="T17" fmla="*/ 1718 h 2358"/>
                  <a:gd name="T18" fmla="*/ 518 w 2474"/>
                  <a:gd name="T19" fmla="*/ 2056 h 2358"/>
                  <a:gd name="T20" fmla="*/ 738 w 2474"/>
                  <a:gd name="T21" fmla="*/ 2095 h 2358"/>
                  <a:gd name="T22" fmla="*/ 192 w 2474"/>
                  <a:gd name="T23" fmla="*/ 2193 h 2358"/>
                  <a:gd name="T24" fmla="*/ 1 w 2474"/>
                  <a:gd name="T25" fmla="*/ 1886 h 2358"/>
                  <a:gd name="T26" fmla="*/ 28 w 2474"/>
                  <a:gd name="T27" fmla="*/ 1543 h 2358"/>
                  <a:gd name="T28" fmla="*/ 2328 w 2474"/>
                  <a:gd name="T29" fmla="*/ 1353 h 2358"/>
                  <a:gd name="T30" fmla="*/ 2083 w 2474"/>
                  <a:gd name="T31" fmla="*/ 1498 h 2358"/>
                  <a:gd name="T32" fmla="*/ 1970 w 2474"/>
                  <a:gd name="T33" fmla="*/ 1788 h 2358"/>
                  <a:gd name="T34" fmla="*/ 1800 w 2474"/>
                  <a:gd name="T35" fmla="*/ 2024 h 2358"/>
                  <a:gd name="T36" fmla="*/ 1623 w 2474"/>
                  <a:gd name="T37" fmla="*/ 2306 h 2358"/>
                  <a:gd name="T38" fmla="*/ 1478 w 2474"/>
                  <a:gd name="T39" fmla="*/ 2251 h 2358"/>
                  <a:gd name="T40" fmla="*/ 1606 w 2474"/>
                  <a:gd name="T41" fmla="*/ 1781 h 2358"/>
                  <a:gd name="T42" fmla="*/ 1856 w 2474"/>
                  <a:gd name="T43" fmla="*/ 1669 h 2358"/>
                  <a:gd name="T44" fmla="*/ 1994 w 2474"/>
                  <a:gd name="T45" fmla="*/ 1356 h 2358"/>
                  <a:gd name="T46" fmla="*/ 2266 w 2474"/>
                  <a:gd name="T47" fmla="*/ 1293 h 2358"/>
                  <a:gd name="T48" fmla="*/ 447 w 2474"/>
                  <a:gd name="T49" fmla="*/ 1345 h 2358"/>
                  <a:gd name="T50" fmla="*/ 613 w 2474"/>
                  <a:gd name="T51" fmla="*/ 1622 h 2358"/>
                  <a:gd name="T52" fmla="*/ 842 w 2474"/>
                  <a:gd name="T53" fmla="*/ 1790 h 2358"/>
                  <a:gd name="T54" fmla="*/ 996 w 2474"/>
                  <a:gd name="T55" fmla="*/ 1875 h 2358"/>
                  <a:gd name="T56" fmla="*/ 863 w 2474"/>
                  <a:gd name="T57" fmla="*/ 2326 h 2358"/>
                  <a:gd name="T58" fmla="*/ 677 w 2474"/>
                  <a:gd name="T59" fmla="*/ 2024 h 2358"/>
                  <a:gd name="T60" fmla="*/ 504 w 2474"/>
                  <a:gd name="T61" fmla="*/ 1788 h 2358"/>
                  <a:gd name="T62" fmla="*/ 391 w 2474"/>
                  <a:gd name="T63" fmla="*/ 1498 h 2358"/>
                  <a:gd name="T64" fmla="*/ 146 w 2474"/>
                  <a:gd name="T65" fmla="*/ 1353 h 2358"/>
                  <a:gd name="T66" fmla="*/ 2189 w 2474"/>
                  <a:gd name="T67" fmla="*/ 1052 h 2358"/>
                  <a:gd name="T68" fmla="*/ 2087 w 2474"/>
                  <a:gd name="T69" fmla="*/ 1265 h 2358"/>
                  <a:gd name="T70" fmla="*/ 1984 w 2474"/>
                  <a:gd name="T71" fmla="*/ 1052 h 2358"/>
                  <a:gd name="T72" fmla="*/ 504 w 2474"/>
                  <a:gd name="T73" fmla="*/ 1076 h 2358"/>
                  <a:gd name="T74" fmla="*/ 357 w 2474"/>
                  <a:gd name="T75" fmla="*/ 1261 h 2358"/>
                  <a:gd name="T76" fmla="*/ 306 w 2474"/>
                  <a:gd name="T77" fmla="*/ 1031 h 2358"/>
                  <a:gd name="T78" fmla="*/ 1994 w 2474"/>
                  <a:gd name="T79" fmla="*/ 727 h 2358"/>
                  <a:gd name="T80" fmla="*/ 1917 w 2474"/>
                  <a:gd name="T81" fmla="*/ 1017 h 2358"/>
                  <a:gd name="T82" fmla="*/ 1651 w 2474"/>
                  <a:gd name="T83" fmla="*/ 579 h 2358"/>
                  <a:gd name="T84" fmla="*/ 1857 w 2474"/>
                  <a:gd name="T85" fmla="*/ 648 h 2358"/>
                  <a:gd name="T86" fmla="*/ 1850 w 2474"/>
                  <a:gd name="T87" fmla="*/ 1005 h 2358"/>
                  <a:gd name="T88" fmla="*/ 1450 w 2474"/>
                  <a:gd name="T89" fmla="*/ 630 h 2358"/>
                  <a:gd name="T90" fmla="*/ 1652 w 2474"/>
                  <a:gd name="T91" fmla="*/ 319 h 2358"/>
                  <a:gd name="T92" fmla="*/ 1741 w 2474"/>
                  <a:gd name="T93" fmla="*/ 506 h 2358"/>
                  <a:gd name="T94" fmla="*/ 1540 w 2474"/>
                  <a:gd name="T95" fmla="*/ 461 h 2358"/>
                  <a:gd name="T96" fmla="*/ 888 w 2474"/>
                  <a:gd name="T97" fmla="*/ 279 h 2358"/>
                  <a:gd name="T98" fmla="*/ 1035 w 2474"/>
                  <a:gd name="T99" fmla="*/ 317 h 2358"/>
                  <a:gd name="T100" fmla="*/ 1169 w 2474"/>
                  <a:gd name="T101" fmla="*/ 537 h 2358"/>
                  <a:gd name="T102" fmla="*/ 1249 w 2474"/>
                  <a:gd name="T103" fmla="*/ 676 h 2358"/>
                  <a:gd name="T104" fmla="*/ 1169 w 2474"/>
                  <a:gd name="T105" fmla="*/ 735 h 2358"/>
                  <a:gd name="T106" fmla="*/ 809 w 2474"/>
                  <a:gd name="T107" fmla="*/ 769 h 2358"/>
                  <a:gd name="T108" fmla="*/ 689 w 2474"/>
                  <a:gd name="T109" fmla="*/ 914 h 2358"/>
                  <a:gd name="T110" fmla="*/ 659 w 2474"/>
                  <a:gd name="T111" fmla="*/ 746 h 2358"/>
                  <a:gd name="T112" fmla="*/ 607 w 2474"/>
                  <a:gd name="T113" fmla="*/ 573 h 2358"/>
                  <a:gd name="T114" fmla="*/ 681 w 2474"/>
                  <a:gd name="T115" fmla="*/ 285 h 2358"/>
                  <a:gd name="T116" fmla="*/ 894 w 2474"/>
                  <a:gd name="T117" fmla="*/ 323 h 2358"/>
                  <a:gd name="T118" fmla="*/ 950 w 2474"/>
                  <a:gd name="T119" fmla="*/ 148 h 2358"/>
                  <a:gd name="T120" fmla="*/ 739 w 2474"/>
                  <a:gd name="T121" fmla="*/ 196 h 2358"/>
                  <a:gd name="T122" fmla="*/ 833 w 2474"/>
                  <a:gd name="T123" fmla="*/ 0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4" h="2358">
                    <a:moveTo>
                      <a:pt x="2418" y="1504"/>
                    </a:moveTo>
                    <a:lnTo>
                      <a:pt x="2429" y="1507"/>
                    </a:lnTo>
                    <a:lnTo>
                      <a:pt x="2435" y="1512"/>
                    </a:lnTo>
                    <a:lnTo>
                      <a:pt x="2441" y="1525"/>
                    </a:lnTo>
                    <a:lnTo>
                      <a:pt x="2446" y="1543"/>
                    </a:lnTo>
                    <a:lnTo>
                      <a:pt x="2451" y="1567"/>
                    </a:lnTo>
                    <a:lnTo>
                      <a:pt x="2455" y="1596"/>
                    </a:lnTo>
                    <a:lnTo>
                      <a:pt x="2458" y="1629"/>
                    </a:lnTo>
                    <a:lnTo>
                      <a:pt x="2462" y="1664"/>
                    </a:lnTo>
                    <a:lnTo>
                      <a:pt x="2464" y="1700"/>
                    </a:lnTo>
                    <a:lnTo>
                      <a:pt x="2467" y="1739"/>
                    </a:lnTo>
                    <a:lnTo>
                      <a:pt x="2468" y="1778"/>
                    </a:lnTo>
                    <a:lnTo>
                      <a:pt x="2470" y="1815"/>
                    </a:lnTo>
                    <a:lnTo>
                      <a:pt x="2471" y="1852"/>
                    </a:lnTo>
                    <a:lnTo>
                      <a:pt x="2473" y="1886"/>
                    </a:lnTo>
                    <a:lnTo>
                      <a:pt x="2474" y="1918"/>
                    </a:lnTo>
                    <a:lnTo>
                      <a:pt x="2474" y="1947"/>
                    </a:lnTo>
                    <a:lnTo>
                      <a:pt x="2471" y="1985"/>
                    </a:lnTo>
                    <a:lnTo>
                      <a:pt x="2462" y="2024"/>
                    </a:lnTo>
                    <a:lnTo>
                      <a:pt x="2446" y="2059"/>
                    </a:lnTo>
                    <a:lnTo>
                      <a:pt x="2423" y="2093"/>
                    </a:lnTo>
                    <a:lnTo>
                      <a:pt x="2395" y="2123"/>
                    </a:lnTo>
                    <a:lnTo>
                      <a:pt x="2361" y="2150"/>
                    </a:lnTo>
                    <a:lnTo>
                      <a:pt x="2324" y="2174"/>
                    </a:lnTo>
                    <a:lnTo>
                      <a:pt x="2282" y="2193"/>
                    </a:lnTo>
                    <a:lnTo>
                      <a:pt x="2236" y="2209"/>
                    </a:lnTo>
                    <a:lnTo>
                      <a:pt x="2186" y="2220"/>
                    </a:lnTo>
                    <a:lnTo>
                      <a:pt x="2134" y="2225"/>
                    </a:lnTo>
                    <a:lnTo>
                      <a:pt x="2081" y="2226"/>
                    </a:lnTo>
                    <a:lnTo>
                      <a:pt x="2024" y="2220"/>
                    </a:lnTo>
                    <a:lnTo>
                      <a:pt x="1967" y="2209"/>
                    </a:lnTo>
                    <a:lnTo>
                      <a:pt x="1909" y="2191"/>
                    </a:lnTo>
                    <a:lnTo>
                      <a:pt x="1851" y="2167"/>
                    </a:lnTo>
                    <a:lnTo>
                      <a:pt x="1793" y="2135"/>
                    </a:lnTo>
                    <a:lnTo>
                      <a:pt x="1736" y="2095"/>
                    </a:lnTo>
                    <a:lnTo>
                      <a:pt x="1740" y="2095"/>
                    </a:lnTo>
                    <a:lnTo>
                      <a:pt x="1751" y="2097"/>
                    </a:lnTo>
                    <a:lnTo>
                      <a:pt x="1769" y="2097"/>
                    </a:lnTo>
                    <a:lnTo>
                      <a:pt x="1791" y="2097"/>
                    </a:lnTo>
                    <a:lnTo>
                      <a:pt x="1816" y="2095"/>
                    </a:lnTo>
                    <a:lnTo>
                      <a:pt x="1845" y="2092"/>
                    </a:lnTo>
                    <a:lnTo>
                      <a:pt x="1874" y="2087"/>
                    </a:lnTo>
                    <a:lnTo>
                      <a:pt x="1903" y="2080"/>
                    </a:lnTo>
                    <a:lnTo>
                      <a:pt x="1931" y="2069"/>
                    </a:lnTo>
                    <a:lnTo>
                      <a:pt x="1956" y="2056"/>
                    </a:lnTo>
                    <a:lnTo>
                      <a:pt x="1971" y="2042"/>
                    </a:lnTo>
                    <a:lnTo>
                      <a:pt x="1985" y="2021"/>
                    </a:lnTo>
                    <a:lnTo>
                      <a:pt x="2000" y="1994"/>
                    </a:lnTo>
                    <a:lnTo>
                      <a:pt x="2013" y="1961"/>
                    </a:lnTo>
                    <a:lnTo>
                      <a:pt x="2025" y="1925"/>
                    </a:lnTo>
                    <a:lnTo>
                      <a:pt x="2039" y="1885"/>
                    </a:lnTo>
                    <a:lnTo>
                      <a:pt x="2051" y="1844"/>
                    </a:lnTo>
                    <a:lnTo>
                      <a:pt x="2063" y="1802"/>
                    </a:lnTo>
                    <a:lnTo>
                      <a:pt x="2074" y="1759"/>
                    </a:lnTo>
                    <a:lnTo>
                      <a:pt x="2085" y="1718"/>
                    </a:lnTo>
                    <a:lnTo>
                      <a:pt x="2095" y="1681"/>
                    </a:lnTo>
                    <a:lnTo>
                      <a:pt x="2106" y="1646"/>
                    </a:lnTo>
                    <a:lnTo>
                      <a:pt x="2117" y="1615"/>
                    </a:lnTo>
                    <a:lnTo>
                      <a:pt x="2127" y="1590"/>
                    </a:lnTo>
                    <a:lnTo>
                      <a:pt x="2137" y="1573"/>
                    </a:lnTo>
                    <a:lnTo>
                      <a:pt x="2146" y="1562"/>
                    </a:lnTo>
                    <a:lnTo>
                      <a:pt x="2162" y="1554"/>
                    </a:lnTo>
                    <a:lnTo>
                      <a:pt x="2183" y="1547"/>
                    </a:lnTo>
                    <a:lnTo>
                      <a:pt x="2208" y="1539"/>
                    </a:lnTo>
                    <a:lnTo>
                      <a:pt x="2235" y="1531"/>
                    </a:lnTo>
                    <a:lnTo>
                      <a:pt x="2265" y="1525"/>
                    </a:lnTo>
                    <a:lnTo>
                      <a:pt x="2295" y="1519"/>
                    </a:lnTo>
                    <a:lnTo>
                      <a:pt x="2324" y="1514"/>
                    </a:lnTo>
                    <a:lnTo>
                      <a:pt x="2353" y="1509"/>
                    </a:lnTo>
                    <a:lnTo>
                      <a:pt x="2378" y="1507"/>
                    </a:lnTo>
                    <a:lnTo>
                      <a:pt x="2400" y="1504"/>
                    </a:lnTo>
                    <a:lnTo>
                      <a:pt x="2418" y="1504"/>
                    </a:lnTo>
                    <a:close/>
                    <a:moveTo>
                      <a:pt x="56" y="1504"/>
                    </a:moveTo>
                    <a:lnTo>
                      <a:pt x="74" y="1504"/>
                    </a:lnTo>
                    <a:lnTo>
                      <a:pt x="96" y="1507"/>
                    </a:lnTo>
                    <a:lnTo>
                      <a:pt x="121" y="1509"/>
                    </a:lnTo>
                    <a:lnTo>
                      <a:pt x="150" y="1514"/>
                    </a:lnTo>
                    <a:lnTo>
                      <a:pt x="179" y="1519"/>
                    </a:lnTo>
                    <a:lnTo>
                      <a:pt x="209" y="1525"/>
                    </a:lnTo>
                    <a:lnTo>
                      <a:pt x="240" y="1531"/>
                    </a:lnTo>
                    <a:lnTo>
                      <a:pt x="266" y="1539"/>
                    </a:lnTo>
                    <a:lnTo>
                      <a:pt x="291" y="1547"/>
                    </a:lnTo>
                    <a:lnTo>
                      <a:pt x="312" y="1554"/>
                    </a:lnTo>
                    <a:lnTo>
                      <a:pt x="328" y="1562"/>
                    </a:lnTo>
                    <a:lnTo>
                      <a:pt x="337" y="1573"/>
                    </a:lnTo>
                    <a:lnTo>
                      <a:pt x="347" y="1590"/>
                    </a:lnTo>
                    <a:lnTo>
                      <a:pt x="357" y="1615"/>
                    </a:lnTo>
                    <a:lnTo>
                      <a:pt x="368" y="1646"/>
                    </a:lnTo>
                    <a:lnTo>
                      <a:pt x="379" y="1681"/>
                    </a:lnTo>
                    <a:lnTo>
                      <a:pt x="389" y="1718"/>
                    </a:lnTo>
                    <a:lnTo>
                      <a:pt x="400" y="1759"/>
                    </a:lnTo>
                    <a:lnTo>
                      <a:pt x="411" y="1802"/>
                    </a:lnTo>
                    <a:lnTo>
                      <a:pt x="423" y="1844"/>
                    </a:lnTo>
                    <a:lnTo>
                      <a:pt x="435" y="1885"/>
                    </a:lnTo>
                    <a:lnTo>
                      <a:pt x="449" y="1925"/>
                    </a:lnTo>
                    <a:lnTo>
                      <a:pt x="461" y="1961"/>
                    </a:lnTo>
                    <a:lnTo>
                      <a:pt x="474" y="1994"/>
                    </a:lnTo>
                    <a:lnTo>
                      <a:pt x="489" y="2021"/>
                    </a:lnTo>
                    <a:lnTo>
                      <a:pt x="503" y="2042"/>
                    </a:lnTo>
                    <a:lnTo>
                      <a:pt x="518" y="2056"/>
                    </a:lnTo>
                    <a:lnTo>
                      <a:pt x="543" y="2069"/>
                    </a:lnTo>
                    <a:lnTo>
                      <a:pt x="571" y="2080"/>
                    </a:lnTo>
                    <a:lnTo>
                      <a:pt x="600" y="2087"/>
                    </a:lnTo>
                    <a:lnTo>
                      <a:pt x="630" y="2092"/>
                    </a:lnTo>
                    <a:lnTo>
                      <a:pt x="658" y="2095"/>
                    </a:lnTo>
                    <a:lnTo>
                      <a:pt x="683" y="2097"/>
                    </a:lnTo>
                    <a:lnTo>
                      <a:pt x="705" y="2097"/>
                    </a:lnTo>
                    <a:lnTo>
                      <a:pt x="723" y="2097"/>
                    </a:lnTo>
                    <a:lnTo>
                      <a:pt x="734" y="2095"/>
                    </a:lnTo>
                    <a:lnTo>
                      <a:pt x="738" y="2095"/>
                    </a:lnTo>
                    <a:lnTo>
                      <a:pt x="681" y="2135"/>
                    </a:lnTo>
                    <a:lnTo>
                      <a:pt x="623" y="2167"/>
                    </a:lnTo>
                    <a:lnTo>
                      <a:pt x="565" y="2191"/>
                    </a:lnTo>
                    <a:lnTo>
                      <a:pt x="507" y="2209"/>
                    </a:lnTo>
                    <a:lnTo>
                      <a:pt x="450" y="2220"/>
                    </a:lnTo>
                    <a:lnTo>
                      <a:pt x="393" y="2226"/>
                    </a:lnTo>
                    <a:lnTo>
                      <a:pt x="340" y="2225"/>
                    </a:lnTo>
                    <a:lnTo>
                      <a:pt x="288" y="2220"/>
                    </a:lnTo>
                    <a:lnTo>
                      <a:pt x="238" y="2209"/>
                    </a:lnTo>
                    <a:lnTo>
                      <a:pt x="192" y="2193"/>
                    </a:lnTo>
                    <a:lnTo>
                      <a:pt x="150" y="2174"/>
                    </a:lnTo>
                    <a:lnTo>
                      <a:pt x="113" y="2150"/>
                    </a:lnTo>
                    <a:lnTo>
                      <a:pt x="79" y="2123"/>
                    </a:lnTo>
                    <a:lnTo>
                      <a:pt x="51" y="2093"/>
                    </a:lnTo>
                    <a:lnTo>
                      <a:pt x="28" y="2059"/>
                    </a:lnTo>
                    <a:lnTo>
                      <a:pt x="12" y="2024"/>
                    </a:lnTo>
                    <a:lnTo>
                      <a:pt x="3" y="1985"/>
                    </a:lnTo>
                    <a:lnTo>
                      <a:pt x="0" y="1947"/>
                    </a:lnTo>
                    <a:lnTo>
                      <a:pt x="0" y="1918"/>
                    </a:lnTo>
                    <a:lnTo>
                      <a:pt x="1" y="1886"/>
                    </a:lnTo>
                    <a:lnTo>
                      <a:pt x="3" y="1852"/>
                    </a:lnTo>
                    <a:lnTo>
                      <a:pt x="4" y="1815"/>
                    </a:lnTo>
                    <a:lnTo>
                      <a:pt x="6" y="1778"/>
                    </a:lnTo>
                    <a:lnTo>
                      <a:pt x="7" y="1739"/>
                    </a:lnTo>
                    <a:lnTo>
                      <a:pt x="10" y="1700"/>
                    </a:lnTo>
                    <a:lnTo>
                      <a:pt x="12" y="1664"/>
                    </a:lnTo>
                    <a:lnTo>
                      <a:pt x="16" y="1629"/>
                    </a:lnTo>
                    <a:lnTo>
                      <a:pt x="19" y="1596"/>
                    </a:lnTo>
                    <a:lnTo>
                      <a:pt x="23" y="1567"/>
                    </a:lnTo>
                    <a:lnTo>
                      <a:pt x="28" y="1543"/>
                    </a:lnTo>
                    <a:lnTo>
                      <a:pt x="33" y="1525"/>
                    </a:lnTo>
                    <a:lnTo>
                      <a:pt x="39" y="1512"/>
                    </a:lnTo>
                    <a:lnTo>
                      <a:pt x="45" y="1507"/>
                    </a:lnTo>
                    <a:lnTo>
                      <a:pt x="56" y="1504"/>
                    </a:lnTo>
                    <a:close/>
                    <a:moveTo>
                      <a:pt x="2266" y="1293"/>
                    </a:moveTo>
                    <a:lnTo>
                      <a:pt x="2285" y="1293"/>
                    </a:lnTo>
                    <a:lnTo>
                      <a:pt x="2302" y="1300"/>
                    </a:lnTo>
                    <a:lnTo>
                      <a:pt x="2316" y="1313"/>
                    </a:lnTo>
                    <a:lnTo>
                      <a:pt x="2324" y="1331"/>
                    </a:lnTo>
                    <a:lnTo>
                      <a:pt x="2328" y="1353"/>
                    </a:lnTo>
                    <a:lnTo>
                      <a:pt x="2326" y="1404"/>
                    </a:lnTo>
                    <a:lnTo>
                      <a:pt x="2324" y="1450"/>
                    </a:lnTo>
                    <a:lnTo>
                      <a:pt x="2300" y="1451"/>
                    </a:lnTo>
                    <a:lnTo>
                      <a:pt x="2271" y="1455"/>
                    </a:lnTo>
                    <a:lnTo>
                      <a:pt x="2238" y="1460"/>
                    </a:lnTo>
                    <a:lnTo>
                      <a:pt x="2204" y="1466"/>
                    </a:lnTo>
                    <a:lnTo>
                      <a:pt x="2170" y="1473"/>
                    </a:lnTo>
                    <a:lnTo>
                      <a:pt x="2138" y="1480"/>
                    </a:lnTo>
                    <a:lnTo>
                      <a:pt x="2109" y="1490"/>
                    </a:lnTo>
                    <a:lnTo>
                      <a:pt x="2083" y="1498"/>
                    </a:lnTo>
                    <a:lnTo>
                      <a:pt x="2065" y="1508"/>
                    </a:lnTo>
                    <a:lnTo>
                      <a:pt x="2056" y="1518"/>
                    </a:lnTo>
                    <a:lnTo>
                      <a:pt x="2046" y="1536"/>
                    </a:lnTo>
                    <a:lnTo>
                      <a:pt x="2036" y="1560"/>
                    </a:lnTo>
                    <a:lnTo>
                      <a:pt x="2025" y="1590"/>
                    </a:lnTo>
                    <a:lnTo>
                      <a:pt x="2014" y="1625"/>
                    </a:lnTo>
                    <a:lnTo>
                      <a:pt x="2004" y="1664"/>
                    </a:lnTo>
                    <a:lnTo>
                      <a:pt x="1993" y="1705"/>
                    </a:lnTo>
                    <a:lnTo>
                      <a:pt x="1982" y="1746"/>
                    </a:lnTo>
                    <a:lnTo>
                      <a:pt x="1970" y="1788"/>
                    </a:lnTo>
                    <a:lnTo>
                      <a:pt x="1958" y="1829"/>
                    </a:lnTo>
                    <a:lnTo>
                      <a:pt x="1944" y="1869"/>
                    </a:lnTo>
                    <a:lnTo>
                      <a:pt x="1932" y="1906"/>
                    </a:lnTo>
                    <a:lnTo>
                      <a:pt x="1919" y="1938"/>
                    </a:lnTo>
                    <a:lnTo>
                      <a:pt x="1904" y="1966"/>
                    </a:lnTo>
                    <a:lnTo>
                      <a:pt x="1890" y="1987"/>
                    </a:lnTo>
                    <a:lnTo>
                      <a:pt x="1875" y="2000"/>
                    </a:lnTo>
                    <a:lnTo>
                      <a:pt x="1854" y="2012"/>
                    </a:lnTo>
                    <a:lnTo>
                      <a:pt x="1828" y="2019"/>
                    </a:lnTo>
                    <a:lnTo>
                      <a:pt x="1800" y="2024"/>
                    </a:lnTo>
                    <a:lnTo>
                      <a:pt x="1771" y="2025"/>
                    </a:lnTo>
                    <a:lnTo>
                      <a:pt x="1744" y="2025"/>
                    </a:lnTo>
                    <a:lnTo>
                      <a:pt x="1716" y="2023"/>
                    </a:lnTo>
                    <a:lnTo>
                      <a:pt x="1689" y="2019"/>
                    </a:lnTo>
                    <a:lnTo>
                      <a:pt x="1666" y="2014"/>
                    </a:lnTo>
                    <a:lnTo>
                      <a:pt x="1648" y="2010"/>
                    </a:lnTo>
                    <a:lnTo>
                      <a:pt x="1634" y="2006"/>
                    </a:lnTo>
                    <a:lnTo>
                      <a:pt x="1634" y="2251"/>
                    </a:lnTo>
                    <a:lnTo>
                      <a:pt x="1631" y="2280"/>
                    </a:lnTo>
                    <a:lnTo>
                      <a:pt x="1623" y="2306"/>
                    </a:lnTo>
                    <a:lnTo>
                      <a:pt x="1611" y="2326"/>
                    </a:lnTo>
                    <a:lnTo>
                      <a:pt x="1595" y="2343"/>
                    </a:lnTo>
                    <a:lnTo>
                      <a:pt x="1577" y="2354"/>
                    </a:lnTo>
                    <a:lnTo>
                      <a:pt x="1556" y="2358"/>
                    </a:lnTo>
                    <a:lnTo>
                      <a:pt x="1536" y="2354"/>
                    </a:lnTo>
                    <a:lnTo>
                      <a:pt x="1516" y="2343"/>
                    </a:lnTo>
                    <a:lnTo>
                      <a:pt x="1501" y="2326"/>
                    </a:lnTo>
                    <a:lnTo>
                      <a:pt x="1488" y="2306"/>
                    </a:lnTo>
                    <a:lnTo>
                      <a:pt x="1481" y="2280"/>
                    </a:lnTo>
                    <a:lnTo>
                      <a:pt x="1478" y="2251"/>
                    </a:lnTo>
                    <a:lnTo>
                      <a:pt x="1478" y="1875"/>
                    </a:lnTo>
                    <a:lnTo>
                      <a:pt x="1481" y="1848"/>
                    </a:lnTo>
                    <a:lnTo>
                      <a:pt x="1488" y="1822"/>
                    </a:lnTo>
                    <a:lnTo>
                      <a:pt x="1501" y="1800"/>
                    </a:lnTo>
                    <a:lnTo>
                      <a:pt x="1516" y="1784"/>
                    </a:lnTo>
                    <a:lnTo>
                      <a:pt x="1536" y="1773"/>
                    </a:lnTo>
                    <a:lnTo>
                      <a:pt x="1556" y="1769"/>
                    </a:lnTo>
                    <a:lnTo>
                      <a:pt x="1568" y="1770"/>
                    </a:lnTo>
                    <a:lnTo>
                      <a:pt x="1585" y="1774"/>
                    </a:lnTo>
                    <a:lnTo>
                      <a:pt x="1606" y="1781"/>
                    </a:lnTo>
                    <a:lnTo>
                      <a:pt x="1632" y="1790"/>
                    </a:lnTo>
                    <a:lnTo>
                      <a:pt x="1664" y="1800"/>
                    </a:lnTo>
                    <a:lnTo>
                      <a:pt x="1700" y="1815"/>
                    </a:lnTo>
                    <a:lnTo>
                      <a:pt x="1744" y="1831"/>
                    </a:lnTo>
                    <a:lnTo>
                      <a:pt x="1792" y="1849"/>
                    </a:lnTo>
                    <a:lnTo>
                      <a:pt x="1848" y="1869"/>
                    </a:lnTo>
                    <a:lnTo>
                      <a:pt x="1849" y="1814"/>
                    </a:lnTo>
                    <a:lnTo>
                      <a:pt x="1850" y="1763"/>
                    </a:lnTo>
                    <a:lnTo>
                      <a:pt x="1852" y="1715"/>
                    </a:lnTo>
                    <a:lnTo>
                      <a:pt x="1856" y="1669"/>
                    </a:lnTo>
                    <a:lnTo>
                      <a:pt x="1861" y="1622"/>
                    </a:lnTo>
                    <a:lnTo>
                      <a:pt x="1866" y="1572"/>
                    </a:lnTo>
                    <a:lnTo>
                      <a:pt x="1873" y="1519"/>
                    </a:lnTo>
                    <a:lnTo>
                      <a:pt x="1883" y="1460"/>
                    </a:lnTo>
                    <a:lnTo>
                      <a:pt x="1889" y="1435"/>
                    </a:lnTo>
                    <a:lnTo>
                      <a:pt x="1901" y="1414"/>
                    </a:lnTo>
                    <a:lnTo>
                      <a:pt x="1918" y="1393"/>
                    </a:lnTo>
                    <a:lnTo>
                      <a:pt x="1936" y="1377"/>
                    </a:lnTo>
                    <a:lnTo>
                      <a:pt x="1956" y="1366"/>
                    </a:lnTo>
                    <a:lnTo>
                      <a:pt x="1994" y="1356"/>
                    </a:lnTo>
                    <a:lnTo>
                      <a:pt x="2027" y="1345"/>
                    </a:lnTo>
                    <a:lnTo>
                      <a:pt x="2054" y="1336"/>
                    </a:lnTo>
                    <a:lnTo>
                      <a:pt x="2079" y="1329"/>
                    </a:lnTo>
                    <a:lnTo>
                      <a:pt x="2102" y="1323"/>
                    </a:lnTo>
                    <a:lnTo>
                      <a:pt x="2123" y="1318"/>
                    </a:lnTo>
                    <a:lnTo>
                      <a:pt x="2146" y="1313"/>
                    </a:lnTo>
                    <a:lnTo>
                      <a:pt x="2170" y="1308"/>
                    </a:lnTo>
                    <a:lnTo>
                      <a:pt x="2197" y="1304"/>
                    </a:lnTo>
                    <a:lnTo>
                      <a:pt x="2228" y="1299"/>
                    </a:lnTo>
                    <a:lnTo>
                      <a:pt x="2266" y="1293"/>
                    </a:lnTo>
                    <a:close/>
                    <a:moveTo>
                      <a:pt x="208" y="1293"/>
                    </a:moveTo>
                    <a:lnTo>
                      <a:pt x="246" y="1299"/>
                    </a:lnTo>
                    <a:lnTo>
                      <a:pt x="277" y="1304"/>
                    </a:lnTo>
                    <a:lnTo>
                      <a:pt x="304" y="1308"/>
                    </a:lnTo>
                    <a:lnTo>
                      <a:pt x="328" y="1313"/>
                    </a:lnTo>
                    <a:lnTo>
                      <a:pt x="351" y="1318"/>
                    </a:lnTo>
                    <a:lnTo>
                      <a:pt x="373" y="1323"/>
                    </a:lnTo>
                    <a:lnTo>
                      <a:pt x="395" y="1329"/>
                    </a:lnTo>
                    <a:lnTo>
                      <a:pt x="420" y="1336"/>
                    </a:lnTo>
                    <a:lnTo>
                      <a:pt x="447" y="1345"/>
                    </a:lnTo>
                    <a:lnTo>
                      <a:pt x="480" y="1356"/>
                    </a:lnTo>
                    <a:lnTo>
                      <a:pt x="518" y="1366"/>
                    </a:lnTo>
                    <a:lnTo>
                      <a:pt x="538" y="1377"/>
                    </a:lnTo>
                    <a:lnTo>
                      <a:pt x="556" y="1393"/>
                    </a:lnTo>
                    <a:lnTo>
                      <a:pt x="573" y="1414"/>
                    </a:lnTo>
                    <a:lnTo>
                      <a:pt x="585" y="1435"/>
                    </a:lnTo>
                    <a:lnTo>
                      <a:pt x="591" y="1460"/>
                    </a:lnTo>
                    <a:lnTo>
                      <a:pt x="601" y="1519"/>
                    </a:lnTo>
                    <a:lnTo>
                      <a:pt x="608" y="1572"/>
                    </a:lnTo>
                    <a:lnTo>
                      <a:pt x="613" y="1622"/>
                    </a:lnTo>
                    <a:lnTo>
                      <a:pt x="618" y="1669"/>
                    </a:lnTo>
                    <a:lnTo>
                      <a:pt x="622" y="1715"/>
                    </a:lnTo>
                    <a:lnTo>
                      <a:pt x="624" y="1763"/>
                    </a:lnTo>
                    <a:lnTo>
                      <a:pt x="625" y="1814"/>
                    </a:lnTo>
                    <a:lnTo>
                      <a:pt x="626" y="1869"/>
                    </a:lnTo>
                    <a:lnTo>
                      <a:pt x="682" y="1849"/>
                    </a:lnTo>
                    <a:lnTo>
                      <a:pt x="730" y="1831"/>
                    </a:lnTo>
                    <a:lnTo>
                      <a:pt x="773" y="1815"/>
                    </a:lnTo>
                    <a:lnTo>
                      <a:pt x="810" y="1800"/>
                    </a:lnTo>
                    <a:lnTo>
                      <a:pt x="842" y="1790"/>
                    </a:lnTo>
                    <a:lnTo>
                      <a:pt x="868" y="1781"/>
                    </a:lnTo>
                    <a:lnTo>
                      <a:pt x="889" y="1774"/>
                    </a:lnTo>
                    <a:lnTo>
                      <a:pt x="906" y="1770"/>
                    </a:lnTo>
                    <a:lnTo>
                      <a:pt x="918" y="1769"/>
                    </a:lnTo>
                    <a:lnTo>
                      <a:pt x="938" y="1773"/>
                    </a:lnTo>
                    <a:lnTo>
                      <a:pt x="958" y="1784"/>
                    </a:lnTo>
                    <a:lnTo>
                      <a:pt x="973" y="1800"/>
                    </a:lnTo>
                    <a:lnTo>
                      <a:pt x="986" y="1822"/>
                    </a:lnTo>
                    <a:lnTo>
                      <a:pt x="994" y="1848"/>
                    </a:lnTo>
                    <a:lnTo>
                      <a:pt x="996" y="1875"/>
                    </a:lnTo>
                    <a:lnTo>
                      <a:pt x="996" y="2251"/>
                    </a:lnTo>
                    <a:lnTo>
                      <a:pt x="994" y="2280"/>
                    </a:lnTo>
                    <a:lnTo>
                      <a:pt x="986" y="2306"/>
                    </a:lnTo>
                    <a:lnTo>
                      <a:pt x="973" y="2326"/>
                    </a:lnTo>
                    <a:lnTo>
                      <a:pt x="958" y="2343"/>
                    </a:lnTo>
                    <a:lnTo>
                      <a:pt x="938" y="2354"/>
                    </a:lnTo>
                    <a:lnTo>
                      <a:pt x="918" y="2358"/>
                    </a:lnTo>
                    <a:lnTo>
                      <a:pt x="897" y="2354"/>
                    </a:lnTo>
                    <a:lnTo>
                      <a:pt x="879" y="2343"/>
                    </a:lnTo>
                    <a:lnTo>
                      <a:pt x="863" y="2326"/>
                    </a:lnTo>
                    <a:lnTo>
                      <a:pt x="851" y="2306"/>
                    </a:lnTo>
                    <a:lnTo>
                      <a:pt x="843" y="2280"/>
                    </a:lnTo>
                    <a:lnTo>
                      <a:pt x="840" y="2251"/>
                    </a:lnTo>
                    <a:lnTo>
                      <a:pt x="840" y="2006"/>
                    </a:lnTo>
                    <a:lnTo>
                      <a:pt x="820" y="2012"/>
                    </a:lnTo>
                    <a:lnTo>
                      <a:pt x="796" y="2017"/>
                    </a:lnTo>
                    <a:lnTo>
                      <a:pt x="768" y="2022"/>
                    </a:lnTo>
                    <a:lnTo>
                      <a:pt x="739" y="2024"/>
                    </a:lnTo>
                    <a:lnTo>
                      <a:pt x="707" y="2025"/>
                    </a:lnTo>
                    <a:lnTo>
                      <a:pt x="677" y="2024"/>
                    </a:lnTo>
                    <a:lnTo>
                      <a:pt x="648" y="2019"/>
                    </a:lnTo>
                    <a:lnTo>
                      <a:pt x="622" y="2012"/>
                    </a:lnTo>
                    <a:lnTo>
                      <a:pt x="599" y="2000"/>
                    </a:lnTo>
                    <a:lnTo>
                      <a:pt x="584" y="1987"/>
                    </a:lnTo>
                    <a:lnTo>
                      <a:pt x="570" y="1966"/>
                    </a:lnTo>
                    <a:lnTo>
                      <a:pt x="555" y="1938"/>
                    </a:lnTo>
                    <a:lnTo>
                      <a:pt x="542" y="1906"/>
                    </a:lnTo>
                    <a:lnTo>
                      <a:pt x="530" y="1869"/>
                    </a:lnTo>
                    <a:lnTo>
                      <a:pt x="516" y="1829"/>
                    </a:lnTo>
                    <a:lnTo>
                      <a:pt x="504" y="1788"/>
                    </a:lnTo>
                    <a:lnTo>
                      <a:pt x="492" y="1746"/>
                    </a:lnTo>
                    <a:lnTo>
                      <a:pt x="481" y="1705"/>
                    </a:lnTo>
                    <a:lnTo>
                      <a:pt x="470" y="1664"/>
                    </a:lnTo>
                    <a:lnTo>
                      <a:pt x="460" y="1625"/>
                    </a:lnTo>
                    <a:lnTo>
                      <a:pt x="449" y="1590"/>
                    </a:lnTo>
                    <a:lnTo>
                      <a:pt x="438" y="1560"/>
                    </a:lnTo>
                    <a:lnTo>
                      <a:pt x="428" y="1536"/>
                    </a:lnTo>
                    <a:lnTo>
                      <a:pt x="418" y="1518"/>
                    </a:lnTo>
                    <a:lnTo>
                      <a:pt x="409" y="1508"/>
                    </a:lnTo>
                    <a:lnTo>
                      <a:pt x="391" y="1498"/>
                    </a:lnTo>
                    <a:lnTo>
                      <a:pt x="365" y="1490"/>
                    </a:lnTo>
                    <a:lnTo>
                      <a:pt x="336" y="1480"/>
                    </a:lnTo>
                    <a:lnTo>
                      <a:pt x="304" y="1473"/>
                    </a:lnTo>
                    <a:lnTo>
                      <a:pt x="270" y="1466"/>
                    </a:lnTo>
                    <a:lnTo>
                      <a:pt x="236" y="1460"/>
                    </a:lnTo>
                    <a:lnTo>
                      <a:pt x="203" y="1455"/>
                    </a:lnTo>
                    <a:lnTo>
                      <a:pt x="174" y="1451"/>
                    </a:lnTo>
                    <a:lnTo>
                      <a:pt x="150" y="1450"/>
                    </a:lnTo>
                    <a:lnTo>
                      <a:pt x="148" y="1404"/>
                    </a:lnTo>
                    <a:lnTo>
                      <a:pt x="146" y="1353"/>
                    </a:lnTo>
                    <a:lnTo>
                      <a:pt x="150" y="1331"/>
                    </a:lnTo>
                    <a:lnTo>
                      <a:pt x="158" y="1313"/>
                    </a:lnTo>
                    <a:lnTo>
                      <a:pt x="172" y="1300"/>
                    </a:lnTo>
                    <a:lnTo>
                      <a:pt x="189" y="1293"/>
                    </a:lnTo>
                    <a:lnTo>
                      <a:pt x="208" y="1293"/>
                    </a:lnTo>
                    <a:close/>
                    <a:moveTo>
                      <a:pt x="2087" y="1004"/>
                    </a:moveTo>
                    <a:lnTo>
                      <a:pt x="2117" y="1006"/>
                    </a:lnTo>
                    <a:lnTo>
                      <a:pt x="2144" y="1017"/>
                    </a:lnTo>
                    <a:lnTo>
                      <a:pt x="2169" y="1031"/>
                    </a:lnTo>
                    <a:lnTo>
                      <a:pt x="2189" y="1052"/>
                    </a:lnTo>
                    <a:lnTo>
                      <a:pt x="2204" y="1076"/>
                    </a:lnTo>
                    <a:lnTo>
                      <a:pt x="2214" y="1104"/>
                    </a:lnTo>
                    <a:lnTo>
                      <a:pt x="2218" y="1134"/>
                    </a:lnTo>
                    <a:lnTo>
                      <a:pt x="2214" y="1164"/>
                    </a:lnTo>
                    <a:lnTo>
                      <a:pt x="2204" y="1191"/>
                    </a:lnTo>
                    <a:lnTo>
                      <a:pt x="2189" y="1216"/>
                    </a:lnTo>
                    <a:lnTo>
                      <a:pt x="2169" y="1236"/>
                    </a:lnTo>
                    <a:lnTo>
                      <a:pt x="2144" y="1252"/>
                    </a:lnTo>
                    <a:lnTo>
                      <a:pt x="2117" y="1261"/>
                    </a:lnTo>
                    <a:lnTo>
                      <a:pt x="2087" y="1265"/>
                    </a:lnTo>
                    <a:lnTo>
                      <a:pt x="2057" y="1261"/>
                    </a:lnTo>
                    <a:lnTo>
                      <a:pt x="2029" y="1252"/>
                    </a:lnTo>
                    <a:lnTo>
                      <a:pt x="2005" y="1236"/>
                    </a:lnTo>
                    <a:lnTo>
                      <a:pt x="1984" y="1216"/>
                    </a:lnTo>
                    <a:lnTo>
                      <a:pt x="1970" y="1191"/>
                    </a:lnTo>
                    <a:lnTo>
                      <a:pt x="1960" y="1164"/>
                    </a:lnTo>
                    <a:lnTo>
                      <a:pt x="1956" y="1134"/>
                    </a:lnTo>
                    <a:lnTo>
                      <a:pt x="1960" y="1104"/>
                    </a:lnTo>
                    <a:lnTo>
                      <a:pt x="1970" y="1076"/>
                    </a:lnTo>
                    <a:lnTo>
                      <a:pt x="1984" y="1052"/>
                    </a:lnTo>
                    <a:lnTo>
                      <a:pt x="2005" y="1031"/>
                    </a:lnTo>
                    <a:lnTo>
                      <a:pt x="2029" y="1017"/>
                    </a:lnTo>
                    <a:lnTo>
                      <a:pt x="2057" y="1006"/>
                    </a:lnTo>
                    <a:lnTo>
                      <a:pt x="2087" y="1004"/>
                    </a:lnTo>
                    <a:close/>
                    <a:moveTo>
                      <a:pt x="387" y="1004"/>
                    </a:moveTo>
                    <a:lnTo>
                      <a:pt x="417" y="1006"/>
                    </a:lnTo>
                    <a:lnTo>
                      <a:pt x="445" y="1017"/>
                    </a:lnTo>
                    <a:lnTo>
                      <a:pt x="469" y="1031"/>
                    </a:lnTo>
                    <a:lnTo>
                      <a:pt x="490" y="1052"/>
                    </a:lnTo>
                    <a:lnTo>
                      <a:pt x="504" y="1076"/>
                    </a:lnTo>
                    <a:lnTo>
                      <a:pt x="514" y="1104"/>
                    </a:lnTo>
                    <a:lnTo>
                      <a:pt x="518" y="1134"/>
                    </a:lnTo>
                    <a:lnTo>
                      <a:pt x="514" y="1164"/>
                    </a:lnTo>
                    <a:lnTo>
                      <a:pt x="504" y="1191"/>
                    </a:lnTo>
                    <a:lnTo>
                      <a:pt x="490" y="1216"/>
                    </a:lnTo>
                    <a:lnTo>
                      <a:pt x="469" y="1236"/>
                    </a:lnTo>
                    <a:lnTo>
                      <a:pt x="445" y="1252"/>
                    </a:lnTo>
                    <a:lnTo>
                      <a:pt x="417" y="1261"/>
                    </a:lnTo>
                    <a:lnTo>
                      <a:pt x="387" y="1265"/>
                    </a:lnTo>
                    <a:lnTo>
                      <a:pt x="357" y="1261"/>
                    </a:lnTo>
                    <a:lnTo>
                      <a:pt x="330" y="1252"/>
                    </a:lnTo>
                    <a:lnTo>
                      <a:pt x="306" y="1236"/>
                    </a:lnTo>
                    <a:lnTo>
                      <a:pt x="285" y="1216"/>
                    </a:lnTo>
                    <a:lnTo>
                      <a:pt x="270" y="1191"/>
                    </a:lnTo>
                    <a:lnTo>
                      <a:pt x="260" y="1164"/>
                    </a:lnTo>
                    <a:lnTo>
                      <a:pt x="256" y="1134"/>
                    </a:lnTo>
                    <a:lnTo>
                      <a:pt x="260" y="1104"/>
                    </a:lnTo>
                    <a:lnTo>
                      <a:pt x="270" y="1076"/>
                    </a:lnTo>
                    <a:lnTo>
                      <a:pt x="285" y="1052"/>
                    </a:lnTo>
                    <a:lnTo>
                      <a:pt x="306" y="1031"/>
                    </a:lnTo>
                    <a:lnTo>
                      <a:pt x="330" y="1017"/>
                    </a:lnTo>
                    <a:lnTo>
                      <a:pt x="357" y="1006"/>
                    </a:lnTo>
                    <a:lnTo>
                      <a:pt x="387" y="1004"/>
                    </a:lnTo>
                    <a:close/>
                    <a:moveTo>
                      <a:pt x="1923" y="681"/>
                    </a:moveTo>
                    <a:lnTo>
                      <a:pt x="1937" y="682"/>
                    </a:lnTo>
                    <a:lnTo>
                      <a:pt x="1948" y="683"/>
                    </a:lnTo>
                    <a:lnTo>
                      <a:pt x="1959" y="687"/>
                    </a:lnTo>
                    <a:lnTo>
                      <a:pt x="1973" y="695"/>
                    </a:lnTo>
                    <a:lnTo>
                      <a:pt x="1984" y="709"/>
                    </a:lnTo>
                    <a:lnTo>
                      <a:pt x="1994" y="727"/>
                    </a:lnTo>
                    <a:lnTo>
                      <a:pt x="2000" y="750"/>
                    </a:lnTo>
                    <a:lnTo>
                      <a:pt x="2006" y="778"/>
                    </a:lnTo>
                    <a:lnTo>
                      <a:pt x="2011" y="811"/>
                    </a:lnTo>
                    <a:lnTo>
                      <a:pt x="2016" y="849"/>
                    </a:lnTo>
                    <a:lnTo>
                      <a:pt x="2020" y="891"/>
                    </a:lnTo>
                    <a:lnTo>
                      <a:pt x="2027" y="940"/>
                    </a:lnTo>
                    <a:lnTo>
                      <a:pt x="1995" y="952"/>
                    </a:lnTo>
                    <a:lnTo>
                      <a:pt x="1965" y="969"/>
                    </a:lnTo>
                    <a:lnTo>
                      <a:pt x="1939" y="990"/>
                    </a:lnTo>
                    <a:lnTo>
                      <a:pt x="1917" y="1017"/>
                    </a:lnTo>
                    <a:lnTo>
                      <a:pt x="1917" y="1012"/>
                    </a:lnTo>
                    <a:lnTo>
                      <a:pt x="1918" y="1007"/>
                    </a:lnTo>
                    <a:lnTo>
                      <a:pt x="1923" y="954"/>
                    </a:lnTo>
                    <a:lnTo>
                      <a:pt x="1925" y="907"/>
                    </a:lnTo>
                    <a:lnTo>
                      <a:pt x="1927" y="862"/>
                    </a:lnTo>
                    <a:lnTo>
                      <a:pt x="1929" y="819"/>
                    </a:lnTo>
                    <a:lnTo>
                      <a:pt x="1927" y="776"/>
                    </a:lnTo>
                    <a:lnTo>
                      <a:pt x="1926" y="730"/>
                    </a:lnTo>
                    <a:lnTo>
                      <a:pt x="1923" y="681"/>
                    </a:lnTo>
                    <a:close/>
                    <a:moveTo>
                      <a:pt x="1651" y="579"/>
                    </a:moveTo>
                    <a:lnTo>
                      <a:pt x="1673" y="579"/>
                    </a:lnTo>
                    <a:lnTo>
                      <a:pt x="1698" y="581"/>
                    </a:lnTo>
                    <a:lnTo>
                      <a:pt x="1724" y="582"/>
                    </a:lnTo>
                    <a:lnTo>
                      <a:pt x="1757" y="584"/>
                    </a:lnTo>
                    <a:lnTo>
                      <a:pt x="1794" y="587"/>
                    </a:lnTo>
                    <a:lnTo>
                      <a:pt x="1813" y="590"/>
                    </a:lnTo>
                    <a:lnTo>
                      <a:pt x="1829" y="600"/>
                    </a:lnTo>
                    <a:lnTo>
                      <a:pt x="1843" y="613"/>
                    </a:lnTo>
                    <a:lnTo>
                      <a:pt x="1852" y="630"/>
                    </a:lnTo>
                    <a:lnTo>
                      <a:pt x="1857" y="648"/>
                    </a:lnTo>
                    <a:lnTo>
                      <a:pt x="1861" y="697"/>
                    </a:lnTo>
                    <a:lnTo>
                      <a:pt x="1863" y="741"/>
                    </a:lnTo>
                    <a:lnTo>
                      <a:pt x="1865" y="781"/>
                    </a:lnTo>
                    <a:lnTo>
                      <a:pt x="1865" y="820"/>
                    </a:lnTo>
                    <a:lnTo>
                      <a:pt x="1863" y="859"/>
                    </a:lnTo>
                    <a:lnTo>
                      <a:pt x="1862" y="900"/>
                    </a:lnTo>
                    <a:lnTo>
                      <a:pt x="1858" y="943"/>
                    </a:lnTo>
                    <a:lnTo>
                      <a:pt x="1855" y="992"/>
                    </a:lnTo>
                    <a:lnTo>
                      <a:pt x="1852" y="999"/>
                    </a:lnTo>
                    <a:lnTo>
                      <a:pt x="1850" y="1005"/>
                    </a:lnTo>
                    <a:lnTo>
                      <a:pt x="1846" y="1011"/>
                    </a:lnTo>
                    <a:lnTo>
                      <a:pt x="1682" y="784"/>
                    </a:lnTo>
                    <a:lnTo>
                      <a:pt x="1666" y="767"/>
                    </a:lnTo>
                    <a:lnTo>
                      <a:pt x="1647" y="755"/>
                    </a:lnTo>
                    <a:lnTo>
                      <a:pt x="1625" y="746"/>
                    </a:lnTo>
                    <a:lnTo>
                      <a:pt x="1602" y="744"/>
                    </a:lnTo>
                    <a:lnTo>
                      <a:pt x="1439" y="744"/>
                    </a:lnTo>
                    <a:lnTo>
                      <a:pt x="1441" y="698"/>
                    </a:lnTo>
                    <a:lnTo>
                      <a:pt x="1445" y="648"/>
                    </a:lnTo>
                    <a:lnTo>
                      <a:pt x="1450" y="630"/>
                    </a:lnTo>
                    <a:lnTo>
                      <a:pt x="1459" y="613"/>
                    </a:lnTo>
                    <a:lnTo>
                      <a:pt x="1473" y="600"/>
                    </a:lnTo>
                    <a:lnTo>
                      <a:pt x="1490" y="590"/>
                    </a:lnTo>
                    <a:lnTo>
                      <a:pt x="1508" y="587"/>
                    </a:lnTo>
                    <a:lnTo>
                      <a:pt x="1545" y="584"/>
                    </a:lnTo>
                    <a:lnTo>
                      <a:pt x="1577" y="582"/>
                    </a:lnTo>
                    <a:lnTo>
                      <a:pt x="1605" y="581"/>
                    </a:lnTo>
                    <a:lnTo>
                      <a:pt x="1629" y="579"/>
                    </a:lnTo>
                    <a:lnTo>
                      <a:pt x="1651" y="579"/>
                    </a:lnTo>
                    <a:close/>
                    <a:moveTo>
                      <a:pt x="1652" y="319"/>
                    </a:moveTo>
                    <a:lnTo>
                      <a:pt x="1678" y="323"/>
                    </a:lnTo>
                    <a:lnTo>
                      <a:pt x="1703" y="331"/>
                    </a:lnTo>
                    <a:lnTo>
                      <a:pt x="1723" y="345"/>
                    </a:lnTo>
                    <a:lnTo>
                      <a:pt x="1741" y="363"/>
                    </a:lnTo>
                    <a:lnTo>
                      <a:pt x="1754" y="383"/>
                    </a:lnTo>
                    <a:lnTo>
                      <a:pt x="1763" y="408"/>
                    </a:lnTo>
                    <a:lnTo>
                      <a:pt x="1767" y="434"/>
                    </a:lnTo>
                    <a:lnTo>
                      <a:pt x="1763" y="461"/>
                    </a:lnTo>
                    <a:lnTo>
                      <a:pt x="1754" y="485"/>
                    </a:lnTo>
                    <a:lnTo>
                      <a:pt x="1741" y="506"/>
                    </a:lnTo>
                    <a:lnTo>
                      <a:pt x="1723" y="524"/>
                    </a:lnTo>
                    <a:lnTo>
                      <a:pt x="1703" y="537"/>
                    </a:lnTo>
                    <a:lnTo>
                      <a:pt x="1678" y="545"/>
                    </a:lnTo>
                    <a:lnTo>
                      <a:pt x="1652" y="549"/>
                    </a:lnTo>
                    <a:lnTo>
                      <a:pt x="1625" y="545"/>
                    </a:lnTo>
                    <a:lnTo>
                      <a:pt x="1601" y="537"/>
                    </a:lnTo>
                    <a:lnTo>
                      <a:pt x="1580" y="524"/>
                    </a:lnTo>
                    <a:lnTo>
                      <a:pt x="1562" y="506"/>
                    </a:lnTo>
                    <a:lnTo>
                      <a:pt x="1549" y="485"/>
                    </a:lnTo>
                    <a:lnTo>
                      <a:pt x="1540" y="461"/>
                    </a:lnTo>
                    <a:lnTo>
                      <a:pt x="1537" y="434"/>
                    </a:lnTo>
                    <a:lnTo>
                      <a:pt x="1540" y="408"/>
                    </a:lnTo>
                    <a:lnTo>
                      <a:pt x="1549" y="383"/>
                    </a:lnTo>
                    <a:lnTo>
                      <a:pt x="1562" y="363"/>
                    </a:lnTo>
                    <a:lnTo>
                      <a:pt x="1580" y="345"/>
                    </a:lnTo>
                    <a:lnTo>
                      <a:pt x="1601" y="331"/>
                    </a:lnTo>
                    <a:lnTo>
                      <a:pt x="1625" y="323"/>
                    </a:lnTo>
                    <a:lnTo>
                      <a:pt x="1652" y="319"/>
                    </a:lnTo>
                    <a:close/>
                    <a:moveTo>
                      <a:pt x="868" y="278"/>
                    </a:moveTo>
                    <a:lnTo>
                      <a:pt x="888" y="279"/>
                    </a:lnTo>
                    <a:lnTo>
                      <a:pt x="905" y="279"/>
                    </a:lnTo>
                    <a:lnTo>
                      <a:pt x="921" y="281"/>
                    </a:lnTo>
                    <a:lnTo>
                      <a:pt x="942" y="282"/>
                    </a:lnTo>
                    <a:lnTo>
                      <a:pt x="967" y="283"/>
                    </a:lnTo>
                    <a:lnTo>
                      <a:pt x="977" y="284"/>
                    </a:lnTo>
                    <a:lnTo>
                      <a:pt x="990" y="287"/>
                    </a:lnTo>
                    <a:lnTo>
                      <a:pt x="1005" y="293"/>
                    </a:lnTo>
                    <a:lnTo>
                      <a:pt x="1019" y="300"/>
                    </a:lnTo>
                    <a:lnTo>
                      <a:pt x="1031" y="311"/>
                    </a:lnTo>
                    <a:lnTo>
                      <a:pt x="1035" y="317"/>
                    </a:lnTo>
                    <a:lnTo>
                      <a:pt x="1042" y="328"/>
                    </a:lnTo>
                    <a:lnTo>
                      <a:pt x="1051" y="342"/>
                    </a:lnTo>
                    <a:lnTo>
                      <a:pt x="1062" y="360"/>
                    </a:lnTo>
                    <a:lnTo>
                      <a:pt x="1075" y="381"/>
                    </a:lnTo>
                    <a:lnTo>
                      <a:pt x="1089" y="404"/>
                    </a:lnTo>
                    <a:lnTo>
                      <a:pt x="1104" y="429"/>
                    </a:lnTo>
                    <a:lnTo>
                      <a:pt x="1120" y="456"/>
                    </a:lnTo>
                    <a:lnTo>
                      <a:pt x="1137" y="483"/>
                    </a:lnTo>
                    <a:lnTo>
                      <a:pt x="1152" y="510"/>
                    </a:lnTo>
                    <a:lnTo>
                      <a:pt x="1169" y="537"/>
                    </a:lnTo>
                    <a:lnTo>
                      <a:pt x="1184" y="562"/>
                    </a:lnTo>
                    <a:lnTo>
                      <a:pt x="1198" y="587"/>
                    </a:lnTo>
                    <a:lnTo>
                      <a:pt x="1212" y="610"/>
                    </a:lnTo>
                    <a:lnTo>
                      <a:pt x="1222" y="629"/>
                    </a:lnTo>
                    <a:lnTo>
                      <a:pt x="1232" y="645"/>
                    </a:lnTo>
                    <a:lnTo>
                      <a:pt x="1239" y="657"/>
                    </a:lnTo>
                    <a:lnTo>
                      <a:pt x="1244" y="664"/>
                    </a:lnTo>
                    <a:lnTo>
                      <a:pt x="1245" y="668"/>
                    </a:lnTo>
                    <a:lnTo>
                      <a:pt x="1247" y="669"/>
                    </a:lnTo>
                    <a:lnTo>
                      <a:pt x="1249" y="676"/>
                    </a:lnTo>
                    <a:lnTo>
                      <a:pt x="1253" y="684"/>
                    </a:lnTo>
                    <a:lnTo>
                      <a:pt x="1255" y="695"/>
                    </a:lnTo>
                    <a:lnTo>
                      <a:pt x="1254" y="707"/>
                    </a:lnTo>
                    <a:lnTo>
                      <a:pt x="1250" y="720"/>
                    </a:lnTo>
                    <a:lnTo>
                      <a:pt x="1241" y="730"/>
                    </a:lnTo>
                    <a:lnTo>
                      <a:pt x="1227" y="739"/>
                    </a:lnTo>
                    <a:lnTo>
                      <a:pt x="1215" y="743"/>
                    </a:lnTo>
                    <a:lnTo>
                      <a:pt x="1186" y="743"/>
                    </a:lnTo>
                    <a:lnTo>
                      <a:pt x="1177" y="739"/>
                    </a:lnTo>
                    <a:lnTo>
                      <a:pt x="1169" y="735"/>
                    </a:lnTo>
                    <a:lnTo>
                      <a:pt x="1164" y="733"/>
                    </a:lnTo>
                    <a:lnTo>
                      <a:pt x="1163" y="732"/>
                    </a:lnTo>
                    <a:lnTo>
                      <a:pt x="990" y="497"/>
                    </a:lnTo>
                    <a:lnTo>
                      <a:pt x="993" y="743"/>
                    </a:lnTo>
                    <a:lnTo>
                      <a:pt x="872" y="746"/>
                    </a:lnTo>
                    <a:lnTo>
                      <a:pt x="833" y="753"/>
                    </a:lnTo>
                    <a:lnTo>
                      <a:pt x="831" y="755"/>
                    </a:lnTo>
                    <a:lnTo>
                      <a:pt x="825" y="757"/>
                    </a:lnTo>
                    <a:lnTo>
                      <a:pt x="817" y="763"/>
                    </a:lnTo>
                    <a:lnTo>
                      <a:pt x="809" y="769"/>
                    </a:lnTo>
                    <a:lnTo>
                      <a:pt x="801" y="775"/>
                    </a:lnTo>
                    <a:lnTo>
                      <a:pt x="793" y="782"/>
                    </a:lnTo>
                    <a:lnTo>
                      <a:pt x="781" y="798"/>
                    </a:lnTo>
                    <a:lnTo>
                      <a:pt x="768" y="815"/>
                    </a:lnTo>
                    <a:lnTo>
                      <a:pt x="753" y="833"/>
                    </a:lnTo>
                    <a:lnTo>
                      <a:pt x="739" y="851"/>
                    </a:lnTo>
                    <a:lnTo>
                      <a:pt x="724" y="868"/>
                    </a:lnTo>
                    <a:lnTo>
                      <a:pt x="711" y="885"/>
                    </a:lnTo>
                    <a:lnTo>
                      <a:pt x="699" y="901"/>
                    </a:lnTo>
                    <a:lnTo>
                      <a:pt x="689" y="914"/>
                    </a:lnTo>
                    <a:lnTo>
                      <a:pt x="681" y="924"/>
                    </a:lnTo>
                    <a:lnTo>
                      <a:pt x="676" y="930"/>
                    </a:lnTo>
                    <a:lnTo>
                      <a:pt x="674" y="932"/>
                    </a:lnTo>
                    <a:lnTo>
                      <a:pt x="670" y="749"/>
                    </a:lnTo>
                    <a:lnTo>
                      <a:pt x="665" y="749"/>
                    </a:lnTo>
                    <a:lnTo>
                      <a:pt x="663" y="749"/>
                    </a:lnTo>
                    <a:lnTo>
                      <a:pt x="661" y="747"/>
                    </a:lnTo>
                    <a:lnTo>
                      <a:pt x="660" y="747"/>
                    </a:lnTo>
                    <a:lnTo>
                      <a:pt x="660" y="747"/>
                    </a:lnTo>
                    <a:lnTo>
                      <a:pt x="659" y="746"/>
                    </a:lnTo>
                    <a:lnTo>
                      <a:pt x="658" y="746"/>
                    </a:lnTo>
                    <a:lnTo>
                      <a:pt x="655" y="746"/>
                    </a:lnTo>
                    <a:lnTo>
                      <a:pt x="651" y="745"/>
                    </a:lnTo>
                    <a:lnTo>
                      <a:pt x="639" y="741"/>
                    </a:lnTo>
                    <a:lnTo>
                      <a:pt x="628" y="734"/>
                    </a:lnTo>
                    <a:lnTo>
                      <a:pt x="620" y="724"/>
                    </a:lnTo>
                    <a:lnTo>
                      <a:pt x="617" y="712"/>
                    </a:lnTo>
                    <a:lnTo>
                      <a:pt x="613" y="662"/>
                    </a:lnTo>
                    <a:lnTo>
                      <a:pt x="609" y="616"/>
                    </a:lnTo>
                    <a:lnTo>
                      <a:pt x="607" y="573"/>
                    </a:lnTo>
                    <a:lnTo>
                      <a:pt x="607" y="532"/>
                    </a:lnTo>
                    <a:lnTo>
                      <a:pt x="607" y="491"/>
                    </a:lnTo>
                    <a:lnTo>
                      <a:pt x="608" y="449"/>
                    </a:lnTo>
                    <a:lnTo>
                      <a:pt x="611" y="403"/>
                    </a:lnTo>
                    <a:lnTo>
                      <a:pt x="614" y="351"/>
                    </a:lnTo>
                    <a:lnTo>
                      <a:pt x="619" y="331"/>
                    </a:lnTo>
                    <a:lnTo>
                      <a:pt x="629" y="315"/>
                    </a:lnTo>
                    <a:lnTo>
                      <a:pt x="643" y="300"/>
                    </a:lnTo>
                    <a:lnTo>
                      <a:pt x="661" y="290"/>
                    </a:lnTo>
                    <a:lnTo>
                      <a:pt x="681" y="285"/>
                    </a:lnTo>
                    <a:lnTo>
                      <a:pt x="723" y="283"/>
                    </a:lnTo>
                    <a:lnTo>
                      <a:pt x="759" y="281"/>
                    </a:lnTo>
                    <a:lnTo>
                      <a:pt x="793" y="279"/>
                    </a:lnTo>
                    <a:lnTo>
                      <a:pt x="768" y="323"/>
                    </a:lnTo>
                    <a:lnTo>
                      <a:pt x="796" y="371"/>
                    </a:lnTo>
                    <a:lnTo>
                      <a:pt x="796" y="660"/>
                    </a:lnTo>
                    <a:lnTo>
                      <a:pt x="833" y="711"/>
                    </a:lnTo>
                    <a:lnTo>
                      <a:pt x="866" y="660"/>
                    </a:lnTo>
                    <a:lnTo>
                      <a:pt x="866" y="371"/>
                    </a:lnTo>
                    <a:lnTo>
                      <a:pt x="894" y="323"/>
                    </a:lnTo>
                    <a:lnTo>
                      <a:pt x="868" y="278"/>
                    </a:lnTo>
                    <a:close/>
                    <a:moveTo>
                      <a:pt x="833" y="0"/>
                    </a:moveTo>
                    <a:lnTo>
                      <a:pt x="860" y="3"/>
                    </a:lnTo>
                    <a:lnTo>
                      <a:pt x="885" y="12"/>
                    </a:lnTo>
                    <a:lnTo>
                      <a:pt x="908" y="27"/>
                    </a:lnTo>
                    <a:lnTo>
                      <a:pt x="926" y="45"/>
                    </a:lnTo>
                    <a:lnTo>
                      <a:pt x="941" y="68"/>
                    </a:lnTo>
                    <a:lnTo>
                      <a:pt x="950" y="93"/>
                    </a:lnTo>
                    <a:lnTo>
                      <a:pt x="953" y="120"/>
                    </a:lnTo>
                    <a:lnTo>
                      <a:pt x="950" y="148"/>
                    </a:lnTo>
                    <a:lnTo>
                      <a:pt x="941" y="173"/>
                    </a:lnTo>
                    <a:lnTo>
                      <a:pt x="926" y="196"/>
                    </a:lnTo>
                    <a:lnTo>
                      <a:pt x="908" y="214"/>
                    </a:lnTo>
                    <a:lnTo>
                      <a:pt x="885" y="229"/>
                    </a:lnTo>
                    <a:lnTo>
                      <a:pt x="860" y="237"/>
                    </a:lnTo>
                    <a:lnTo>
                      <a:pt x="833" y="241"/>
                    </a:lnTo>
                    <a:lnTo>
                      <a:pt x="805" y="237"/>
                    </a:lnTo>
                    <a:lnTo>
                      <a:pt x="780" y="229"/>
                    </a:lnTo>
                    <a:lnTo>
                      <a:pt x="757" y="214"/>
                    </a:lnTo>
                    <a:lnTo>
                      <a:pt x="739" y="196"/>
                    </a:lnTo>
                    <a:lnTo>
                      <a:pt x="724" y="173"/>
                    </a:lnTo>
                    <a:lnTo>
                      <a:pt x="716" y="148"/>
                    </a:lnTo>
                    <a:lnTo>
                      <a:pt x="712" y="120"/>
                    </a:lnTo>
                    <a:lnTo>
                      <a:pt x="716" y="93"/>
                    </a:lnTo>
                    <a:lnTo>
                      <a:pt x="724" y="68"/>
                    </a:lnTo>
                    <a:lnTo>
                      <a:pt x="739" y="45"/>
                    </a:lnTo>
                    <a:lnTo>
                      <a:pt x="757" y="27"/>
                    </a:lnTo>
                    <a:lnTo>
                      <a:pt x="780" y="12"/>
                    </a:lnTo>
                    <a:lnTo>
                      <a:pt x="805" y="3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2130307" y="1641391"/>
            <a:ext cx="1447176" cy="1537941"/>
            <a:chOff x="873811" y="1658969"/>
            <a:chExt cx="1260086" cy="1340817"/>
          </a:xfrm>
        </p:grpSpPr>
        <p:sp>
          <p:nvSpPr>
            <p:cNvPr id="115" name="AutoShape 61"/>
            <p:cNvSpPr>
              <a:spLocks noChangeArrowheads="1"/>
            </p:cNvSpPr>
            <p:nvPr/>
          </p:nvSpPr>
          <p:spPr bwMode="auto">
            <a:xfrm>
              <a:off x="873811" y="1658969"/>
              <a:ext cx="1260086" cy="55433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1200" dirty="0" smtClean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Knowledge Workers</a:t>
              </a:r>
            </a:p>
          </p:txBody>
        </p: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1044512" y="2185970"/>
              <a:ext cx="897444" cy="813816"/>
              <a:chOff x="15300121" y="2140530"/>
              <a:chExt cx="885825" cy="803275"/>
            </a:xfrm>
          </p:grpSpPr>
          <p:sp useBgFill="1">
            <p:nvSpPr>
              <p:cNvPr id="117" name="Freeform 61"/>
              <p:cNvSpPr>
                <a:spLocks/>
              </p:cNvSpPr>
              <p:nvPr/>
            </p:nvSpPr>
            <p:spPr bwMode="auto">
              <a:xfrm>
                <a:off x="15300121" y="2140530"/>
                <a:ext cx="885825" cy="803275"/>
              </a:xfrm>
              <a:custGeom>
                <a:avLst/>
                <a:gdLst>
                  <a:gd name="T0" fmla="*/ 2650 w 2788"/>
                  <a:gd name="T1" fmla="*/ 13 h 2532"/>
                  <a:gd name="T2" fmla="*/ 2759 w 2788"/>
                  <a:gd name="T3" fmla="*/ 105 h 2532"/>
                  <a:gd name="T4" fmla="*/ 2788 w 2788"/>
                  <a:gd name="T5" fmla="*/ 1430 h 2532"/>
                  <a:gd name="T6" fmla="*/ 2739 w 2788"/>
                  <a:gd name="T7" fmla="*/ 1567 h 2532"/>
                  <a:gd name="T8" fmla="*/ 2614 w 2788"/>
                  <a:gd name="T9" fmla="*/ 1640 h 2532"/>
                  <a:gd name="T10" fmla="*/ 1909 w 2788"/>
                  <a:gd name="T11" fmla="*/ 1686 h 2532"/>
                  <a:gd name="T12" fmla="*/ 1876 w 2788"/>
                  <a:gd name="T13" fmla="*/ 1808 h 2532"/>
                  <a:gd name="T14" fmla="*/ 1822 w 2788"/>
                  <a:gd name="T15" fmla="*/ 2409 h 2532"/>
                  <a:gd name="T16" fmla="*/ 1756 w 2788"/>
                  <a:gd name="T17" fmla="*/ 2505 h 2532"/>
                  <a:gd name="T18" fmla="*/ 1587 w 2788"/>
                  <a:gd name="T19" fmla="*/ 2532 h 2532"/>
                  <a:gd name="T20" fmla="*/ 1500 w 2788"/>
                  <a:gd name="T21" fmla="*/ 2526 h 2532"/>
                  <a:gd name="T22" fmla="*/ 1343 w 2788"/>
                  <a:gd name="T23" fmla="*/ 2530 h 2532"/>
                  <a:gd name="T24" fmla="*/ 1244 w 2788"/>
                  <a:gd name="T25" fmla="*/ 2463 h 2532"/>
                  <a:gd name="T26" fmla="*/ 1210 w 2788"/>
                  <a:gd name="T27" fmla="*/ 2060 h 2532"/>
                  <a:gd name="T28" fmla="*/ 1111 w 2788"/>
                  <a:gd name="T29" fmla="*/ 2095 h 2532"/>
                  <a:gd name="T30" fmla="*/ 964 w 2788"/>
                  <a:gd name="T31" fmla="*/ 2081 h 2532"/>
                  <a:gd name="T32" fmla="*/ 817 w 2788"/>
                  <a:gd name="T33" fmla="*/ 2095 h 2532"/>
                  <a:gd name="T34" fmla="*/ 704 w 2788"/>
                  <a:gd name="T35" fmla="*/ 2047 h 2532"/>
                  <a:gd name="T36" fmla="*/ 673 w 2788"/>
                  <a:gd name="T37" fmla="*/ 2250 h 2532"/>
                  <a:gd name="T38" fmla="*/ 575 w 2788"/>
                  <a:gd name="T39" fmla="*/ 2315 h 2532"/>
                  <a:gd name="T40" fmla="*/ 417 w 2788"/>
                  <a:gd name="T41" fmla="*/ 2312 h 2532"/>
                  <a:gd name="T42" fmla="*/ 330 w 2788"/>
                  <a:gd name="T43" fmla="*/ 2319 h 2532"/>
                  <a:gd name="T44" fmla="*/ 162 w 2788"/>
                  <a:gd name="T45" fmla="*/ 2291 h 2532"/>
                  <a:gd name="T46" fmla="*/ 97 w 2788"/>
                  <a:gd name="T47" fmla="*/ 2193 h 2532"/>
                  <a:gd name="T48" fmla="*/ 42 w 2788"/>
                  <a:gd name="T49" fmla="*/ 1594 h 2532"/>
                  <a:gd name="T50" fmla="*/ 8 w 2788"/>
                  <a:gd name="T51" fmla="*/ 1458 h 2532"/>
                  <a:gd name="T52" fmla="*/ 0 w 2788"/>
                  <a:gd name="T53" fmla="*/ 1260 h 2532"/>
                  <a:gd name="T54" fmla="*/ 10 w 2788"/>
                  <a:gd name="T55" fmla="*/ 1050 h 2532"/>
                  <a:gd name="T56" fmla="*/ 65 w 2788"/>
                  <a:gd name="T57" fmla="*/ 927 h 2532"/>
                  <a:gd name="T58" fmla="*/ 139 w 2788"/>
                  <a:gd name="T59" fmla="*/ 840 h 2532"/>
                  <a:gd name="T60" fmla="*/ 144 w 2788"/>
                  <a:gd name="T61" fmla="*/ 689 h 2532"/>
                  <a:gd name="T62" fmla="*/ 241 w 2788"/>
                  <a:gd name="T63" fmla="*/ 557 h 2532"/>
                  <a:gd name="T64" fmla="*/ 399 w 2788"/>
                  <a:gd name="T65" fmla="*/ 505 h 2532"/>
                  <a:gd name="T66" fmla="*/ 556 w 2788"/>
                  <a:gd name="T67" fmla="*/ 556 h 2532"/>
                  <a:gd name="T68" fmla="*/ 652 w 2788"/>
                  <a:gd name="T69" fmla="*/ 684 h 2532"/>
                  <a:gd name="T70" fmla="*/ 700 w 2788"/>
                  <a:gd name="T71" fmla="*/ 584 h 2532"/>
                  <a:gd name="T72" fmla="*/ 728 w 2788"/>
                  <a:gd name="T73" fmla="*/ 428 h 2532"/>
                  <a:gd name="T74" fmla="*/ 843 w 2788"/>
                  <a:gd name="T75" fmla="*/ 312 h 2532"/>
                  <a:gd name="T76" fmla="*/ 1010 w 2788"/>
                  <a:gd name="T77" fmla="*/ 285 h 2532"/>
                  <a:gd name="T78" fmla="*/ 1156 w 2788"/>
                  <a:gd name="T79" fmla="*/ 362 h 2532"/>
                  <a:gd name="T80" fmla="*/ 1231 w 2788"/>
                  <a:gd name="T81" fmla="*/ 508 h 2532"/>
                  <a:gd name="T82" fmla="*/ 1216 w 2788"/>
                  <a:gd name="T83" fmla="*/ 649 h 2532"/>
                  <a:gd name="T84" fmla="*/ 1317 w 2788"/>
                  <a:gd name="T85" fmla="*/ 730 h 2532"/>
                  <a:gd name="T86" fmla="*/ 1407 w 2788"/>
                  <a:gd name="T87" fmla="*/ 746 h 2532"/>
                  <a:gd name="T88" fmla="*/ 1563 w 2788"/>
                  <a:gd name="T89" fmla="*/ 722 h 2532"/>
                  <a:gd name="T90" fmla="*/ 1700 w 2788"/>
                  <a:gd name="T91" fmla="*/ 786 h 2532"/>
                  <a:gd name="T92" fmla="*/ 1729 w 2788"/>
                  <a:gd name="T93" fmla="*/ 105 h 2532"/>
                  <a:gd name="T94" fmla="*/ 1838 w 2788"/>
                  <a:gd name="T95" fmla="*/ 13 h 2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88" h="2532">
                    <a:moveTo>
                      <a:pt x="1913" y="0"/>
                    </a:moveTo>
                    <a:lnTo>
                      <a:pt x="2575" y="0"/>
                    </a:lnTo>
                    <a:lnTo>
                      <a:pt x="2614" y="3"/>
                    </a:lnTo>
                    <a:lnTo>
                      <a:pt x="2650" y="13"/>
                    </a:lnTo>
                    <a:lnTo>
                      <a:pt x="2683" y="29"/>
                    </a:lnTo>
                    <a:lnTo>
                      <a:pt x="2712" y="50"/>
                    </a:lnTo>
                    <a:lnTo>
                      <a:pt x="2739" y="75"/>
                    </a:lnTo>
                    <a:lnTo>
                      <a:pt x="2759" y="105"/>
                    </a:lnTo>
                    <a:lnTo>
                      <a:pt x="2775" y="138"/>
                    </a:lnTo>
                    <a:lnTo>
                      <a:pt x="2784" y="174"/>
                    </a:lnTo>
                    <a:lnTo>
                      <a:pt x="2788" y="212"/>
                    </a:lnTo>
                    <a:lnTo>
                      <a:pt x="2788" y="1430"/>
                    </a:lnTo>
                    <a:lnTo>
                      <a:pt x="2784" y="1469"/>
                    </a:lnTo>
                    <a:lnTo>
                      <a:pt x="2775" y="1505"/>
                    </a:lnTo>
                    <a:lnTo>
                      <a:pt x="2759" y="1538"/>
                    </a:lnTo>
                    <a:lnTo>
                      <a:pt x="2739" y="1567"/>
                    </a:lnTo>
                    <a:lnTo>
                      <a:pt x="2712" y="1594"/>
                    </a:lnTo>
                    <a:lnTo>
                      <a:pt x="2683" y="1614"/>
                    </a:lnTo>
                    <a:lnTo>
                      <a:pt x="2650" y="1630"/>
                    </a:lnTo>
                    <a:lnTo>
                      <a:pt x="2614" y="1640"/>
                    </a:lnTo>
                    <a:lnTo>
                      <a:pt x="2575" y="1643"/>
                    </a:lnTo>
                    <a:lnTo>
                      <a:pt x="1913" y="1643"/>
                    </a:lnTo>
                    <a:lnTo>
                      <a:pt x="1911" y="1643"/>
                    </a:lnTo>
                    <a:lnTo>
                      <a:pt x="1909" y="1686"/>
                    </a:lnTo>
                    <a:lnTo>
                      <a:pt x="1904" y="1730"/>
                    </a:lnTo>
                    <a:lnTo>
                      <a:pt x="1899" y="1758"/>
                    </a:lnTo>
                    <a:lnTo>
                      <a:pt x="1890" y="1783"/>
                    </a:lnTo>
                    <a:lnTo>
                      <a:pt x="1876" y="1808"/>
                    </a:lnTo>
                    <a:lnTo>
                      <a:pt x="1860" y="1828"/>
                    </a:lnTo>
                    <a:lnTo>
                      <a:pt x="1839" y="1846"/>
                    </a:lnTo>
                    <a:lnTo>
                      <a:pt x="1826" y="2378"/>
                    </a:lnTo>
                    <a:lnTo>
                      <a:pt x="1822" y="2409"/>
                    </a:lnTo>
                    <a:lnTo>
                      <a:pt x="1812" y="2438"/>
                    </a:lnTo>
                    <a:lnTo>
                      <a:pt x="1799" y="2464"/>
                    </a:lnTo>
                    <a:lnTo>
                      <a:pt x="1780" y="2487"/>
                    </a:lnTo>
                    <a:lnTo>
                      <a:pt x="1756" y="2505"/>
                    </a:lnTo>
                    <a:lnTo>
                      <a:pt x="1729" y="2520"/>
                    </a:lnTo>
                    <a:lnTo>
                      <a:pt x="1700" y="2530"/>
                    </a:lnTo>
                    <a:lnTo>
                      <a:pt x="1668" y="2532"/>
                    </a:lnTo>
                    <a:lnTo>
                      <a:pt x="1587" y="2532"/>
                    </a:lnTo>
                    <a:lnTo>
                      <a:pt x="1564" y="2531"/>
                    </a:lnTo>
                    <a:lnTo>
                      <a:pt x="1543" y="2526"/>
                    </a:lnTo>
                    <a:lnTo>
                      <a:pt x="1521" y="2517"/>
                    </a:lnTo>
                    <a:lnTo>
                      <a:pt x="1500" y="2526"/>
                    </a:lnTo>
                    <a:lnTo>
                      <a:pt x="1479" y="2531"/>
                    </a:lnTo>
                    <a:lnTo>
                      <a:pt x="1456" y="2532"/>
                    </a:lnTo>
                    <a:lnTo>
                      <a:pt x="1375" y="2532"/>
                    </a:lnTo>
                    <a:lnTo>
                      <a:pt x="1343" y="2530"/>
                    </a:lnTo>
                    <a:lnTo>
                      <a:pt x="1313" y="2520"/>
                    </a:lnTo>
                    <a:lnTo>
                      <a:pt x="1286" y="2505"/>
                    </a:lnTo>
                    <a:lnTo>
                      <a:pt x="1263" y="2486"/>
                    </a:lnTo>
                    <a:lnTo>
                      <a:pt x="1244" y="2463"/>
                    </a:lnTo>
                    <a:lnTo>
                      <a:pt x="1230" y="2436"/>
                    </a:lnTo>
                    <a:lnTo>
                      <a:pt x="1221" y="2407"/>
                    </a:lnTo>
                    <a:lnTo>
                      <a:pt x="1217" y="2376"/>
                    </a:lnTo>
                    <a:lnTo>
                      <a:pt x="1210" y="2060"/>
                    </a:lnTo>
                    <a:lnTo>
                      <a:pt x="1188" y="2075"/>
                    </a:lnTo>
                    <a:lnTo>
                      <a:pt x="1164" y="2086"/>
                    </a:lnTo>
                    <a:lnTo>
                      <a:pt x="1138" y="2093"/>
                    </a:lnTo>
                    <a:lnTo>
                      <a:pt x="1111" y="2095"/>
                    </a:lnTo>
                    <a:lnTo>
                      <a:pt x="1030" y="2095"/>
                    </a:lnTo>
                    <a:lnTo>
                      <a:pt x="1007" y="2094"/>
                    </a:lnTo>
                    <a:lnTo>
                      <a:pt x="984" y="2089"/>
                    </a:lnTo>
                    <a:lnTo>
                      <a:pt x="964" y="2081"/>
                    </a:lnTo>
                    <a:lnTo>
                      <a:pt x="943" y="2089"/>
                    </a:lnTo>
                    <a:lnTo>
                      <a:pt x="920" y="2094"/>
                    </a:lnTo>
                    <a:lnTo>
                      <a:pt x="897" y="2095"/>
                    </a:lnTo>
                    <a:lnTo>
                      <a:pt x="817" y="2095"/>
                    </a:lnTo>
                    <a:lnTo>
                      <a:pt x="785" y="2092"/>
                    </a:lnTo>
                    <a:lnTo>
                      <a:pt x="754" y="2082"/>
                    </a:lnTo>
                    <a:lnTo>
                      <a:pt x="727" y="2068"/>
                    </a:lnTo>
                    <a:lnTo>
                      <a:pt x="704" y="2047"/>
                    </a:lnTo>
                    <a:lnTo>
                      <a:pt x="700" y="2164"/>
                    </a:lnTo>
                    <a:lnTo>
                      <a:pt x="698" y="2196"/>
                    </a:lnTo>
                    <a:lnTo>
                      <a:pt x="688" y="2224"/>
                    </a:lnTo>
                    <a:lnTo>
                      <a:pt x="673" y="2250"/>
                    </a:lnTo>
                    <a:lnTo>
                      <a:pt x="654" y="2273"/>
                    </a:lnTo>
                    <a:lnTo>
                      <a:pt x="631" y="2293"/>
                    </a:lnTo>
                    <a:lnTo>
                      <a:pt x="604" y="2306"/>
                    </a:lnTo>
                    <a:lnTo>
                      <a:pt x="575" y="2315"/>
                    </a:lnTo>
                    <a:lnTo>
                      <a:pt x="544" y="2319"/>
                    </a:lnTo>
                    <a:lnTo>
                      <a:pt x="463" y="2319"/>
                    </a:lnTo>
                    <a:lnTo>
                      <a:pt x="440" y="2317"/>
                    </a:lnTo>
                    <a:lnTo>
                      <a:pt x="417" y="2312"/>
                    </a:lnTo>
                    <a:lnTo>
                      <a:pt x="397" y="2303"/>
                    </a:lnTo>
                    <a:lnTo>
                      <a:pt x="376" y="2312"/>
                    </a:lnTo>
                    <a:lnTo>
                      <a:pt x="354" y="2317"/>
                    </a:lnTo>
                    <a:lnTo>
                      <a:pt x="330" y="2319"/>
                    </a:lnTo>
                    <a:lnTo>
                      <a:pt x="250" y="2319"/>
                    </a:lnTo>
                    <a:lnTo>
                      <a:pt x="219" y="2315"/>
                    </a:lnTo>
                    <a:lnTo>
                      <a:pt x="189" y="2306"/>
                    </a:lnTo>
                    <a:lnTo>
                      <a:pt x="162" y="2291"/>
                    </a:lnTo>
                    <a:lnTo>
                      <a:pt x="139" y="2273"/>
                    </a:lnTo>
                    <a:lnTo>
                      <a:pt x="120" y="2249"/>
                    </a:lnTo>
                    <a:lnTo>
                      <a:pt x="105" y="2222"/>
                    </a:lnTo>
                    <a:lnTo>
                      <a:pt x="97" y="2193"/>
                    </a:lnTo>
                    <a:lnTo>
                      <a:pt x="93" y="2162"/>
                    </a:lnTo>
                    <a:lnTo>
                      <a:pt x="80" y="1632"/>
                    </a:lnTo>
                    <a:lnTo>
                      <a:pt x="59" y="1614"/>
                    </a:lnTo>
                    <a:lnTo>
                      <a:pt x="42" y="1594"/>
                    </a:lnTo>
                    <a:lnTo>
                      <a:pt x="28" y="1569"/>
                    </a:lnTo>
                    <a:lnTo>
                      <a:pt x="18" y="1544"/>
                    </a:lnTo>
                    <a:lnTo>
                      <a:pt x="13" y="1516"/>
                    </a:lnTo>
                    <a:lnTo>
                      <a:pt x="8" y="1458"/>
                    </a:lnTo>
                    <a:lnTo>
                      <a:pt x="5" y="1404"/>
                    </a:lnTo>
                    <a:lnTo>
                      <a:pt x="2" y="1354"/>
                    </a:lnTo>
                    <a:lnTo>
                      <a:pt x="0" y="1307"/>
                    </a:lnTo>
                    <a:lnTo>
                      <a:pt x="0" y="1260"/>
                    </a:lnTo>
                    <a:lnTo>
                      <a:pt x="1" y="1212"/>
                    </a:lnTo>
                    <a:lnTo>
                      <a:pt x="2" y="1162"/>
                    </a:lnTo>
                    <a:lnTo>
                      <a:pt x="6" y="1109"/>
                    </a:lnTo>
                    <a:lnTo>
                      <a:pt x="10" y="1050"/>
                    </a:lnTo>
                    <a:lnTo>
                      <a:pt x="16" y="1016"/>
                    </a:lnTo>
                    <a:lnTo>
                      <a:pt x="28" y="983"/>
                    </a:lnTo>
                    <a:lnTo>
                      <a:pt x="43" y="954"/>
                    </a:lnTo>
                    <a:lnTo>
                      <a:pt x="65" y="927"/>
                    </a:lnTo>
                    <a:lnTo>
                      <a:pt x="89" y="904"/>
                    </a:lnTo>
                    <a:lnTo>
                      <a:pt x="117" y="885"/>
                    </a:lnTo>
                    <a:lnTo>
                      <a:pt x="149" y="871"/>
                    </a:lnTo>
                    <a:lnTo>
                      <a:pt x="139" y="840"/>
                    </a:lnTo>
                    <a:lnTo>
                      <a:pt x="133" y="808"/>
                    </a:lnTo>
                    <a:lnTo>
                      <a:pt x="131" y="774"/>
                    </a:lnTo>
                    <a:lnTo>
                      <a:pt x="134" y="730"/>
                    </a:lnTo>
                    <a:lnTo>
                      <a:pt x="144" y="689"/>
                    </a:lnTo>
                    <a:lnTo>
                      <a:pt x="161" y="651"/>
                    </a:lnTo>
                    <a:lnTo>
                      <a:pt x="182" y="616"/>
                    </a:lnTo>
                    <a:lnTo>
                      <a:pt x="209" y="584"/>
                    </a:lnTo>
                    <a:lnTo>
                      <a:pt x="241" y="557"/>
                    </a:lnTo>
                    <a:lnTo>
                      <a:pt x="276" y="536"/>
                    </a:lnTo>
                    <a:lnTo>
                      <a:pt x="314" y="519"/>
                    </a:lnTo>
                    <a:lnTo>
                      <a:pt x="355" y="509"/>
                    </a:lnTo>
                    <a:lnTo>
                      <a:pt x="399" y="505"/>
                    </a:lnTo>
                    <a:lnTo>
                      <a:pt x="442" y="509"/>
                    </a:lnTo>
                    <a:lnTo>
                      <a:pt x="482" y="519"/>
                    </a:lnTo>
                    <a:lnTo>
                      <a:pt x="521" y="535"/>
                    </a:lnTo>
                    <a:lnTo>
                      <a:pt x="556" y="556"/>
                    </a:lnTo>
                    <a:lnTo>
                      <a:pt x="586" y="582"/>
                    </a:lnTo>
                    <a:lnTo>
                      <a:pt x="613" y="613"/>
                    </a:lnTo>
                    <a:lnTo>
                      <a:pt x="636" y="647"/>
                    </a:lnTo>
                    <a:lnTo>
                      <a:pt x="652" y="684"/>
                    </a:lnTo>
                    <a:lnTo>
                      <a:pt x="682" y="664"/>
                    </a:lnTo>
                    <a:lnTo>
                      <a:pt x="716" y="648"/>
                    </a:lnTo>
                    <a:lnTo>
                      <a:pt x="706" y="617"/>
                    </a:lnTo>
                    <a:lnTo>
                      <a:pt x="700" y="584"/>
                    </a:lnTo>
                    <a:lnTo>
                      <a:pt x="698" y="551"/>
                    </a:lnTo>
                    <a:lnTo>
                      <a:pt x="701" y="508"/>
                    </a:lnTo>
                    <a:lnTo>
                      <a:pt x="711" y="467"/>
                    </a:lnTo>
                    <a:lnTo>
                      <a:pt x="728" y="428"/>
                    </a:lnTo>
                    <a:lnTo>
                      <a:pt x="750" y="393"/>
                    </a:lnTo>
                    <a:lnTo>
                      <a:pt x="776" y="362"/>
                    </a:lnTo>
                    <a:lnTo>
                      <a:pt x="808" y="334"/>
                    </a:lnTo>
                    <a:lnTo>
                      <a:pt x="843" y="312"/>
                    </a:lnTo>
                    <a:lnTo>
                      <a:pt x="881" y="296"/>
                    </a:lnTo>
                    <a:lnTo>
                      <a:pt x="922" y="285"/>
                    </a:lnTo>
                    <a:lnTo>
                      <a:pt x="966" y="283"/>
                    </a:lnTo>
                    <a:lnTo>
                      <a:pt x="1010" y="285"/>
                    </a:lnTo>
                    <a:lnTo>
                      <a:pt x="1051" y="296"/>
                    </a:lnTo>
                    <a:lnTo>
                      <a:pt x="1089" y="312"/>
                    </a:lnTo>
                    <a:lnTo>
                      <a:pt x="1124" y="334"/>
                    </a:lnTo>
                    <a:lnTo>
                      <a:pt x="1156" y="362"/>
                    </a:lnTo>
                    <a:lnTo>
                      <a:pt x="1182" y="393"/>
                    </a:lnTo>
                    <a:lnTo>
                      <a:pt x="1204" y="428"/>
                    </a:lnTo>
                    <a:lnTo>
                      <a:pt x="1221" y="467"/>
                    </a:lnTo>
                    <a:lnTo>
                      <a:pt x="1231" y="508"/>
                    </a:lnTo>
                    <a:lnTo>
                      <a:pt x="1234" y="551"/>
                    </a:lnTo>
                    <a:lnTo>
                      <a:pt x="1232" y="585"/>
                    </a:lnTo>
                    <a:lnTo>
                      <a:pt x="1226" y="618"/>
                    </a:lnTo>
                    <a:lnTo>
                      <a:pt x="1216" y="649"/>
                    </a:lnTo>
                    <a:lnTo>
                      <a:pt x="1245" y="664"/>
                    </a:lnTo>
                    <a:lnTo>
                      <a:pt x="1272" y="682"/>
                    </a:lnTo>
                    <a:lnTo>
                      <a:pt x="1296" y="704"/>
                    </a:lnTo>
                    <a:lnTo>
                      <a:pt x="1317" y="730"/>
                    </a:lnTo>
                    <a:lnTo>
                      <a:pt x="1332" y="758"/>
                    </a:lnTo>
                    <a:lnTo>
                      <a:pt x="1343" y="790"/>
                    </a:lnTo>
                    <a:lnTo>
                      <a:pt x="1373" y="765"/>
                    </a:lnTo>
                    <a:lnTo>
                      <a:pt x="1407" y="746"/>
                    </a:lnTo>
                    <a:lnTo>
                      <a:pt x="1445" y="732"/>
                    </a:lnTo>
                    <a:lnTo>
                      <a:pt x="1483" y="723"/>
                    </a:lnTo>
                    <a:lnTo>
                      <a:pt x="1523" y="719"/>
                    </a:lnTo>
                    <a:lnTo>
                      <a:pt x="1563" y="722"/>
                    </a:lnTo>
                    <a:lnTo>
                      <a:pt x="1602" y="730"/>
                    </a:lnTo>
                    <a:lnTo>
                      <a:pt x="1637" y="745"/>
                    </a:lnTo>
                    <a:lnTo>
                      <a:pt x="1670" y="763"/>
                    </a:lnTo>
                    <a:lnTo>
                      <a:pt x="1700" y="786"/>
                    </a:lnTo>
                    <a:lnTo>
                      <a:pt x="1700" y="212"/>
                    </a:lnTo>
                    <a:lnTo>
                      <a:pt x="1704" y="174"/>
                    </a:lnTo>
                    <a:lnTo>
                      <a:pt x="1713" y="138"/>
                    </a:lnTo>
                    <a:lnTo>
                      <a:pt x="1729" y="105"/>
                    </a:lnTo>
                    <a:lnTo>
                      <a:pt x="1749" y="75"/>
                    </a:lnTo>
                    <a:lnTo>
                      <a:pt x="1776" y="50"/>
                    </a:lnTo>
                    <a:lnTo>
                      <a:pt x="1805" y="29"/>
                    </a:lnTo>
                    <a:lnTo>
                      <a:pt x="1838" y="13"/>
                    </a:lnTo>
                    <a:lnTo>
                      <a:pt x="1874" y="3"/>
                    </a:lnTo>
                    <a:lnTo>
                      <a:pt x="1913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62"/>
              <p:cNvSpPr>
                <a:spLocks noEditPoints="1"/>
              </p:cNvSpPr>
              <p:nvPr/>
            </p:nvSpPr>
            <p:spPr bwMode="auto">
              <a:xfrm>
                <a:off x="15877971" y="2178630"/>
                <a:ext cx="269875" cy="446088"/>
              </a:xfrm>
              <a:custGeom>
                <a:avLst/>
                <a:gdLst>
                  <a:gd name="T0" fmla="*/ 403 w 848"/>
                  <a:gd name="T1" fmla="*/ 1182 h 1404"/>
                  <a:gd name="T2" fmla="*/ 370 w 848"/>
                  <a:gd name="T3" fmla="*/ 1203 h 1404"/>
                  <a:gd name="T4" fmla="*/ 349 w 848"/>
                  <a:gd name="T5" fmla="*/ 1237 h 1404"/>
                  <a:gd name="T6" fmla="*/ 349 w 848"/>
                  <a:gd name="T7" fmla="*/ 1278 h 1404"/>
                  <a:gd name="T8" fmla="*/ 370 w 848"/>
                  <a:gd name="T9" fmla="*/ 1312 h 1404"/>
                  <a:gd name="T10" fmla="*/ 403 w 848"/>
                  <a:gd name="T11" fmla="*/ 1331 h 1404"/>
                  <a:gd name="T12" fmla="*/ 445 w 848"/>
                  <a:gd name="T13" fmla="*/ 1331 h 1404"/>
                  <a:gd name="T14" fmla="*/ 478 w 848"/>
                  <a:gd name="T15" fmla="*/ 1312 h 1404"/>
                  <a:gd name="T16" fmla="*/ 498 w 848"/>
                  <a:gd name="T17" fmla="*/ 1278 h 1404"/>
                  <a:gd name="T18" fmla="*/ 498 w 848"/>
                  <a:gd name="T19" fmla="*/ 1237 h 1404"/>
                  <a:gd name="T20" fmla="*/ 478 w 848"/>
                  <a:gd name="T21" fmla="*/ 1203 h 1404"/>
                  <a:gd name="T22" fmla="*/ 445 w 848"/>
                  <a:gd name="T23" fmla="*/ 1182 h 1404"/>
                  <a:gd name="T24" fmla="*/ 110 w 848"/>
                  <a:gd name="T25" fmla="*/ 157 h 1404"/>
                  <a:gd name="T26" fmla="*/ 738 w 848"/>
                  <a:gd name="T27" fmla="*/ 1072 h 1404"/>
                  <a:gd name="T28" fmla="*/ 110 w 848"/>
                  <a:gd name="T29" fmla="*/ 157 h 1404"/>
                  <a:gd name="T30" fmla="*/ 755 w 848"/>
                  <a:gd name="T31" fmla="*/ 0 h 1404"/>
                  <a:gd name="T32" fmla="*/ 802 w 848"/>
                  <a:gd name="T33" fmla="*/ 12 h 1404"/>
                  <a:gd name="T34" fmla="*/ 836 w 848"/>
                  <a:gd name="T35" fmla="*/ 45 h 1404"/>
                  <a:gd name="T36" fmla="*/ 848 w 848"/>
                  <a:gd name="T37" fmla="*/ 92 h 1404"/>
                  <a:gd name="T38" fmla="*/ 845 w 848"/>
                  <a:gd name="T39" fmla="*/ 1336 h 1404"/>
                  <a:gd name="T40" fmla="*/ 822 w 848"/>
                  <a:gd name="T41" fmla="*/ 1377 h 1404"/>
                  <a:gd name="T42" fmla="*/ 781 w 848"/>
                  <a:gd name="T43" fmla="*/ 1400 h 1404"/>
                  <a:gd name="T44" fmla="*/ 93 w 848"/>
                  <a:gd name="T45" fmla="*/ 1404 h 1404"/>
                  <a:gd name="T46" fmla="*/ 90 w 848"/>
                  <a:gd name="T47" fmla="*/ 1356 h 1404"/>
                  <a:gd name="T48" fmla="*/ 87 w 848"/>
                  <a:gd name="T49" fmla="*/ 1257 h 1404"/>
                  <a:gd name="T50" fmla="*/ 79 w 848"/>
                  <a:gd name="T51" fmla="*/ 1145 h 1404"/>
                  <a:gd name="T52" fmla="*/ 62 w 848"/>
                  <a:gd name="T53" fmla="*/ 1078 h 1404"/>
                  <a:gd name="T54" fmla="*/ 25 w 848"/>
                  <a:gd name="T55" fmla="*/ 1024 h 1404"/>
                  <a:gd name="T56" fmla="*/ 0 w 848"/>
                  <a:gd name="T57" fmla="*/ 92 h 1404"/>
                  <a:gd name="T58" fmla="*/ 12 w 848"/>
                  <a:gd name="T59" fmla="*/ 45 h 1404"/>
                  <a:gd name="T60" fmla="*/ 46 w 848"/>
                  <a:gd name="T61" fmla="*/ 12 h 1404"/>
                  <a:gd name="T62" fmla="*/ 93 w 848"/>
                  <a:gd name="T63" fmla="*/ 0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8" h="1404">
                    <a:moveTo>
                      <a:pt x="424" y="1180"/>
                    </a:moveTo>
                    <a:lnTo>
                      <a:pt x="403" y="1182"/>
                    </a:lnTo>
                    <a:lnTo>
                      <a:pt x="385" y="1191"/>
                    </a:lnTo>
                    <a:lnTo>
                      <a:pt x="370" y="1203"/>
                    </a:lnTo>
                    <a:lnTo>
                      <a:pt x="357" y="1219"/>
                    </a:lnTo>
                    <a:lnTo>
                      <a:pt x="349" y="1237"/>
                    </a:lnTo>
                    <a:lnTo>
                      <a:pt x="347" y="1257"/>
                    </a:lnTo>
                    <a:lnTo>
                      <a:pt x="349" y="1278"/>
                    </a:lnTo>
                    <a:lnTo>
                      <a:pt x="357" y="1296"/>
                    </a:lnTo>
                    <a:lnTo>
                      <a:pt x="370" y="1312"/>
                    </a:lnTo>
                    <a:lnTo>
                      <a:pt x="385" y="1324"/>
                    </a:lnTo>
                    <a:lnTo>
                      <a:pt x="403" y="1331"/>
                    </a:lnTo>
                    <a:lnTo>
                      <a:pt x="424" y="1335"/>
                    </a:lnTo>
                    <a:lnTo>
                      <a:pt x="445" y="1331"/>
                    </a:lnTo>
                    <a:lnTo>
                      <a:pt x="463" y="1324"/>
                    </a:lnTo>
                    <a:lnTo>
                      <a:pt x="478" y="1312"/>
                    </a:lnTo>
                    <a:lnTo>
                      <a:pt x="490" y="1296"/>
                    </a:lnTo>
                    <a:lnTo>
                      <a:pt x="498" y="1278"/>
                    </a:lnTo>
                    <a:lnTo>
                      <a:pt x="501" y="1257"/>
                    </a:lnTo>
                    <a:lnTo>
                      <a:pt x="498" y="1237"/>
                    </a:lnTo>
                    <a:lnTo>
                      <a:pt x="490" y="1219"/>
                    </a:lnTo>
                    <a:lnTo>
                      <a:pt x="478" y="1203"/>
                    </a:lnTo>
                    <a:lnTo>
                      <a:pt x="463" y="1191"/>
                    </a:lnTo>
                    <a:lnTo>
                      <a:pt x="445" y="1182"/>
                    </a:lnTo>
                    <a:lnTo>
                      <a:pt x="424" y="1180"/>
                    </a:lnTo>
                    <a:close/>
                    <a:moveTo>
                      <a:pt x="110" y="157"/>
                    </a:moveTo>
                    <a:lnTo>
                      <a:pt x="110" y="1072"/>
                    </a:lnTo>
                    <a:lnTo>
                      <a:pt x="738" y="1072"/>
                    </a:lnTo>
                    <a:lnTo>
                      <a:pt x="738" y="157"/>
                    </a:lnTo>
                    <a:lnTo>
                      <a:pt x="110" y="157"/>
                    </a:lnTo>
                    <a:close/>
                    <a:moveTo>
                      <a:pt x="93" y="0"/>
                    </a:moveTo>
                    <a:lnTo>
                      <a:pt x="755" y="0"/>
                    </a:lnTo>
                    <a:lnTo>
                      <a:pt x="781" y="2"/>
                    </a:lnTo>
                    <a:lnTo>
                      <a:pt x="802" y="12"/>
                    </a:lnTo>
                    <a:lnTo>
                      <a:pt x="822" y="26"/>
                    </a:lnTo>
                    <a:lnTo>
                      <a:pt x="836" y="45"/>
                    </a:lnTo>
                    <a:lnTo>
                      <a:pt x="845" y="67"/>
                    </a:lnTo>
                    <a:lnTo>
                      <a:pt x="848" y="92"/>
                    </a:lnTo>
                    <a:lnTo>
                      <a:pt x="848" y="1310"/>
                    </a:lnTo>
                    <a:lnTo>
                      <a:pt x="845" y="1336"/>
                    </a:lnTo>
                    <a:lnTo>
                      <a:pt x="836" y="1358"/>
                    </a:lnTo>
                    <a:lnTo>
                      <a:pt x="822" y="1377"/>
                    </a:lnTo>
                    <a:lnTo>
                      <a:pt x="802" y="1391"/>
                    </a:lnTo>
                    <a:lnTo>
                      <a:pt x="781" y="1400"/>
                    </a:lnTo>
                    <a:lnTo>
                      <a:pt x="755" y="1404"/>
                    </a:lnTo>
                    <a:lnTo>
                      <a:pt x="93" y="1404"/>
                    </a:lnTo>
                    <a:lnTo>
                      <a:pt x="89" y="1404"/>
                    </a:lnTo>
                    <a:lnTo>
                      <a:pt x="90" y="1356"/>
                    </a:lnTo>
                    <a:lnTo>
                      <a:pt x="89" y="1308"/>
                    </a:lnTo>
                    <a:lnTo>
                      <a:pt x="87" y="1257"/>
                    </a:lnTo>
                    <a:lnTo>
                      <a:pt x="84" y="1204"/>
                    </a:lnTo>
                    <a:lnTo>
                      <a:pt x="79" y="1145"/>
                    </a:lnTo>
                    <a:lnTo>
                      <a:pt x="75" y="1111"/>
                    </a:lnTo>
                    <a:lnTo>
                      <a:pt x="62" y="1078"/>
                    </a:lnTo>
                    <a:lnTo>
                      <a:pt x="46" y="1049"/>
                    </a:lnTo>
                    <a:lnTo>
                      <a:pt x="25" y="1024"/>
                    </a:lnTo>
                    <a:lnTo>
                      <a:pt x="0" y="1001"/>
                    </a:lnTo>
                    <a:lnTo>
                      <a:pt x="0" y="92"/>
                    </a:lnTo>
                    <a:lnTo>
                      <a:pt x="3" y="67"/>
                    </a:lnTo>
                    <a:lnTo>
                      <a:pt x="12" y="45"/>
                    </a:lnTo>
                    <a:lnTo>
                      <a:pt x="26" y="26"/>
                    </a:lnTo>
                    <a:lnTo>
                      <a:pt x="46" y="12"/>
                    </a:lnTo>
                    <a:lnTo>
                      <a:pt x="67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36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3"/>
              <p:cNvSpPr>
                <a:spLocks noEditPoints="1"/>
              </p:cNvSpPr>
              <p:nvPr/>
            </p:nvSpPr>
            <p:spPr bwMode="auto">
              <a:xfrm>
                <a:off x="15338221" y="2267530"/>
                <a:ext cx="533400" cy="638175"/>
              </a:xfrm>
              <a:custGeom>
                <a:avLst/>
                <a:gdLst>
                  <a:gd name="T0" fmla="*/ 1542 w 1679"/>
                  <a:gd name="T1" fmla="*/ 787 h 2009"/>
                  <a:gd name="T2" fmla="*/ 1668 w 1679"/>
                  <a:gd name="T3" fmla="*/ 870 h 2009"/>
                  <a:gd name="T4" fmla="*/ 1677 w 1679"/>
                  <a:gd name="T5" fmla="*/ 1160 h 2009"/>
                  <a:gd name="T6" fmla="*/ 1639 w 1679"/>
                  <a:gd name="T7" fmla="*/ 1353 h 2009"/>
                  <a:gd name="T8" fmla="*/ 1600 w 1679"/>
                  <a:gd name="T9" fmla="*/ 1361 h 2009"/>
                  <a:gd name="T10" fmla="*/ 1467 w 1679"/>
                  <a:gd name="T11" fmla="*/ 2009 h 2009"/>
                  <a:gd name="T12" fmla="*/ 1372 w 1679"/>
                  <a:gd name="T13" fmla="*/ 1462 h 2009"/>
                  <a:gd name="T14" fmla="*/ 1255 w 1679"/>
                  <a:gd name="T15" fmla="*/ 2009 h 2009"/>
                  <a:gd name="T16" fmla="*/ 1194 w 1679"/>
                  <a:gd name="T17" fmla="*/ 1360 h 2009"/>
                  <a:gd name="T18" fmla="*/ 1151 w 1679"/>
                  <a:gd name="T19" fmla="*/ 1343 h 2009"/>
                  <a:gd name="T20" fmla="*/ 1125 w 1679"/>
                  <a:gd name="T21" fmla="*/ 1116 h 2009"/>
                  <a:gd name="T22" fmla="*/ 1140 w 1679"/>
                  <a:gd name="T23" fmla="*/ 846 h 2009"/>
                  <a:gd name="T24" fmla="*/ 1298 w 1679"/>
                  <a:gd name="T25" fmla="*/ 784 h 2009"/>
                  <a:gd name="T26" fmla="*/ 318 w 1679"/>
                  <a:gd name="T27" fmla="*/ 567 h 2009"/>
                  <a:gd name="T28" fmla="*/ 507 w 1679"/>
                  <a:gd name="T29" fmla="*/ 593 h 2009"/>
                  <a:gd name="T30" fmla="*/ 553 w 1679"/>
                  <a:gd name="T31" fmla="*/ 811 h 2009"/>
                  <a:gd name="T32" fmla="*/ 541 w 1679"/>
                  <a:gd name="T33" fmla="*/ 1102 h 2009"/>
                  <a:gd name="T34" fmla="*/ 488 w 1679"/>
                  <a:gd name="T35" fmla="*/ 1145 h 2009"/>
                  <a:gd name="T36" fmla="*/ 449 w 1679"/>
                  <a:gd name="T37" fmla="*/ 1786 h 2009"/>
                  <a:gd name="T38" fmla="*/ 309 w 1679"/>
                  <a:gd name="T39" fmla="*/ 1773 h 2009"/>
                  <a:gd name="T40" fmla="*/ 237 w 1679"/>
                  <a:gd name="T41" fmla="*/ 1786 h 2009"/>
                  <a:gd name="T42" fmla="*/ 95 w 1679"/>
                  <a:gd name="T43" fmla="*/ 1773 h 2009"/>
                  <a:gd name="T44" fmla="*/ 62 w 1679"/>
                  <a:gd name="T45" fmla="*/ 1144 h 2009"/>
                  <a:gd name="T46" fmla="*/ 8 w 1679"/>
                  <a:gd name="T47" fmla="*/ 1046 h 2009"/>
                  <a:gd name="T48" fmla="*/ 2 w 1679"/>
                  <a:gd name="T49" fmla="*/ 764 h 2009"/>
                  <a:gd name="T50" fmla="*/ 67 w 1679"/>
                  <a:gd name="T51" fmla="*/ 581 h 2009"/>
                  <a:gd name="T52" fmla="*/ 263 w 1679"/>
                  <a:gd name="T53" fmla="*/ 567 h 2009"/>
                  <a:gd name="T54" fmla="*/ 1527 w 1679"/>
                  <a:gd name="T55" fmla="*/ 501 h 2009"/>
                  <a:gd name="T56" fmla="*/ 1527 w 1679"/>
                  <a:gd name="T57" fmla="*/ 668 h 2009"/>
                  <a:gd name="T58" fmla="*/ 1374 w 1679"/>
                  <a:gd name="T59" fmla="*/ 730 h 2009"/>
                  <a:gd name="T60" fmla="*/ 1258 w 1679"/>
                  <a:gd name="T61" fmla="*/ 615 h 2009"/>
                  <a:gd name="T62" fmla="*/ 1321 w 1679"/>
                  <a:gd name="T63" fmla="*/ 462 h 2009"/>
                  <a:gd name="T64" fmla="*/ 885 w 1679"/>
                  <a:gd name="T65" fmla="*/ 344 h 2009"/>
                  <a:gd name="T66" fmla="*/ 1075 w 1679"/>
                  <a:gd name="T67" fmla="*/ 371 h 2009"/>
                  <a:gd name="T68" fmla="*/ 1119 w 1679"/>
                  <a:gd name="T69" fmla="*/ 580 h 2009"/>
                  <a:gd name="T70" fmla="*/ 1053 w 1679"/>
                  <a:gd name="T71" fmla="*/ 772 h 2009"/>
                  <a:gd name="T72" fmla="*/ 1014 w 1679"/>
                  <a:gd name="T73" fmla="*/ 1023 h 2009"/>
                  <a:gd name="T74" fmla="*/ 1026 w 1679"/>
                  <a:gd name="T75" fmla="*/ 1326 h 2009"/>
                  <a:gd name="T76" fmla="*/ 1006 w 1679"/>
                  <a:gd name="T77" fmla="*/ 1570 h 2009"/>
                  <a:gd name="T78" fmla="*/ 873 w 1679"/>
                  <a:gd name="T79" fmla="*/ 1535 h 2009"/>
                  <a:gd name="T80" fmla="*/ 792 w 1679"/>
                  <a:gd name="T81" fmla="*/ 1570 h 2009"/>
                  <a:gd name="T82" fmla="*/ 660 w 1679"/>
                  <a:gd name="T83" fmla="*/ 1535 h 2009"/>
                  <a:gd name="T84" fmla="*/ 663 w 1679"/>
                  <a:gd name="T85" fmla="*/ 951 h 2009"/>
                  <a:gd name="T86" fmla="*/ 655 w 1679"/>
                  <a:gd name="T87" fmla="*/ 648 h 2009"/>
                  <a:gd name="T88" fmla="*/ 574 w 1679"/>
                  <a:gd name="T89" fmla="*/ 469 h 2009"/>
                  <a:gd name="T90" fmla="*/ 657 w 1679"/>
                  <a:gd name="T91" fmla="*/ 353 h 2009"/>
                  <a:gd name="T92" fmla="*/ 279 w 1679"/>
                  <a:gd name="T93" fmla="*/ 222 h 2009"/>
                  <a:gd name="T94" fmla="*/ 416 w 1679"/>
                  <a:gd name="T95" fmla="*/ 313 h 2009"/>
                  <a:gd name="T96" fmla="*/ 384 w 1679"/>
                  <a:gd name="T97" fmla="*/ 476 h 2009"/>
                  <a:gd name="T98" fmla="*/ 221 w 1679"/>
                  <a:gd name="T99" fmla="*/ 508 h 2009"/>
                  <a:gd name="T100" fmla="*/ 130 w 1679"/>
                  <a:gd name="T101" fmla="*/ 371 h 2009"/>
                  <a:gd name="T102" fmla="*/ 221 w 1679"/>
                  <a:gd name="T103" fmla="*/ 234 h 2009"/>
                  <a:gd name="T104" fmla="*/ 929 w 1679"/>
                  <a:gd name="T105" fmla="*/ 25 h 2009"/>
                  <a:gd name="T106" fmla="*/ 992 w 1679"/>
                  <a:gd name="T107" fmla="*/ 177 h 2009"/>
                  <a:gd name="T108" fmla="*/ 876 w 1679"/>
                  <a:gd name="T109" fmla="*/ 294 h 2009"/>
                  <a:gd name="T110" fmla="*/ 723 w 1679"/>
                  <a:gd name="T111" fmla="*/ 231 h 2009"/>
                  <a:gd name="T112" fmla="*/ 723 w 1679"/>
                  <a:gd name="T113" fmla="*/ 65 h 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79" h="2009">
                    <a:moveTo>
                      <a:pt x="1388" y="780"/>
                    </a:moveTo>
                    <a:lnTo>
                      <a:pt x="1414" y="780"/>
                    </a:lnTo>
                    <a:lnTo>
                      <a:pt x="1442" y="781"/>
                    </a:lnTo>
                    <a:lnTo>
                      <a:pt x="1471" y="782"/>
                    </a:lnTo>
                    <a:lnTo>
                      <a:pt x="1504" y="784"/>
                    </a:lnTo>
                    <a:lnTo>
                      <a:pt x="1542" y="787"/>
                    </a:lnTo>
                    <a:lnTo>
                      <a:pt x="1587" y="789"/>
                    </a:lnTo>
                    <a:lnTo>
                      <a:pt x="1611" y="795"/>
                    </a:lnTo>
                    <a:lnTo>
                      <a:pt x="1633" y="807"/>
                    </a:lnTo>
                    <a:lnTo>
                      <a:pt x="1650" y="824"/>
                    </a:lnTo>
                    <a:lnTo>
                      <a:pt x="1663" y="846"/>
                    </a:lnTo>
                    <a:lnTo>
                      <a:pt x="1668" y="870"/>
                    </a:lnTo>
                    <a:lnTo>
                      <a:pt x="1673" y="926"/>
                    </a:lnTo>
                    <a:lnTo>
                      <a:pt x="1675" y="978"/>
                    </a:lnTo>
                    <a:lnTo>
                      <a:pt x="1678" y="1025"/>
                    </a:lnTo>
                    <a:lnTo>
                      <a:pt x="1679" y="1071"/>
                    </a:lnTo>
                    <a:lnTo>
                      <a:pt x="1678" y="1116"/>
                    </a:lnTo>
                    <a:lnTo>
                      <a:pt x="1677" y="1160"/>
                    </a:lnTo>
                    <a:lnTo>
                      <a:pt x="1674" y="1209"/>
                    </a:lnTo>
                    <a:lnTo>
                      <a:pt x="1671" y="1260"/>
                    </a:lnTo>
                    <a:lnTo>
                      <a:pt x="1666" y="1316"/>
                    </a:lnTo>
                    <a:lnTo>
                      <a:pt x="1661" y="1331"/>
                    </a:lnTo>
                    <a:lnTo>
                      <a:pt x="1652" y="1343"/>
                    </a:lnTo>
                    <a:lnTo>
                      <a:pt x="1639" y="1353"/>
                    </a:lnTo>
                    <a:lnTo>
                      <a:pt x="1625" y="1356"/>
                    </a:lnTo>
                    <a:lnTo>
                      <a:pt x="1616" y="1358"/>
                    </a:lnTo>
                    <a:lnTo>
                      <a:pt x="1613" y="1359"/>
                    </a:lnTo>
                    <a:lnTo>
                      <a:pt x="1611" y="1360"/>
                    </a:lnTo>
                    <a:lnTo>
                      <a:pt x="1609" y="1360"/>
                    </a:lnTo>
                    <a:lnTo>
                      <a:pt x="1600" y="1361"/>
                    </a:lnTo>
                    <a:lnTo>
                      <a:pt x="1586" y="1973"/>
                    </a:lnTo>
                    <a:lnTo>
                      <a:pt x="1582" y="1987"/>
                    </a:lnTo>
                    <a:lnTo>
                      <a:pt x="1575" y="1998"/>
                    </a:lnTo>
                    <a:lnTo>
                      <a:pt x="1563" y="2007"/>
                    </a:lnTo>
                    <a:lnTo>
                      <a:pt x="1548" y="2009"/>
                    </a:lnTo>
                    <a:lnTo>
                      <a:pt x="1467" y="2009"/>
                    </a:lnTo>
                    <a:lnTo>
                      <a:pt x="1453" y="2007"/>
                    </a:lnTo>
                    <a:lnTo>
                      <a:pt x="1442" y="1998"/>
                    </a:lnTo>
                    <a:lnTo>
                      <a:pt x="1434" y="1987"/>
                    </a:lnTo>
                    <a:lnTo>
                      <a:pt x="1431" y="1973"/>
                    </a:lnTo>
                    <a:lnTo>
                      <a:pt x="1431" y="1462"/>
                    </a:lnTo>
                    <a:lnTo>
                      <a:pt x="1372" y="1462"/>
                    </a:lnTo>
                    <a:lnTo>
                      <a:pt x="1372" y="1973"/>
                    </a:lnTo>
                    <a:lnTo>
                      <a:pt x="1370" y="1987"/>
                    </a:lnTo>
                    <a:lnTo>
                      <a:pt x="1361" y="1998"/>
                    </a:lnTo>
                    <a:lnTo>
                      <a:pt x="1350" y="2007"/>
                    </a:lnTo>
                    <a:lnTo>
                      <a:pt x="1336" y="2009"/>
                    </a:lnTo>
                    <a:lnTo>
                      <a:pt x="1255" y="2009"/>
                    </a:lnTo>
                    <a:lnTo>
                      <a:pt x="1240" y="2007"/>
                    </a:lnTo>
                    <a:lnTo>
                      <a:pt x="1228" y="1998"/>
                    </a:lnTo>
                    <a:lnTo>
                      <a:pt x="1221" y="1987"/>
                    </a:lnTo>
                    <a:lnTo>
                      <a:pt x="1217" y="1973"/>
                    </a:lnTo>
                    <a:lnTo>
                      <a:pt x="1203" y="1361"/>
                    </a:lnTo>
                    <a:lnTo>
                      <a:pt x="1194" y="1360"/>
                    </a:lnTo>
                    <a:lnTo>
                      <a:pt x="1192" y="1360"/>
                    </a:lnTo>
                    <a:lnTo>
                      <a:pt x="1191" y="1359"/>
                    </a:lnTo>
                    <a:lnTo>
                      <a:pt x="1187" y="1358"/>
                    </a:lnTo>
                    <a:lnTo>
                      <a:pt x="1178" y="1356"/>
                    </a:lnTo>
                    <a:lnTo>
                      <a:pt x="1164" y="1353"/>
                    </a:lnTo>
                    <a:lnTo>
                      <a:pt x="1151" y="1343"/>
                    </a:lnTo>
                    <a:lnTo>
                      <a:pt x="1142" y="1331"/>
                    </a:lnTo>
                    <a:lnTo>
                      <a:pt x="1137" y="1316"/>
                    </a:lnTo>
                    <a:lnTo>
                      <a:pt x="1133" y="1260"/>
                    </a:lnTo>
                    <a:lnTo>
                      <a:pt x="1129" y="1209"/>
                    </a:lnTo>
                    <a:lnTo>
                      <a:pt x="1126" y="1160"/>
                    </a:lnTo>
                    <a:lnTo>
                      <a:pt x="1125" y="1116"/>
                    </a:lnTo>
                    <a:lnTo>
                      <a:pt x="1124" y="1071"/>
                    </a:lnTo>
                    <a:lnTo>
                      <a:pt x="1125" y="1025"/>
                    </a:lnTo>
                    <a:lnTo>
                      <a:pt x="1128" y="978"/>
                    </a:lnTo>
                    <a:lnTo>
                      <a:pt x="1130" y="926"/>
                    </a:lnTo>
                    <a:lnTo>
                      <a:pt x="1134" y="870"/>
                    </a:lnTo>
                    <a:lnTo>
                      <a:pt x="1140" y="846"/>
                    </a:lnTo>
                    <a:lnTo>
                      <a:pt x="1153" y="824"/>
                    </a:lnTo>
                    <a:lnTo>
                      <a:pt x="1170" y="807"/>
                    </a:lnTo>
                    <a:lnTo>
                      <a:pt x="1192" y="795"/>
                    </a:lnTo>
                    <a:lnTo>
                      <a:pt x="1216" y="789"/>
                    </a:lnTo>
                    <a:lnTo>
                      <a:pt x="1261" y="787"/>
                    </a:lnTo>
                    <a:lnTo>
                      <a:pt x="1298" y="784"/>
                    </a:lnTo>
                    <a:lnTo>
                      <a:pt x="1332" y="782"/>
                    </a:lnTo>
                    <a:lnTo>
                      <a:pt x="1361" y="781"/>
                    </a:lnTo>
                    <a:lnTo>
                      <a:pt x="1388" y="780"/>
                    </a:lnTo>
                    <a:close/>
                    <a:moveTo>
                      <a:pt x="263" y="567"/>
                    </a:moveTo>
                    <a:lnTo>
                      <a:pt x="290" y="567"/>
                    </a:lnTo>
                    <a:lnTo>
                      <a:pt x="318" y="567"/>
                    </a:lnTo>
                    <a:lnTo>
                      <a:pt x="347" y="568"/>
                    </a:lnTo>
                    <a:lnTo>
                      <a:pt x="379" y="570"/>
                    </a:lnTo>
                    <a:lnTo>
                      <a:pt x="418" y="573"/>
                    </a:lnTo>
                    <a:lnTo>
                      <a:pt x="463" y="575"/>
                    </a:lnTo>
                    <a:lnTo>
                      <a:pt x="487" y="581"/>
                    </a:lnTo>
                    <a:lnTo>
                      <a:pt x="507" y="593"/>
                    </a:lnTo>
                    <a:lnTo>
                      <a:pt x="526" y="612"/>
                    </a:lnTo>
                    <a:lnTo>
                      <a:pt x="538" y="632"/>
                    </a:lnTo>
                    <a:lnTo>
                      <a:pt x="544" y="656"/>
                    </a:lnTo>
                    <a:lnTo>
                      <a:pt x="549" y="713"/>
                    </a:lnTo>
                    <a:lnTo>
                      <a:pt x="551" y="764"/>
                    </a:lnTo>
                    <a:lnTo>
                      <a:pt x="553" y="811"/>
                    </a:lnTo>
                    <a:lnTo>
                      <a:pt x="553" y="857"/>
                    </a:lnTo>
                    <a:lnTo>
                      <a:pt x="553" y="902"/>
                    </a:lnTo>
                    <a:lnTo>
                      <a:pt x="552" y="948"/>
                    </a:lnTo>
                    <a:lnTo>
                      <a:pt x="550" y="995"/>
                    </a:lnTo>
                    <a:lnTo>
                      <a:pt x="546" y="1046"/>
                    </a:lnTo>
                    <a:lnTo>
                      <a:pt x="541" y="1102"/>
                    </a:lnTo>
                    <a:lnTo>
                      <a:pt x="536" y="1117"/>
                    </a:lnTo>
                    <a:lnTo>
                      <a:pt x="527" y="1130"/>
                    </a:lnTo>
                    <a:lnTo>
                      <a:pt x="515" y="1139"/>
                    </a:lnTo>
                    <a:lnTo>
                      <a:pt x="500" y="1142"/>
                    </a:lnTo>
                    <a:lnTo>
                      <a:pt x="491" y="1144"/>
                    </a:lnTo>
                    <a:lnTo>
                      <a:pt x="488" y="1145"/>
                    </a:lnTo>
                    <a:lnTo>
                      <a:pt x="487" y="1146"/>
                    </a:lnTo>
                    <a:lnTo>
                      <a:pt x="484" y="1147"/>
                    </a:lnTo>
                    <a:lnTo>
                      <a:pt x="476" y="1147"/>
                    </a:lnTo>
                    <a:lnTo>
                      <a:pt x="460" y="1759"/>
                    </a:lnTo>
                    <a:lnTo>
                      <a:pt x="458" y="1773"/>
                    </a:lnTo>
                    <a:lnTo>
                      <a:pt x="449" y="1786"/>
                    </a:lnTo>
                    <a:lnTo>
                      <a:pt x="439" y="1793"/>
                    </a:lnTo>
                    <a:lnTo>
                      <a:pt x="424" y="1796"/>
                    </a:lnTo>
                    <a:lnTo>
                      <a:pt x="343" y="1796"/>
                    </a:lnTo>
                    <a:lnTo>
                      <a:pt x="328" y="1793"/>
                    </a:lnTo>
                    <a:lnTo>
                      <a:pt x="316" y="1786"/>
                    </a:lnTo>
                    <a:lnTo>
                      <a:pt x="309" y="1773"/>
                    </a:lnTo>
                    <a:lnTo>
                      <a:pt x="306" y="1759"/>
                    </a:lnTo>
                    <a:lnTo>
                      <a:pt x="306" y="1247"/>
                    </a:lnTo>
                    <a:lnTo>
                      <a:pt x="247" y="1247"/>
                    </a:lnTo>
                    <a:lnTo>
                      <a:pt x="247" y="1759"/>
                    </a:lnTo>
                    <a:lnTo>
                      <a:pt x="245" y="1773"/>
                    </a:lnTo>
                    <a:lnTo>
                      <a:pt x="237" y="1786"/>
                    </a:lnTo>
                    <a:lnTo>
                      <a:pt x="225" y="1793"/>
                    </a:lnTo>
                    <a:lnTo>
                      <a:pt x="210" y="1796"/>
                    </a:lnTo>
                    <a:lnTo>
                      <a:pt x="130" y="1796"/>
                    </a:lnTo>
                    <a:lnTo>
                      <a:pt x="116" y="1793"/>
                    </a:lnTo>
                    <a:lnTo>
                      <a:pt x="104" y="1786"/>
                    </a:lnTo>
                    <a:lnTo>
                      <a:pt x="95" y="1773"/>
                    </a:lnTo>
                    <a:lnTo>
                      <a:pt x="93" y="1759"/>
                    </a:lnTo>
                    <a:lnTo>
                      <a:pt x="77" y="1147"/>
                    </a:lnTo>
                    <a:lnTo>
                      <a:pt x="70" y="1147"/>
                    </a:lnTo>
                    <a:lnTo>
                      <a:pt x="66" y="1146"/>
                    </a:lnTo>
                    <a:lnTo>
                      <a:pt x="66" y="1145"/>
                    </a:lnTo>
                    <a:lnTo>
                      <a:pt x="62" y="1144"/>
                    </a:lnTo>
                    <a:lnTo>
                      <a:pt x="54" y="1142"/>
                    </a:lnTo>
                    <a:lnTo>
                      <a:pt x="38" y="1139"/>
                    </a:lnTo>
                    <a:lnTo>
                      <a:pt x="26" y="1130"/>
                    </a:lnTo>
                    <a:lnTo>
                      <a:pt x="17" y="1117"/>
                    </a:lnTo>
                    <a:lnTo>
                      <a:pt x="13" y="1102"/>
                    </a:lnTo>
                    <a:lnTo>
                      <a:pt x="8" y="1046"/>
                    </a:lnTo>
                    <a:lnTo>
                      <a:pt x="4" y="995"/>
                    </a:lnTo>
                    <a:lnTo>
                      <a:pt x="2" y="948"/>
                    </a:lnTo>
                    <a:lnTo>
                      <a:pt x="0" y="902"/>
                    </a:lnTo>
                    <a:lnTo>
                      <a:pt x="0" y="857"/>
                    </a:lnTo>
                    <a:lnTo>
                      <a:pt x="1" y="811"/>
                    </a:lnTo>
                    <a:lnTo>
                      <a:pt x="2" y="764"/>
                    </a:lnTo>
                    <a:lnTo>
                      <a:pt x="6" y="713"/>
                    </a:lnTo>
                    <a:lnTo>
                      <a:pt x="9" y="656"/>
                    </a:lnTo>
                    <a:lnTo>
                      <a:pt x="15" y="632"/>
                    </a:lnTo>
                    <a:lnTo>
                      <a:pt x="27" y="612"/>
                    </a:lnTo>
                    <a:lnTo>
                      <a:pt x="46" y="593"/>
                    </a:lnTo>
                    <a:lnTo>
                      <a:pt x="67" y="581"/>
                    </a:lnTo>
                    <a:lnTo>
                      <a:pt x="90" y="575"/>
                    </a:lnTo>
                    <a:lnTo>
                      <a:pt x="136" y="573"/>
                    </a:lnTo>
                    <a:lnTo>
                      <a:pt x="174" y="570"/>
                    </a:lnTo>
                    <a:lnTo>
                      <a:pt x="206" y="568"/>
                    </a:lnTo>
                    <a:lnTo>
                      <a:pt x="237" y="567"/>
                    </a:lnTo>
                    <a:lnTo>
                      <a:pt x="263" y="567"/>
                    </a:lnTo>
                    <a:close/>
                    <a:moveTo>
                      <a:pt x="1403" y="436"/>
                    </a:moveTo>
                    <a:lnTo>
                      <a:pt x="1434" y="439"/>
                    </a:lnTo>
                    <a:lnTo>
                      <a:pt x="1461" y="448"/>
                    </a:lnTo>
                    <a:lnTo>
                      <a:pt x="1487" y="462"/>
                    </a:lnTo>
                    <a:lnTo>
                      <a:pt x="1509" y="480"/>
                    </a:lnTo>
                    <a:lnTo>
                      <a:pt x="1527" y="501"/>
                    </a:lnTo>
                    <a:lnTo>
                      <a:pt x="1541" y="527"/>
                    </a:lnTo>
                    <a:lnTo>
                      <a:pt x="1550" y="555"/>
                    </a:lnTo>
                    <a:lnTo>
                      <a:pt x="1552" y="585"/>
                    </a:lnTo>
                    <a:lnTo>
                      <a:pt x="1550" y="615"/>
                    </a:lnTo>
                    <a:lnTo>
                      <a:pt x="1541" y="643"/>
                    </a:lnTo>
                    <a:lnTo>
                      <a:pt x="1527" y="668"/>
                    </a:lnTo>
                    <a:lnTo>
                      <a:pt x="1509" y="690"/>
                    </a:lnTo>
                    <a:lnTo>
                      <a:pt x="1487" y="708"/>
                    </a:lnTo>
                    <a:lnTo>
                      <a:pt x="1461" y="722"/>
                    </a:lnTo>
                    <a:lnTo>
                      <a:pt x="1434" y="730"/>
                    </a:lnTo>
                    <a:lnTo>
                      <a:pt x="1403" y="734"/>
                    </a:lnTo>
                    <a:lnTo>
                      <a:pt x="1374" y="730"/>
                    </a:lnTo>
                    <a:lnTo>
                      <a:pt x="1347" y="722"/>
                    </a:lnTo>
                    <a:lnTo>
                      <a:pt x="1321" y="708"/>
                    </a:lnTo>
                    <a:lnTo>
                      <a:pt x="1298" y="690"/>
                    </a:lnTo>
                    <a:lnTo>
                      <a:pt x="1280" y="668"/>
                    </a:lnTo>
                    <a:lnTo>
                      <a:pt x="1267" y="643"/>
                    </a:lnTo>
                    <a:lnTo>
                      <a:pt x="1258" y="615"/>
                    </a:lnTo>
                    <a:lnTo>
                      <a:pt x="1255" y="585"/>
                    </a:lnTo>
                    <a:lnTo>
                      <a:pt x="1258" y="555"/>
                    </a:lnTo>
                    <a:lnTo>
                      <a:pt x="1267" y="527"/>
                    </a:lnTo>
                    <a:lnTo>
                      <a:pt x="1280" y="501"/>
                    </a:lnTo>
                    <a:lnTo>
                      <a:pt x="1298" y="480"/>
                    </a:lnTo>
                    <a:lnTo>
                      <a:pt x="1321" y="462"/>
                    </a:lnTo>
                    <a:lnTo>
                      <a:pt x="1347" y="448"/>
                    </a:lnTo>
                    <a:lnTo>
                      <a:pt x="1374" y="439"/>
                    </a:lnTo>
                    <a:lnTo>
                      <a:pt x="1403" y="436"/>
                    </a:lnTo>
                    <a:close/>
                    <a:moveTo>
                      <a:pt x="830" y="343"/>
                    </a:moveTo>
                    <a:lnTo>
                      <a:pt x="857" y="343"/>
                    </a:lnTo>
                    <a:lnTo>
                      <a:pt x="885" y="344"/>
                    </a:lnTo>
                    <a:lnTo>
                      <a:pt x="914" y="346"/>
                    </a:lnTo>
                    <a:lnTo>
                      <a:pt x="946" y="347"/>
                    </a:lnTo>
                    <a:lnTo>
                      <a:pt x="985" y="349"/>
                    </a:lnTo>
                    <a:lnTo>
                      <a:pt x="1030" y="353"/>
                    </a:lnTo>
                    <a:lnTo>
                      <a:pt x="1054" y="358"/>
                    </a:lnTo>
                    <a:lnTo>
                      <a:pt x="1075" y="371"/>
                    </a:lnTo>
                    <a:lnTo>
                      <a:pt x="1093" y="388"/>
                    </a:lnTo>
                    <a:lnTo>
                      <a:pt x="1105" y="410"/>
                    </a:lnTo>
                    <a:lnTo>
                      <a:pt x="1111" y="433"/>
                    </a:lnTo>
                    <a:lnTo>
                      <a:pt x="1114" y="486"/>
                    </a:lnTo>
                    <a:lnTo>
                      <a:pt x="1118" y="535"/>
                    </a:lnTo>
                    <a:lnTo>
                      <a:pt x="1119" y="580"/>
                    </a:lnTo>
                    <a:lnTo>
                      <a:pt x="1120" y="624"/>
                    </a:lnTo>
                    <a:lnTo>
                      <a:pt x="1120" y="665"/>
                    </a:lnTo>
                    <a:lnTo>
                      <a:pt x="1119" y="707"/>
                    </a:lnTo>
                    <a:lnTo>
                      <a:pt x="1094" y="726"/>
                    </a:lnTo>
                    <a:lnTo>
                      <a:pt x="1072" y="748"/>
                    </a:lnTo>
                    <a:lnTo>
                      <a:pt x="1053" y="772"/>
                    </a:lnTo>
                    <a:lnTo>
                      <a:pt x="1038" y="800"/>
                    </a:lnTo>
                    <a:lnTo>
                      <a:pt x="1029" y="830"/>
                    </a:lnTo>
                    <a:lnTo>
                      <a:pt x="1023" y="862"/>
                    </a:lnTo>
                    <a:lnTo>
                      <a:pt x="1019" y="920"/>
                    </a:lnTo>
                    <a:lnTo>
                      <a:pt x="1015" y="973"/>
                    </a:lnTo>
                    <a:lnTo>
                      <a:pt x="1014" y="1023"/>
                    </a:lnTo>
                    <a:lnTo>
                      <a:pt x="1013" y="1071"/>
                    </a:lnTo>
                    <a:lnTo>
                      <a:pt x="1013" y="1117"/>
                    </a:lnTo>
                    <a:lnTo>
                      <a:pt x="1015" y="1165"/>
                    </a:lnTo>
                    <a:lnTo>
                      <a:pt x="1018" y="1215"/>
                    </a:lnTo>
                    <a:lnTo>
                      <a:pt x="1021" y="1268"/>
                    </a:lnTo>
                    <a:lnTo>
                      <a:pt x="1026" y="1326"/>
                    </a:lnTo>
                    <a:lnTo>
                      <a:pt x="1029" y="1341"/>
                    </a:lnTo>
                    <a:lnTo>
                      <a:pt x="1032" y="1355"/>
                    </a:lnTo>
                    <a:lnTo>
                      <a:pt x="1027" y="1535"/>
                    </a:lnTo>
                    <a:lnTo>
                      <a:pt x="1025" y="1550"/>
                    </a:lnTo>
                    <a:lnTo>
                      <a:pt x="1016" y="1562"/>
                    </a:lnTo>
                    <a:lnTo>
                      <a:pt x="1006" y="1570"/>
                    </a:lnTo>
                    <a:lnTo>
                      <a:pt x="991" y="1573"/>
                    </a:lnTo>
                    <a:lnTo>
                      <a:pt x="910" y="1573"/>
                    </a:lnTo>
                    <a:lnTo>
                      <a:pt x="896" y="1570"/>
                    </a:lnTo>
                    <a:lnTo>
                      <a:pt x="883" y="1562"/>
                    </a:lnTo>
                    <a:lnTo>
                      <a:pt x="876" y="1550"/>
                    </a:lnTo>
                    <a:lnTo>
                      <a:pt x="873" y="1535"/>
                    </a:lnTo>
                    <a:lnTo>
                      <a:pt x="873" y="1025"/>
                    </a:lnTo>
                    <a:lnTo>
                      <a:pt x="815" y="1025"/>
                    </a:lnTo>
                    <a:lnTo>
                      <a:pt x="815" y="1535"/>
                    </a:lnTo>
                    <a:lnTo>
                      <a:pt x="812" y="1550"/>
                    </a:lnTo>
                    <a:lnTo>
                      <a:pt x="804" y="1562"/>
                    </a:lnTo>
                    <a:lnTo>
                      <a:pt x="792" y="1570"/>
                    </a:lnTo>
                    <a:lnTo>
                      <a:pt x="777" y="1573"/>
                    </a:lnTo>
                    <a:lnTo>
                      <a:pt x="697" y="1573"/>
                    </a:lnTo>
                    <a:lnTo>
                      <a:pt x="683" y="1570"/>
                    </a:lnTo>
                    <a:lnTo>
                      <a:pt x="671" y="1562"/>
                    </a:lnTo>
                    <a:lnTo>
                      <a:pt x="662" y="1550"/>
                    </a:lnTo>
                    <a:lnTo>
                      <a:pt x="660" y="1535"/>
                    </a:lnTo>
                    <a:lnTo>
                      <a:pt x="649" y="1124"/>
                    </a:lnTo>
                    <a:lnTo>
                      <a:pt x="650" y="1118"/>
                    </a:lnTo>
                    <a:lnTo>
                      <a:pt x="651" y="1113"/>
                    </a:lnTo>
                    <a:lnTo>
                      <a:pt x="657" y="1054"/>
                    </a:lnTo>
                    <a:lnTo>
                      <a:pt x="661" y="1001"/>
                    </a:lnTo>
                    <a:lnTo>
                      <a:pt x="663" y="951"/>
                    </a:lnTo>
                    <a:lnTo>
                      <a:pt x="665" y="904"/>
                    </a:lnTo>
                    <a:lnTo>
                      <a:pt x="666" y="857"/>
                    </a:lnTo>
                    <a:lnTo>
                      <a:pt x="665" y="810"/>
                    </a:lnTo>
                    <a:lnTo>
                      <a:pt x="662" y="759"/>
                    </a:lnTo>
                    <a:lnTo>
                      <a:pt x="660" y="706"/>
                    </a:lnTo>
                    <a:lnTo>
                      <a:pt x="655" y="648"/>
                    </a:lnTo>
                    <a:lnTo>
                      <a:pt x="649" y="613"/>
                    </a:lnTo>
                    <a:lnTo>
                      <a:pt x="637" y="580"/>
                    </a:lnTo>
                    <a:lnTo>
                      <a:pt x="620" y="551"/>
                    </a:lnTo>
                    <a:lnTo>
                      <a:pt x="598" y="524"/>
                    </a:lnTo>
                    <a:lnTo>
                      <a:pt x="572" y="501"/>
                    </a:lnTo>
                    <a:lnTo>
                      <a:pt x="574" y="469"/>
                    </a:lnTo>
                    <a:lnTo>
                      <a:pt x="576" y="433"/>
                    </a:lnTo>
                    <a:lnTo>
                      <a:pt x="582" y="410"/>
                    </a:lnTo>
                    <a:lnTo>
                      <a:pt x="594" y="388"/>
                    </a:lnTo>
                    <a:lnTo>
                      <a:pt x="613" y="371"/>
                    </a:lnTo>
                    <a:lnTo>
                      <a:pt x="634" y="358"/>
                    </a:lnTo>
                    <a:lnTo>
                      <a:pt x="657" y="353"/>
                    </a:lnTo>
                    <a:lnTo>
                      <a:pt x="703" y="349"/>
                    </a:lnTo>
                    <a:lnTo>
                      <a:pt x="741" y="347"/>
                    </a:lnTo>
                    <a:lnTo>
                      <a:pt x="773" y="346"/>
                    </a:lnTo>
                    <a:lnTo>
                      <a:pt x="804" y="344"/>
                    </a:lnTo>
                    <a:lnTo>
                      <a:pt x="830" y="343"/>
                    </a:lnTo>
                    <a:close/>
                    <a:moveTo>
                      <a:pt x="279" y="222"/>
                    </a:moveTo>
                    <a:lnTo>
                      <a:pt x="309" y="226"/>
                    </a:lnTo>
                    <a:lnTo>
                      <a:pt x="337" y="234"/>
                    </a:lnTo>
                    <a:lnTo>
                      <a:pt x="362" y="248"/>
                    </a:lnTo>
                    <a:lnTo>
                      <a:pt x="384" y="266"/>
                    </a:lnTo>
                    <a:lnTo>
                      <a:pt x="402" y="287"/>
                    </a:lnTo>
                    <a:lnTo>
                      <a:pt x="416" y="313"/>
                    </a:lnTo>
                    <a:lnTo>
                      <a:pt x="425" y="341"/>
                    </a:lnTo>
                    <a:lnTo>
                      <a:pt x="428" y="371"/>
                    </a:lnTo>
                    <a:lnTo>
                      <a:pt x="425" y="401"/>
                    </a:lnTo>
                    <a:lnTo>
                      <a:pt x="416" y="429"/>
                    </a:lnTo>
                    <a:lnTo>
                      <a:pt x="402" y="454"/>
                    </a:lnTo>
                    <a:lnTo>
                      <a:pt x="384" y="476"/>
                    </a:lnTo>
                    <a:lnTo>
                      <a:pt x="362" y="494"/>
                    </a:lnTo>
                    <a:lnTo>
                      <a:pt x="337" y="508"/>
                    </a:lnTo>
                    <a:lnTo>
                      <a:pt x="309" y="517"/>
                    </a:lnTo>
                    <a:lnTo>
                      <a:pt x="279" y="520"/>
                    </a:lnTo>
                    <a:lnTo>
                      <a:pt x="249" y="517"/>
                    </a:lnTo>
                    <a:lnTo>
                      <a:pt x="221" y="508"/>
                    </a:lnTo>
                    <a:lnTo>
                      <a:pt x="195" y="494"/>
                    </a:lnTo>
                    <a:lnTo>
                      <a:pt x="174" y="476"/>
                    </a:lnTo>
                    <a:lnTo>
                      <a:pt x="156" y="454"/>
                    </a:lnTo>
                    <a:lnTo>
                      <a:pt x="142" y="429"/>
                    </a:lnTo>
                    <a:lnTo>
                      <a:pt x="134" y="401"/>
                    </a:lnTo>
                    <a:lnTo>
                      <a:pt x="130" y="371"/>
                    </a:lnTo>
                    <a:lnTo>
                      <a:pt x="134" y="341"/>
                    </a:lnTo>
                    <a:lnTo>
                      <a:pt x="142" y="313"/>
                    </a:lnTo>
                    <a:lnTo>
                      <a:pt x="156" y="287"/>
                    </a:lnTo>
                    <a:lnTo>
                      <a:pt x="174" y="266"/>
                    </a:lnTo>
                    <a:lnTo>
                      <a:pt x="195" y="248"/>
                    </a:lnTo>
                    <a:lnTo>
                      <a:pt x="221" y="234"/>
                    </a:lnTo>
                    <a:lnTo>
                      <a:pt x="249" y="226"/>
                    </a:lnTo>
                    <a:lnTo>
                      <a:pt x="279" y="222"/>
                    </a:lnTo>
                    <a:close/>
                    <a:moveTo>
                      <a:pt x="846" y="0"/>
                    </a:moveTo>
                    <a:lnTo>
                      <a:pt x="876" y="2"/>
                    </a:lnTo>
                    <a:lnTo>
                      <a:pt x="904" y="11"/>
                    </a:lnTo>
                    <a:lnTo>
                      <a:pt x="929" y="25"/>
                    </a:lnTo>
                    <a:lnTo>
                      <a:pt x="951" y="43"/>
                    </a:lnTo>
                    <a:lnTo>
                      <a:pt x="969" y="65"/>
                    </a:lnTo>
                    <a:lnTo>
                      <a:pt x="983" y="90"/>
                    </a:lnTo>
                    <a:lnTo>
                      <a:pt x="992" y="118"/>
                    </a:lnTo>
                    <a:lnTo>
                      <a:pt x="995" y="148"/>
                    </a:lnTo>
                    <a:lnTo>
                      <a:pt x="992" y="177"/>
                    </a:lnTo>
                    <a:lnTo>
                      <a:pt x="983" y="205"/>
                    </a:lnTo>
                    <a:lnTo>
                      <a:pt x="969" y="231"/>
                    </a:lnTo>
                    <a:lnTo>
                      <a:pt x="951" y="254"/>
                    </a:lnTo>
                    <a:lnTo>
                      <a:pt x="929" y="272"/>
                    </a:lnTo>
                    <a:lnTo>
                      <a:pt x="904" y="285"/>
                    </a:lnTo>
                    <a:lnTo>
                      <a:pt x="876" y="294"/>
                    </a:lnTo>
                    <a:lnTo>
                      <a:pt x="846" y="297"/>
                    </a:lnTo>
                    <a:lnTo>
                      <a:pt x="816" y="294"/>
                    </a:lnTo>
                    <a:lnTo>
                      <a:pt x="788" y="285"/>
                    </a:lnTo>
                    <a:lnTo>
                      <a:pt x="763" y="272"/>
                    </a:lnTo>
                    <a:lnTo>
                      <a:pt x="741" y="254"/>
                    </a:lnTo>
                    <a:lnTo>
                      <a:pt x="723" y="231"/>
                    </a:lnTo>
                    <a:lnTo>
                      <a:pt x="709" y="205"/>
                    </a:lnTo>
                    <a:lnTo>
                      <a:pt x="701" y="177"/>
                    </a:lnTo>
                    <a:lnTo>
                      <a:pt x="697" y="148"/>
                    </a:lnTo>
                    <a:lnTo>
                      <a:pt x="701" y="118"/>
                    </a:lnTo>
                    <a:lnTo>
                      <a:pt x="709" y="90"/>
                    </a:lnTo>
                    <a:lnTo>
                      <a:pt x="723" y="65"/>
                    </a:lnTo>
                    <a:lnTo>
                      <a:pt x="741" y="43"/>
                    </a:lnTo>
                    <a:lnTo>
                      <a:pt x="763" y="25"/>
                    </a:lnTo>
                    <a:lnTo>
                      <a:pt x="788" y="11"/>
                    </a:lnTo>
                    <a:lnTo>
                      <a:pt x="816" y="2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5210193" y="1641392"/>
            <a:ext cx="1590196" cy="1413839"/>
            <a:chOff x="3555531" y="1658970"/>
            <a:chExt cx="1384616" cy="1232622"/>
          </a:xfrm>
        </p:grpSpPr>
        <p:sp>
          <p:nvSpPr>
            <p:cNvPr id="121" name="AutoShape 61"/>
            <p:cNvSpPr>
              <a:spLocks noChangeArrowheads="1"/>
            </p:cNvSpPr>
            <p:nvPr/>
          </p:nvSpPr>
          <p:spPr bwMode="auto">
            <a:xfrm>
              <a:off x="3555531" y="1658970"/>
              <a:ext cx="1384616" cy="554331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Public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Engagement</a:t>
              </a:r>
            </a:p>
          </p:txBody>
        </p: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3766799" y="2132640"/>
              <a:ext cx="931878" cy="758952"/>
              <a:chOff x="16715469" y="5367870"/>
              <a:chExt cx="923925" cy="752475"/>
            </a:xfrm>
          </p:grpSpPr>
          <p:sp useBgFill="1"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16715469" y="5367870"/>
                <a:ext cx="923925" cy="752475"/>
              </a:xfrm>
              <a:custGeom>
                <a:avLst/>
                <a:gdLst>
                  <a:gd name="T0" fmla="*/ 2505 w 2914"/>
                  <a:gd name="T1" fmla="*/ 4 h 2368"/>
                  <a:gd name="T2" fmla="*/ 2571 w 2914"/>
                  <a:gd name="T3" fmla="*/ 45 h 2368"/>
                  <a:gd name="T4" fmla="*/ 2597 w 2914"/>
                  <a:gd name="T5" fmla="*/ 120 h 2368"/>
                  <a:gd name="T6" fmla="*/ 2596 w 2914"/>
                  <a:gd name="T7" fmla="*/ 398 h 2368"/>
                  <a:gd name="T8" fmla="*/ 2701 w 2914"/>
                  <a:gd name="T9" fmla="*/ 466 h 2368"/>
                  <a:gd name="T10" fmla="*/ 2766 w 2914"/>
                  <a:gd name="T11" fmla="*/ 572 h 2368"/>
                  <a:gd name="T12" fmla="*/ 2777 w 2914"/>
                  <a:gd name="T13" fmla="*/ 697 h 2368"/>
                  <a:gd name="T14" fmla="*/ 2791 w 2914"/>
                  <a:gd name="T15" fmla="*/ 781 h 2368"/>
                  <a:gd name="T16" fmla="*/ 2868 w 2914"/>
                  <a:gd name="T17" fmla="*/ 853 h 2368"/>
                  <a:gd name="T18" fmla="*/ 2903 w 2914"/>
                  <a:gd name="T19" fmla="*/ 952 h 2368"/>
                  <a:gd name="T20" fmla="*/ 2913 w 2914"/>
                  <a:gd name="T21" fmla="*/ 1124 h 2368"/>
                  <a:gd name="T22" fmla="*/ 2912 w 2914"/>
                  <a:gd name="T23" fmla="*/ 1273 h 2368"/>
                  <a:gd name="T24" fmla="*/ 2899 w 2914"/>
                  <a:gd name="T25" fmla="*/ 1445 h 2368"/>
                  <a:gd name="T26" fmla="*/ 2869 w 2914"/>
                  <a:gd name="T27" fmla="*/ 1525 h 2368"/>
                  <a:gd name="T28" fmla="*/ 2815 w 2914"/>
                  <a:gd name="T29" fmla="*/ 2133 h 2368"/>
                  <a:gd name="T30" fmla="*/ 2788 w 2914"/>
                  <a:gd name="T31" fmla="*/ 2219 h 2368"/>
                  <a:gd name="T32" fmla="*/ 2718 w 2914"/>
                  <a:gd name="T33" fmla="*/ 2277 h 2368"/>
                  <a:gd name="T34" fmla="*/ 2571 w 2914"/>
                  <a:gd name="T35" fmla="*/ 2289 h 2368"/>
                  <a:gd name="T36" fmla="*/ 2500 w 2914"/>
                  <a:gd name="T37" fmla="*/ 2272 h 2368"/>
                  <a:gd name="T38" fmla="*/ 2430 w 2914"/>
                  <a:gd name="T39" fmla="*/ 2289 h 2368"/>
                  <a:gd name="T40" fmla="*/ 2283 w 2914"/>
                  <a:gd name="T41" fmla="*/ 2276 h 2368"/>
                  <a:gd name="T42" fmla="*/ 2213 w 2914"/>
                  <a:gd name="T43" fmla="*/ 2219 h 2368"/>
                  <a:gd name="T44" fmla="*/ 2186 w 2914"/>
                  <a:gd name="T45" fmla="*/ 2130 h 2368"/>
                  <a:gd name="T46" fmla="*/ 2132 w 2914"/>
                  <a:gd name="T47" fmla="*/ 1525 h 2368"/>
                  <a:gd name="T48" fmla="*/ 2101 w 2914"/>
                  <a:gd name="T49" fmla="*/ 1445 h 2368"/>
                  <a:gd name="T50" fmla="*/ 2092 w 2914"/>
                  <a:gd name="T51" fmla="*/ 1422 h 2368"/>
                  <a:gd name="T52" fmla="*/ 1259 w 2914"/>
                  <a:gd name="T53" fmla="*/ 1491 h 2368"/>
                  <a:gd name="T54" fmla="*/ 1239 w 2914"/>
                  <a:gd name="T55" fmla="*/ 2163 h 2368"/>
                  <a:gd name="T56" fmla="*/ 1196 w 2914"/>
                  <a:gd name="T57" fmla="*/ 2243 h 2368"/>
                  <a:gd name="T58" fmla="*/ 1115 w 2914"/>
                  <a:gd name="T59" fmla="*/ 2285 h 2368"/>
                  <a:gd name="T60" fmla="*/ 973 w 2914"/>
                  <a:gd name="T61" fmla="*/ 2287 h 2368"/>
                  <a:gd name="T62" fmla="*/ 906 w 2914"/>
                  <a:gd name="T63" fmla="*/ 2282 h 2368"/>
                  <a:gd name="T64" fmla="*/ 771 w 2914"/>
                  <a:gd name="T65" fmla="*/ 2289 h 2368"/>
                  <a:gd name="T66" fmla="*/ 698 w 2914"/>
                  <a:gd name="T67" fmla="*/ 2302 h 2368"/>
                  <a:gd name="T68" fmla="*/ 629 w 2914"/>
                  <a:gd name="T69" fmla="*/ 2356 h 2368"/>
                  <a:gd name="T70" fmla="*/ 484 w 2914"/>
                  <a:gd name="T71" fmla="*/ 2368 h 2368"/>
                  <a:gd name="T72" fmla="*/ 414 w 2914"/>
                  <a:gd name="T73" fmla="*/ 2351 h 2368"/>
                  <a:gd name="T74" fmla="*/ 343 w 2914"/>
                  <a:gd name="T75" fmla="*/ 2368 h 2368"/>
                  <a:gd name="T76" fmla="*/ 196 w 2914"/>
                  <a:gd name="T77" fmla="*/ 2356 h 2368"/>
                  <a:gd name="T78" fmla="*/ 126 w 2914"/>
                  <a:gd name="T79" fmla="*/ 2298 h 2368"/>
                  <a:gd name="T80" fmla="*/ 99 w 2914"/>
                  <a:gd name="T81" fmla="*/ 2208 h 2368"/>
                  <a:gd name="T82" fmla="*/ 45 w 2914"/>
                  <a:gd name="T83" fmla="*/ 1604 h 2368"/>
                  <a:gd name="T84" fmla="*/ 15 w 2914"/>
                  <a:gd name="T85" fmla="*/ 1524 h 2368"/>
                  <a:gd name="T86" fmla="*/ 2 w 2914"/>
                  <a:gd name="T87" fmla="*/ 1352 h 2368"/>
                  <a:gd name="T88" fmla="*/ 1 w 2914"/>
                  <a:gd name="T89" fmla="*/ 1202 h 2368"/>
                  <a:gd name="T90" fmla="*/ 11 w 2914"/>
                  <a:gd name="T91" fmla="*/ 1030 h 2368"/>
                  <a:gd name="T92" fmla="*/ 47 w 2914"/>
                  <a:gd name="T93" fmla="*/ 930 h 2368"/>
                  <a:gd name="T94" fmla="*/ 127 w 2914"/>
                  <a:gd name="T95" fmla="*/ 859 h 2368"/>
                  <a:gd name="T96" fmla="*/ 142 w 2914"/>
                  <a:gd name="T97" fmla="*/ 775 h 2368"/>
                  <a:gd name="T98" fmla="*/ 152 w 2914"/>
                  <a:gd name="T99" fmla="*/ 651 h 2368"/>
                  <a:gd name="T100" fmla="*/ 220 w 2914"/>
                  <a:gd name="T101" fmla="*/ 542 h 2368"/>
                  <a:gd name="T102" fmla="*/ 329 w 2914"/>
                  <a:gd name="T103" fmla="*/ 474 h 2368"/>
                  <a:gd name="T104" fmla="*/ 460 w 2914"/>
                  <a:gd name="T105" fmla="*/ 463 h 2368"/>
                  <a:gd name="T106" fmla="*/ 576 w 2914"/>
                  <a:gd name="T107" fmla="*/ 512 h 2368"/>
                  <a:gd name="T108" fmla="*/ 658 w 2914"/>
                  <a:gd name="T109" fmla="*/ 602 h 2368"/>
                  <a:gd name="T110" fmla="*/ 709 w 2914"/>
                  <a:gd name="T111" fmla="*/ 492 h 2368"/>
                  <a:gd name="T112" fmla="*/ 800 w 2914"/>
                  <a:gd name="T113" fmla="*/ 415 h 2368"/>
                  <a:gd name="T114" fmla="*/ 796 w 2914"/>
                  <a:gd name="T115" fmla="*/ 120 h 2368"/>
                  <a:gd name="T116" fmla="*/ 822 w 2914"/>
                  <a:gd name="T117" fmla="*/ 45 h 2368"/>
                  <a:gd name="T118" fmla="*/ 889 w 2914"/>
                  <a:gd name="T119" fmla="*/ 4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14" h="2368">
                    <a:moveTo>
                      <a:pt x="915" y="0"/>
                    </a:moveTo>
                    <a:lnTo>
                      <a:pt x="2477" y="0"/>
                    </a:lnTo>
                    <a:lnTo>
                      <a:pt x="2505" y="4"/>
                    </a:lnTo>
                    <a:lnTo>
                      <a:pt x="2529" y="12"/>
                    </a:lnTo>
                    <a:lnTo>
                      <a:pt x="2552" y="27"/>
                    </a:lnTo>
                    <a:lnTo>
                      <a:pt x="2571" y="45"/>
                    </a:lnTo>
                    <a:lnTo>
                      <a:pt x="2585" y="67"/>
                    </a:lnTo>
                    <a:lnTo>
                      <a:pt x="2594" y="92"/>
                    </a:lnTo>
                    <a:lnTo>
                      <a:pt x="2597" y="120"/>
                    </a:lnTo>
                    <a:lnTo>
                      <a:pt x="2597" y="385"/>
                    </a:lnTo>
                    <a:lnTo>
                      <a:pt x="2596" y="391"/>
                    </a:lnTo>
                    <a:lnTo>
                      <a:pt x="2596" y="398"/>
                    </a:lnTo>
                    <a:lnTo>
                      <a:pt x="2635" y="415"/>
                    </a:lnTo>
                    <a:lnTo>
                      <a:pt x="2670" y="438"/>
                    </a:lnTo>
                    <a:lnTo>
                      <a:pt x="2701" y="466"/>
                    </a:lnTo>
                    <a:lnTo>
                      <a:pt x="2728" y="497"/>
                    </a:lnTo>
                    <a:lnTo>
                      <a:pt x="2751" y="534"/>
                    </a:lnTo>
                    <a:lnTo>
                      <a:pt x="2766" y="572"/>
                    </a:lnTo>
                    <a:lnTo>
                      <a:pt x="2777" y="615"/>
                    </a:lnTo>
                    <a:lnTo>
                      <a:pt x="2781" y="659"/>
                    </a:lnTo>
                    <a:lnTo>
                      <a:pt x="2777" y="697"/>
                    </a:lnTo>
                    <a:lnTo>
                      <a:pt x="2770" y="733"/>
                    </a:lnTo>
                    <a:lnTo>
                      <a:pt x="2758" y="767"/>
                    </a:lnTo>
                    <a:lnTo>
                      <a:pt x="2791" y="781"/>
                    </a:lnTo>
                    <a:lnTo>
                      <a:pt x="2820" y="801"/>
                    </a:lnTo>
                    <a:lnTo>
                      <a:pt x="2846" y="825"/>
                    </a:lnTo>
                    <a:lnTo>
                      <a:pt x="2868" y="853"/>
                    </a:lnTo>
                    <a:lnTo>
                      <a:pt x="2885" y="883"/>
                    </a:lnTo>
                    <a:lnTo>
                      <a:pt x="2897" y="917"/>
                    </a:lnTo>
                    <a:lnTo>
                      <a:pt x="2903" y="952"/>
                    </a:lnTo>
                    <a:lnTo>
                      <a:pt x="2908" y="1015"/>
                    </a:lnTo>
                    <a:lnTo>
                      <a:pt x="2910" y="1070"/>
                    </a:lnTo>
                    <a:lnTo>
                      <a:pt x="2913" y="1124"/>
                    </a:lnTo>
                    <a:lnTo>
                      <a:pt x="2914" y="1174"/>
                    </a:lnTo>
                    <a:lnTo>
                      <a:pt x="2914" y="1224"/>
                    </a:lnTo>
                    <a:lnTo>
                      <a:pt x="2912" y="1273"/>
                    </a:lnTo>
                    <a:lnTo>
                      <a:pt x="2909" y="1327"/>
                    </a:lnTo>
                    <a:lnTo>
                      <a:pt x="2905" y="1384"/>
                    </a:lnTo>
                    <a:lnTo>
                      <a:pt x="2899" y="1445"/>
                    </a:lnTo>
                    <a:lnTo>
                      <a:pt x="2895" y="1474"/>
                    </a:lnTo>
                    <a:lnTo>
                      <a:pt x="2884" y="1501"/>
                    </a:lnTo>
                    <a:lnTo>
                      <a:pt x="2869" y="1525"/>
                    </a:lnTo>
                    <a:lnTo>
                      <a:pt x="2851" y="1547"/>
                    </a:lnTo>
                    <a:lnTo>
                      <a:pt x="2829" y="1566"/>
                    </a:lnTo>
                    <a:lnTo>
                      <a:pt x="2815" y="2133"/>
                    </a:lnTo>
                    <a:lnTo>
                      <a:pt x="2812" y="2163"/>
                    </a:lnTo>
                    <a:lnTo>
                      <a:pt x="2803" y="2192"/>
                    </a:lnTo>
                    <a:lnTo>
                      <a:pt x="2788" y="2219"/>
                    </a:lnTo>
                    <a:lnTo>
                      <a:pt x="2769" y="2243"/>
                    </a:lnTo>
                    <a:lnTo>
                      <a:pt x="2745" y="2261"/>
                    </a:lnTo>
                    <a:lnTo>
                      <a:pt x="2718" y="2277"/>
                    </a:lnTo>
                    <a:lnTo>
                      <a:pt x="2688" y="2285"/>
                    </a:lnTo>
                    <a:lnTo>
                      <a:pt x="2656" y="2289"/>
                    </a:lnTo>
                    <a:lnTo>
                      <a:pt x="2571" y="2289"/>
                    </a:lnTo>
                    <a:lnTo>
                      <a:pt x="2546" y="2287"/>
                    </a:lnTo>
                    <a:lnTo>
                      <a:pt x="2522" y="2282"/>
                    </a:lnTo>
                    <a:lnTo>
                      <a:pt x="2500" y="2272"/>
                    </a:lnTo>
                    <a:lnTo>
                      <a:pt x="2479" y="2282"/>
                    </a:lnTo>
                    <a:lnTo>
                      <a:pt x="2455" y="2287"/>
                    </a:lnTo>
                    <a:lnTo>
                      <a:pt x="2430" y="2289"/>
                    </a:lnTo>
                    <a:lnTo>
                      <a:pt x="2344" y="2289"/>
                    </a:lnTo>
                    <a:lnTo>
                      <a:pt x="2313" y="2285"/>
                    </a:lnTo>
                    <a:lnTo>
                      <a:pt x="2283" y="2276"/>
                    </a:lnTo>
                    <a:lnTo>
                      <a:pt x="2256" y="2261"/>
                    </a:lnTo>
                    <a:lnTo>
                      <a:pt x="2232" y="2242"/>
                    </a:lnTo>
                    <a:lnTo>
                      <a:pt x="2213" y="2219"/>
                    </a:lnTo>
                    <a:lnTo>
                      <a:pt x="2198" y="2191"/>
                    </a:lnTo>
                    <a:lnTo>
                      <a:pt x="2189" y="2162"/>
                    </a:lnTo>
                    <a:lnTo>
                      <a:pt x="2186" y="2130"/>
                    </a:lnTo>
                    <a:lnTo>
                      <a:pt x="2172" y="1565"/>
                    </a:lnTo>
                    <a:lnTo>
                      <a:pt x="2150" y="1547"/>
                    </a:lnTo>
                    <a:lnTo>
                      <a:pt x="2132" y="1525"/>
                    </a:lnTo>
                    <a:lnTo>
                      <a:pt x="2117" y="1501"/>
                    </a:lnTo>
                    <a:lnTo>
                      <a:pt x="2106" y="1474"/>
                    </a:lnTo>
                    <a:lnTo>
                      <a:pt x="2101" y="1445"/>
                    </a:lnTo>
                    <a:lnTo>
                      <a:pt x="2099" y="1421"/>
                    </a:lnTo>
                    <a:lnTo>
                      <a:pt x="2095" y="1422"/>
                    </a:lnTo>
                    <a:lnTo>
                      <a:pt x="2092" y="1422"/>
                    </a:lnTo>
                    <a:lnTo>
                      <a:pt x="1260" y="1422"/>
                    </a:lnTo>
                    <a:lnTo>
                      <a:pt x="1260" y="1481"/>
                    </a:lnTo>
                    <a:lnTo>
                      <a:pt x="1259" y="1491"/>
                    </a:lnTo>
                    <a:lnTo>
                      <a:pt x="1258" y="1500"/>
                    </a:lnTo>
                    <a:lnTo>
                      <a:pt x="1242" y="2133"/>
                    </a:lnTo>
                    <a:lnTo>
                      <a:pt x="1239" y="2163"/>
                    </a:lnTo>
                    <a:lnTo>
                      <a:pt x="1230" y="2192"/>
                    </a:lnTo>
                    <a:lnTo>
                      <a:pt x="1215" y="2219"/>
                    </a:lnTo>
                    <a:lnTo>
                      <a:pt x="1196" y="2243"/>
                    </a:lnTo>
                    <a:lnTo>
                      <a:pt x="1172" y="2261"/>
                    </a:lnTo>
                    <a:lnTo>
                      <a:pt x="1145" y="2277"/>
                    </a:lnTo>
                    <a:lnTo>
                      <a:pt x="1115" y="2285"/>
                    </a:lnTo>
                    <a:lnTo>
                      <a:pt x="1083" y="2289"/>
                    </a:lnTo>
                    <a:lnTo>
                      <a:pt x="998" y="2289"/>
                    </a:lnTo>
                    <a:lnTo>
                      <a:pt x="973" y="2287"/>
                    </a:lnTo>
                    <a:lnTo>
                      <a:pt x="949" y="2282"/>
                    </a:lnTo>
                    <a:lnTo>
                      <a:pt x="927" y="2272"/>
                    </a:lnTo>
                    <a:lnTo>
                      <a:pt x="906" y="2282"/>
                    </a:lnTo>
                    <a:lnTo>
                      <a:pt x="881" y="2287"/>
                    </a:lnTo>
                    <a:lnTo>
                      <a:pt x="857" y="2289"/>
                    </a:lnTo>
                    <a:lnTo>
                      <a:pt x="771" y="2289"/>
                    </a:lnTo>
                    <a:lnTo>
                      <a:pt x="741" y="2285"/>
                    </a:lnTo>
                    <a:lnTo>
                      <a:pt x="713" y="2278"/>
                    </a:lnTo>
                    <a:lnTo>
                      <a:pt x="698" y="2302"/>
                    </a:lnTo>
                    <a:lnTo>
                      <a:pt x="678" y="2324"/>
                    </a:lnTo>
                    <a:lnTo>
                      <a:pt x="655" y="2342"/>
                    </a:lnTo>
                    <a:lnTo>
                      <a:pt x="629" y="2356"/>
                    </a:lnTo>
                    <a:lnTo>
                      <a:pt x="600" y="2365"/>
                    </a:lnTo>
                    <a:lnTo>
                      <a:pt x="570" y="2368"/>
                    </a:lnTo>
                    <a:lnTo>
                      <a:pt x="484" y="2368"/>
                    </a:lnTo>
                    <a:lnTo>
                      <a:pt x="460" y="2365"/>
                    </a:lnTo>
                    <a:lnTo>
                      <a:pt x="435" y="2360"/>
                    </a:lnTo>
                    <a:lnTo>
                      <a:pt x="414" y="2351"/>
                    </a:lnTo>
                    <a:lnTo>
                      <a:pt x="392" y="2360"/>
                    </a:lnTo>
                    <a:lnTo>
                      <a:pt x="368" y="2365"/>
                    </a:lnTo>
                    <a:lnTo>
                      <a:pt x="343" y="2368"/>
                    </a:lnTo>
                    <a:lnTo>
                      <a:pt x="258" y="2368"/>
                    </a:lnTo>
                    <a:lnTo>
                      <a:pt x="226" y="2364"/>
                    </a:lnTo>
                    <a:lnTo>
                      <a:pt x="196" y="2356"/>
                    </a:lnTo>
                    <a:lnTo>
                      <a:pt x="169" y="2341"/>
                    </a:lnTo>
                    <a:lnTo>
                      <a:pt x="145" y="2321"/>
                    </a:lnTo>
                    <a:lnTo>
                      <a:pt x="126" y="2298"/>
                    </a:lnTo>
                    <a:lnTo>
                      <a:pt x="111" y="2271"/>
                    </a:lnTo>
                    <a:lnTo>
                      <a:pt x="102" y="2241"/>
                    </a:lnTo>
                    <a:lnTo>
                      <a:pt x="99" y="2208"/>
                    </a:lnTo>
                    <a:lnTo>
                      <a:pt x="85" y="1645"/>
                    </a:lnTo>
                    <a:lnTo>
                      <a:pt x="63" y="1625"/>
                    </a:lnTo>
                    <a:lnTo>
                      <a:pt x="45" y="1604"/>
                    </a:lnTo>
                    <a:lnTo>
                      <a:pt x="30" y="1579"/>
                    </a:lnTo>
                    <a:lnTo>
                      <a:pt x="19" y="1553"/>
                    </a:lnTo>
                    <a:lnTo>
                      <a:pt x="15" y="1524"/>
                    </a:lnTo>
                    <a:lnTo>
                      <a:pt x="9" y="1462"/>
                    </a:lnTo>
                    <a:lnTo>
                      <a:pt x="5" y="1405"/>
                    </a:lnTo>
                    <a:lnTo>
                      <a:pt x="2" y="1352"/>
                    </a:lnTo>
                    <a:lnTo>
                      <a:pt x="0" y="1302"/>
                    </a:lnTo>
                    <a:lnTo>
                      <a:pt x="0" y="1253"/>
                    </a:lnTo>
                    <a:lnTo>
                      <a:pt x="1" y="1202"/>
                    </a:lnTo>
                    <a:lnTo>
                      <a:pt x="4" y="1149"/>
                    </a:lnTo>
                    <a:lnTo>
                      <a:pt x="6" y="1093"/>
                    </a:lnTo>
                    <a:lnTo>
                      <a:pt x="11" y="1030"/>
                    </a:lnTo>
                    <a:lnTo>
                      <a:pt x="17" y="994"/>
                    </a:lnTo>
                    <a:lnTo>
                      <a:pt x="29" y="960"/>
                    </a:lnTo>
                    <a:lnTo>
                      <a:pt x="47" y="930"/>
                    </a:lnTo>
                    <a:lnTo>
                      <a:pt x="70" y="902"/>
                    </a:lnTo>
                    <a:lnTo>
                      <a:pt x="97" y="878"/>
                    </a:lnTo>
                    <a:lnTo>
                      <a:pt x="127" y="859"/>
                    </a:lnTo>
                    <a:lnTo>
                      <a:pt x="160" y="844"/>
                    </a:lnTo>
                    <a:lnTo>
                      <a:pt x="149" y="810"/>
                    </a:lnTo>
                    <a:lnTo>
                      <a:pt x="142" y="775"/>
                    </a:lnTo>
                    <a:lnTo>
                      <a:pt x="139" y="738"/>
                    </a:lnTo>
                    <a:lnTo>
                      <a:pt x="143" y="693"/>
                    </a:lnTo>
                    <a:lnTo>
                      <a:pt x="152" y="651"/>
                    </a:lnTo>
                    <a:lnTo>
                      <a:pt x="169" y="611"/>
                    </a:lnTo>
                    <a:lnTo>
                      <a:pt x="192" y="575"/>
                    </a:lnTo>
                    <a:lnTo>
                      <a:pt x="220" y="542"/>
                    </a:lnTo>
                    <a:lnTo>
                      <a:pt x="253" y="514"/>
                    </a:lnTo>
                    <a:lnTo>
                      <a:pt x="289" y="491"/>
                    </a:lnTo>
                    <a:lnTo>
                      <a:pt x="329" y="474"/>
                    </a:lnTo>
                    <a:lnTo>
                      <a:pt x="371" y="465"/>
                    </a:lnTo>
                    <a:lnTo>
                      <a:pt x="416" y="461"/>
                    </a:lnTo>
                    <a:lnTo>
                      <a:pt x="460" y="463"/>
                    </a:lnTo>
                    <a:lnTo>
                      <a:pt x="502" y="474"/>
                    </a:lnTo>
                    <a:lnTo>
                      <a:pt x="541" y="490"/>
                    </a:lnTo>
                    <a:lnTo>
                      <a:pt x="576" y="512"/>
                    </a:lnTo>
                    <a:lnTo>
                      <a:pt x="608" y="537"/>
                    </a:lnTo>
                    <a:lnTo>
                      <a:pt x="635" y="569"/>
                    </a:lnTo>
                    <a:lnTo>
                      <a:pt x="658" y="602"/>
                    </a:lnTo>
                    <a:lnTo>
                      <a:pt x="670" y="564"/>
                    </a:lnTo>
                    <a:lnTo>
                      <a:pt x="687" y="526"/>
                    </a:lnTo>
                    <a:lnTo>
                      <a:pt x="709" y="492"/>
                    </a:lnTo>
                    <a:lnTo>
                      <a:pt x="735" y="462"/>
                    </a:lnTo>
                    <a:lnTo>
                      <a:pt x="767" y="436"/>
                    </a:lnTo>
                    <a:lnTo>
                      <a:pt x="800" y="415"/>
                    </a:lnTo>
                    <a:lnTo>
                      <a:pt x="797" y="399"/>
                    </a:lnTo>
                    <a:lnTo>
                      <a:pt x="796" y="384"/>
                    </a:lnTo>
                    <a:lnTo>
                      <a:pt x="796" y="120"/>
                    </a:lnTo>
                    <a:lnTo>
                      <a:pt x="799" y="92"/>
                    </a:lnTo>
                    <a:lnTo>
                      <a:pt x="808" y="67"/>
                    </a:lnTo>
                    <a:lnTo>
                      <a:pt x="822" y="45"/>
                    </a:lnTo>
                    <a:lnTo>
                      <a:pt x="840" y="27"/>
                    </a:lnTo>
                    <a:lnTo>
                      <a:pt x="863" y="12"/>
                    </a:lnTo>
                    <a:lnTo>
                      <a:pt x="889" y="4"/>
                    </a:lnTo>
                    <a:lnTo>
                      <a:pt x="915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 noEditPoints="1"/>
              </p:cNvSpPr>
              <p:nvPr/>
            </p:nvSpPr>
            <p:spPr bwMode="auto">
              <a:xfrm>
                <a:off x="16753569" y="5526620"/>
                <a:ext cx="847725" cy="555625"/>
              </a:xfrm>
              <a:custGeom>
                <a:avLst/>
                <a:gdLst>
                  <a:gd name="T0" fmla="*/ 406 w 2674"/>
                  <a:gd name="T1" fmla="*/ 451 h 1747"/>
                  <a:gd name="T2" fmla="*/ 398 w 2674"/>
                  <a:gd name="T3" fmla="*/ 772 h 1747"/>
                  <a:gd name="T4" fmla="*/ 440 w 2674"/>
                  <a:gd name="T5" fmla="*/ 1024 h 1747"/>
                  <a:gd name="T6" fmla="*/ 477 w 2674"/>
                  <a:gd name="T7" fmla="*/ 1735 h 1747"/>
                  <a:gd name="T8" fmla="*/ 327 w 2674"/>
                  <a:gd name="T9" fmla="*/ 1723 h 1747"/>
                  <a:gd name="T10" fmla="*/ 251 w 2674"/>
                  <a:gd name="T11" fmla="*/ 1735 h 1747"/>
                  <a:gd name="T12" fmla="*/ 101 w 2674"/>
                  <a:gd name="T13" fmla="*/ 1723 h 1747"/>
                  <a:gd name="T14" fmla="*/ 69 w 2674"/>
                  <a:gd name="T15" fmla="*/ 1057 h 1747"/>
                  <a:gd name="T16" fmla="*/ 13 w 2674"/>
                  <a:gd name="T17" fmla="*/ 1012 h 1747"/>
                  <a:gd name="T18" fmla="*/ 1 w 2674"/>
                  <a:gd name="T19" fmla="*/ 704 h 1747"/>
                  <a:gd name="T20" fmla="*/ 38 w 2674"/>
                  <a:gd name="T21" fmla="*/ 481 h 1747"/>
                  <a:gd name="T22" fmla="*/ 221 w 2674"/>
                  <a:gd name="T23" fmla="*/ 446 h 1747"/>
                  <a:gd name="T24" fmla="*/ 2335 w 2674"/>
                  <a:gd name="T25" fmla="*/ 866 h 1747"/>
                  <a:gd name="T26" fmla="*/ 2460 w 2674"/>
                  <a:gd name="T27" fmla="*/ 367 h 1747"/>
                  <a:gd name="T28" fmla="*/ 2636 w 2674"/>
                  <a:gd name="T29" fmla="*/ 402 h 1747"/>
                  <a:gd name="T30" fmla="*/ 2673 w 2674"/>
                  <a:gd name="T31" fmla="*/ 625 h 1747"/>
                  <a:gd name="T32" fmla="*/ 2661 w 2674"/>
                  <a:gd name="T33" fmla="*/ 933 h 1747"/>
                  <a:gd name="T34" fmla="*/ 2605 w 2674"/>
                  <a:gd name="T35" fmla="*/ 978 h 1747"/>
                  <a:gd name="T36" fmla="*/ 2573 w 2674"/>
                  <a:gd name="T37" fmla="*/ 1644 h 1747"/>
                  <a:gd name="T38" fmla="*/ 2423 w 2674"/>
                  <a:gd name="T39" fmla="*/ 1656 h 1747"/>
                  <a:gd name="T40" fmla="*/ 2347 w 2674"/>
                  <a:gd name="T41" fmla="*/ 1644 h 1747"/>
                  <a:gd name="T42" fmla="*/ 2197 w 2674"/>
                  <a:gd name="T43" fmla="*/ 1656 h 1747"/>
                  <a:gd name="T44" fmla="*/ 2158 w 2674"/>
                  <a:gd name="T45" fmla="*/ 978 h 1747"/>
                  <a:gd name="T46" fmla="*/ 2105 w 2674"/>
                  <a:gd name="T47" fmla="*/ 949 h 1747"/>
                  <a:gd name="T48" fmla="*/ 2087 w 2674"/>
                  <a:gd name="T49" fmla="*/ 673 h 1747"/>
                  <a:gd name="T50" fmla="*/ 2112 w 2674"/>
                  <a:gd name="T51" fmla="*/ 419 h 1747"/>
                  <a:gd name="T52" fmla="*/ 2267 w 2674"/>
                  <a:gd name="T53" fmla="*/ 369 h 1747"/>
                  <a:gd name="T54" fmla="*/ 1362 w 2674"/>
                  <a:gd name="T55" fmla="*/ 216 h 1747"/>
                  <a:gd name="T56" fmla="*/ 1396 w 2674"/>
                  <a:gd name="T57" fmla="*/ 284 h 1747"/>
                  <a:gd name="T58" fmla="*/ 1318 w 2674"/>
                  <a:gd name="T59" fmla="*/ 373 h 1747"/>
                  <a:gd name="T60" fmla="*/ 1216 w 2674"/>
                  <a:gd name="T61" fmla="*/ 448 h 1747"/>
                  <a:gd name="T62" fmla="*/ 1145 w 2674"/>
                  <a:gd name="T63" fmla="*/ 479 h 1747"/>
                  <a:gd name="T64" fmla="*/ 1020 w 2674"/>
                  <a:gd name="T65" fmla="*/ 980 h 1747"/>
                  <a:gd name="T66" fmla="*/ 963 w 2674"/>
                  <a:gd name="T67" fmla="*/ 1668 h 1747"/>
                  <a:gd name="T68" fmla="*/ 839 w 2674"/>
                  <a:gd name="T69" fmla="*/ 1087 h 1747"/>
                  <a:gd name="T70" fmla="*/ 737 w 2674"/>
                  <a:gd name="T71" fmla="*/ 1668 h 1747"/>
                  <a:gd name="T72" fmla="*/ 596 w 2674"/>
                  <a:gd name="T73" fmla="*/ 980 h 1747"/>
                  <a:gd name="T74" fmla="*/ 570 w 2674"/>
                  <a:gd name="T75" fmla="*/ 976 h 1747"/>
                  <a:gd name="T76" fmla="*/ 518 w 2674"/>
                  <a:gd name="T77" fmla="*/ 818 h 1747"/>
                  <a:gd name="T78" fmla="*/ 520 w 2674"/>
                  <a:gd name="T79" fmla="*/ 520 h 1747"/>
                  <a:gd name="T80" fmla="*/ 589 w 2674"/>
                  <a:gd name="T81" fmla="*/ 380 h 1747"/>
                  <a:gd name="T82" fmla="*/ 724 w 2674"/>
                  <a:gd name="T83" fmla="*/ 423 h 1747"/>
                  <a:gd name="T84" fmla="*/ 891 w 2674"/>
                  <a:gd name="T85" fmla="*/ 423 h 1747"/>
                  <a:gd name="T86" fmla="*/ 1041 w 2674"/>
                  <a:gd name="T87" fmla="*/ 361 h 1747"/>
                  <a:gd name="T88" fmla="*/ 1144 w 2674"/>
                  <a:gd name="T89" fmla="*/ 332 h 1747"/>
                  <a:gd name="T90" fmla="*/ 1182 w 2674"/>
                  <a:gd name="T91" fmla="*/ 299 h 1747"/>
                  <a:gd name="T92" fmla="*/ 1306 w 2674"/>
                  <a:gd name="T93" fmla="*/ 213 h 1747"/>
                  <a:gd name="T94" fmla="*/ 384 w 2674"/>
                  <a:gd name="T95" fmla="*/ 106 h 1747"/>
                  <a:gd name="T96" fmla="*/ 451 w 2674"/>
                  <a:gd name="T97" fmla="*/ 268 h 1747"/>
                  <a:gd name="T98" fmla="*/ 327 w 2674"/>
                  <a:gd name="T99" fmla="*/ 392 h 1747"/>
                  <a:gd name="T100" fmla="*/ 165 w 2674"/>
                  <a:gd name="T101" fmla="*/ 325 h 1747"/>
                  <a:gd name="T102" fmla="*/ 165 w 2674"/>
                  <a:gd name="T103" fmla="*/ 149 h 1747"/>
                  <a:gd name="T104" fmla="*/ 2383 w 2674"/>
                  <a:gd name="T105" fmla="*/ 0 h 1747"/>
                  <a:gd name="T106" fmla="*/ 2528 w 2674"/>
                  <a:gd name="T107" fmla="*/ 97 h 1747"/>
                  <a:gd name="T108" fmla="*/ 2494 w 2674"/>
                  <a:gd name="T109" fmla="*/ 269 h 1747"/>
                  <a:gd name="T110" fmla="*/ 2321 w 2674"/>
                  <a:gd name="T111" fmla="*/ 303 h 1747"/>
                  <a:gd name="T112" fmla="*/ 2226 w 2674"/>
                  <a:gd name="T113" fmla="*/ 158 h 1747"/>
                  <a:gd name="T114" fmla="*/ 2321 w 2674"/>
                  <a:gd name="T115" fmla="*/ 13 h 1747"/>
                  <a:gd name="T116" fmla="*/ 898 w 2674"/>
                  <a:gd name="T117" fmla="*/ 28 h 1747"/>
                  <a:gd name="T118" fmla="*/ 965 w 2674"/>
                  <a:gd name="T119" fmla="*/ 190 h 1747"/>
                  <a:gd name="T120" fmla="*/ 841 w 2674"/>
                  <a:gd name="T121" fmla="*/ 313 h 1747"/>
                  <a:gd name="T122" fmla="*/ 679 w 2674"/>
                  <a:gd name="T123" fmla="*/ 247 h 1747"/>
                  <a:gd name="T124" fmla="*/ 679 w 2674"/>
                  <a:gd name="T125" fmla="*/ 7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74" h="1747">
                    <a:moveTo>
                      <a:pt x="281" y="444"/>
                    </a:moveTo>
                    <a:lnTo>
                      <a:pt x="309" y="444"/>
                    </a:lnTo>
                    <a:lnTo>
                      <a:pt x="340" y="445"/>
                    </a:lnTo>
                    <a:lnTo>
                      <a:pt x="371" y="446"/>
                    </a:lnTo>
                    <a:lnTo>
                      <a:pt x="407" y="448"/>
                    </a:lnTo>
                    <a:lnTo>
                      <a:pt x="406" y="451"/>
                    </a:lnTo>
                    <a:lnTo>
                      <a:pt x="402" y="513"/>
                    </a:lnTo>
                    <a:lnTo>
                      <a:pt x="399" y="569"/>
                    </a:lnTo>
                    <a:lnTo>
                      <a:pt x="396" y="623"/>
                    </a:lnTo>
                    <a:lnTo>
                      <a:pt x="395" y="673"/>
                    </a:lnTo>
                    <a:lnTo>
                      <a:pt x="396" y="723"/>
                    </a:lnTo>
                    <a:lnTo>
                      <a:pt x="398" y="772"/>
                    </a:lnTo>
                    <a:lnTo>
                      <a:pt x="400" y="826"/>
                    </a:lnTo>
                    <a:lnTo>
                      <a:pt x="405" y="883"/>
                    </a:lnTo>
                    <a:lnTo>
                      <a:pt x="410" y="944"/>
                    </a:lnTo>
                    <a:lnTo>
                      <a:pt x="416" y="973"/>
                    </a:lnTo>
                    <a:lnTo>
                      <a:pt x="425" y="1000"/>
                    </a:lnTo>
                    <a:lnTo>
                      <a:pt x="440" y="1024"/>
                    </a:lnTo>
                    <a:lnTo>
                      <a:pt x="458" y="1046"/>
                    </a:lnTo>
                    <a:lnTo>
                      <a:pt x="480" y="1064"/>
                    </a:lnTo>
                    <a:lnTo>
                      <a:pt x="492" y="1558"/>
                    </a:lnTo>
                    <a:lnTo>
                      <a:pt x="488" y="1707"/>
                    </a:lnTo>
                    <a:lnTo>
                      <a:pt x="486" y="1723"/>
                    </a:lnTo>
                    <a:lnTo>
                      <a:pt x="477" y="1735"/>
                    </a:lnTo>
                    <a:lnTo>
                      <a:pt x="464" y="1743"/>
                    </a:lnTo>
                    <a:lnTo>
                      <a:pt x="450" y="1747"/>
                    </a:lnTo>
                    <a:lnTo>
                      <a:pt x="364" y="1747"/>
                    </a:lnTo>
                    <a:lnTo>
                      <a:pt x="348" y="1743"/>
                    </a:lnTo>
                    <a:lnTo>
                      <a:pt x="336" y="1735"/>
                    </a:lnTo>
                    <a:lnTo>
                      <a:pt x="327" y="1723"/>
                    </a:lnTo>
                    <a:lnTo>
                      <a:pt x="324" y="1707"/>
                    </a:lnTo>
                    <a:lnTo>
                      <a:pt x="324" y="1165"/>
                    </a:lnTo>
                    <a:lnTo>
                      <a:pt x="262" y="1165"/>
                    </a:lnTo>
                    <a:lnTo>
                      <a:pt x="262" y="1707"/>
                    </a:lnTo>
                    <a:lnTo>
                      <a:pt x="260" y="1723"/>
                    </a:lnTo>
                    <a:lnTo>
                      <a:pt x="251" y="1735"/>
                    </a:lnTo>
                    <a:lnTo>
                      <a:pt x="238" y="1743"/>
                    </a:lnTo>
                    <a:lnTo>
                      <a:pt x="223" y="1747"/>
                    </a:lnTo>
                    <a:lnTo>
                      <a:pt x="138" y="1747"/>
                    </a:lnTo>
                    <a:lnTo>
                      <a:pt x="122" y="1743"/>
                    </a:lnTo>
                    <a:lnTo>
                      <a:pt x="110" y="1735"/>
                    </a:lnTo>
                    <a:lnTo>
                      <a:pt x="101" y="1723"/>
                    </a:lnTo>
                    <a:lnTo>
                      <a:pt x="99" y="1707"/>
                    </a:lnTo>
                    <a:lnTo>
                      <a:pt x="82" y="1060"/>
                    </a:lnTo>
                    <a:lnTo>
                      <a:pt x="75" y="1059"/>
                    </a:lnTo>
                    <a:lnTo>
                      <a:pt x="71" y="1058"/>
                    </a:lnTo>
                    <a:lnTo>
                      <a:pt x="70" y="1058"/>
                    </a:lnTo>
                    <a:lnTo>
                      <a:pt x="69" y="1057"/>
                    </a:lnTo>
                    <a:lnTo>
                      <a:pt x="65" y="1055"/>
                    </a:lnTo>
                    <a:lnTo>
                      <a:pt x="57" y="1055"/>
                    </a:lnTo>
                    <a:lnTo>
                      <a:pt x="41" y="1051"/>
                    </a:lnTo>
                    <a:lnTo>
                      <a:pt x="28" y="1041"/>
                    </a:lnTo>
                    <a:lnTo>
                      <a:pt x="18" y="1028"/>
                    </a:lnTo>
                    <a:lnTo>
                      <a:pt x="13" y="1012"/>
                    </a:lnTo>
                    <a:lnTo>
                      <a:pt x="8" y="953"/>
                    </a:lnTo>
                    <a:lnTo>
                      <a:pt x="5" y="898"/>
                    </a:lnTo>
                    <a:lnTo>
                      <a:pt x="2" y="847"/>
                    </a:lnTo>
                    <a:lnTo>
                      <a:pt x="0" y="799"/>
                    </a:lnTo>
                    <a:lnTo>
                      <a:pt x="0" y="752"/>
                    </a:lnTo>
                    <a:lnTo>
                      <a:pt x="1" y="704"/>
                    </a:lnTo>
                    <a:lnTo>
                      <a:pt x="2" y="653"/>
                    </a:lnTo>
                    <a:lnTo>
                      <a:pt x="6" y="598"/>
                    </a:lnTo>
                    <a:lnTo>
                      <a:pt x="11" y="539"/>
                    </a:lnTo>
                    <a:lnTo>
                      <a:pt x="14" y="517"/>
                    </a:lnTo>
                    <a:lnTo>
                      <a:pt x="24" y="498"/>
                    </a:lnTo>
                    <a:lnTo>
                      <a:pt x="38" y="481"/>
                    </a:lnTo>
                    <a:lnTo>
                      <a:pt x="55" y="468"/>
                    </a:lnTo>
                    <a:lnTo>
                      <a:pt x="75" y="458"/>
                    </a:lnTo>
                    <a:lnTo>
                      <a:pt x="96" y="453"/>
                    </a:lnTo>
                    <a:lnTo>
                      <a:pt x="145" y="451"/>
                    </a:lnTo>
                    <a:lnTo>
                      <a:pt x="186" y="447"/>
                    </a:lnTo>
                    <a:lnTo>
                      <a:pt x="221" y="446"/>
                    </a:lnTo>
                    <a:lnTo>
                      <a:pt x="252" y="445"/>
                    </a:lnTo>
                    <a:lnTo>
                      <a:pt x="281" y="444"/>
                    </a:lnTo>
                    <a:close/>
                    <a:moveTo>
                      <a:pt x="2331" y="366"/>
                    </a:moveTo>
                    <a:lnTo>
                      <a:pt x="2298" y="423"/>
                    </a:lnTo>
                    <a:lnTo>
                      <a:pt x="2335" y="487"/>
                    </a:lnTo>
                    <a:lnTo>
                      <a:pt x="2335" y="866"/>
                    </a:lnTo>
                    <a:lnTo>
                      <a:pt x="2383" y="931"/>
                    </a:lnTo>
                    <a:lnTo>
                      <a:pt x="2426" y="866"/>
                    </a:lnTo>
                    <a:lnTo>
                      <a:pt x="2426" y="487"/>
                    </a:lnTo>
                    <a:lnTo>
                      <a:pt x="2464" y="423"/>
                    </a:lnTo>
                    <a:lnTo>
                      <a:pt x="2430" y="366"/>
                    </a:lnTo>
                    <a:lnTo>
                      <a:pt x="2460" y="367"/>
                    </a:lnTo>
                    <a:lnTo>
                      <a:pt x="2494" y="369"/>
                    </a:lnTo>
                    <a:lnTo>
                      <a:pt x="2533" y="372"/>
                    </a:lnTo>
                    <a:lnTo>
                      <a:pt x="2578" y="375"/>
                    </a:lnTo>
                    <a:lnTo>
                      <a:pt x="2599" y="380"/>
                    </a:lnTo>
                    <a:lnTo>
                      <a:pt x="2619" y="389"/>
                    </a:lnTo>
                    <a:lnTo>
                      <a:pt x="2636" y="402"/>
                    </a:lnTo>
                    <a:lnTo>
                      <a:pt x="2650" y="419"/>
                    </a:lnTo>
                    <a:lnTo>
                      <a:pt x="2660" y="439"/>
                    </a:lnTo>
                    <a:lnTo>
                      <a:pt x="2663" y="461"/>
                    </a:lnTo>
                    <a:lnTo>
                      <a:pt x="2668" y="520"/>
                    </a:lnTo>
                    <a:lnTo>
                      <a:pt x="2671" y="574"/>
                    </a:lnTo>
                    <a:lnTo>
                      <a:pt x="2673" y="625"/>
                    </a:lnTo>
                    <a:lnTo>
                      <a:pt x="2674" y="673"/>
                    </a:lnTo>
                    <a:lnTo>
                      <a:pt x="2674" y="720"/>
                    </a:lnTo>
                    <a:lnTo>
                      <a:pt x="2672" y="769"/>
                    </a:lnTo>
                    <a:lnTo>
                      <a:pt x="2669" y="818"/>
                    </a:lnTo>
                    <a:lnTo>
                      <a:pt x="2666" y="873"/>
                    </a:lnTo>
                    <a:lnTo>
                      <a:pt x="2661" y="933"/>
                    </a:lnTo>
                    <a:lnTo>
                      <a:pt x="2656" y="949"/>
                    </a:lnTo>
                    <a:lnTo>
                      <a:pt x="2646" y="962"/>
                    </a:lnTo>
                    <a:lnTo>
                      <a:pt x="2633" y="972"/>
                    </a:lnTo>
                    <a:lnTo>
                      <a:pt x="2617" y="976"/>
                    </a:lnTo>
                    <a:lnTo>
                      <a:pt x="2609" y="977"/>
                    </a:lnTo>
                    <a:lnTo>
                      <a:pt x="2605" y="978"/>
                    </a:lnTo>
                    <a:lnTo>
                      <a:pt x="2604" y="978"/>
                    </a:lnTo>
                    <a:lnTo>
                      <a:pt x="2603" y="979"/>
                    </a:lnTo>
                    <a:lnTo>
                      <a:pt x="2599" y="980"/>
                    </a:lnTo>
                    <a:lnTo>
                      <a:pt x="2592" y="980"/>
                    </a:lnTo>
                    <a:lnTo>
                      <a:pt x="2575" y="1629"/>
                    </a:lnTo>
                    <a:lnTo>
                      <a:pt x="2573" y="1644"/>
                    </a:lnTo>
                    <a:lnTo>
                      <a:pt x="2564" y="1656"/>
                    </a:lnTo>
                    <a:lnTo>
                      <a:pt x="2552" y="1665"/>
                    </a:lnTo>
                    <a:lnTo>
                      <a:pt x="2536" y="1668"/>
                    </a:lnTo>
                    <a:lnTo>
                      <a:pt x="2451" y="1668"/>
                    </a:lnTo>
                    <a:lnTo>
                      <a:pt x="2436" y="1665"/>
                    </a:lnTo>
                    <a:lnTo>
                      <a:pt x="2423" y="1656"/>
                    </a:lnTo>
                    <a:lnTo>
                      <a:pt x="2414" y="1644"/>
                    </a:lnTo>
                    <a:lnTo>
                      <a:pt x="2412" y="1629"/>
                    </a:lnTo>
                    <a:lnTo>
                      <a:pt x="2412" y="1087"/>
                    </a:lnTo>
                    <a:lnTo>
                      <a:pt x="2350" y="1087"/>
                    </a:lnTo>
                    <a:lnTo>
                      <a:pt x="2350" y="1629"/>
                    </a:lnTo>
                    <a:lnTo>
                      <a:pt x="2347" y="1644"/>
                    </a:lnTo>
                    <a:lnTo>
                      <a:pt x="2338" y="1656"/>
                    </a:lnTo>
                    <a:lnTo>
                      <a:pt x="2326" y="1665"/>
                    </a:lnTo>
                    <a:lnTo>
                      <a:pt x="2310" y="1668"/>
                    </a:lnTo>
                    <a:lnTo>
                      <a:pt x="2224" y="1668"/>
                    </a:lnTo>
                    <a:lnTo>
                      <a:pt x="2210" y="1665"/>
                    </a:lnTo>
                    <a:lnTo>
                      <a:pt x="2197" y="1656"/>
                    </a:lnTo>
                    <a:lnTo>
                      <a:pt x="2188" y="1644"/>
                    </a:lnTo>
                    <a:lnTo>
                      <a:pt x="2186" y="1629"/>
                    </a:lnTo>
                    <a:lnTo>
                      <a:pt x="2169" y="980"/>
                    </a:lnTo>
                    <a:lnTo>
                      <a:pt x="2162" y="980"/>
                    </a:lnTo>
                    <a:lnTo>
                      <a:pt x="2158" y="979"/>
                    </a:lnTo>
                    <a:lnTo>
                      <a:pt x="2158" y="978"/>
                    </a:lnTo>
                    <a:lnTo>
                      <a:pt x="2156" y="978"/>
                    </a:lnTo>
                    <a:lnTo>
                      <a:pt x="2152" y="977"/>
                    </a:lnTo>
                    <a:lnTo>
                      <a:pt x="2143" y="976"/>
                    </a:lnTo>
                    <a:lnTo>
                      <a:pt x="2129" y="972"/>
                    </a:lnTo>
                    <a:lnTo>
                      <a:pt x="2114" y="962"/>
                    </a:lnTo>
                    <a:lnTo>
                      <a:pt x="2105" y="949"/>
                    </a:lnTo>
                    <a:lnTo>
                      <a:pt x="2101" y="933"/>
                    </a:lnTo>
                    <a:lnTo>
                      <a:pt x="2095" y="873"/>
                    </a:lnTo>
                    <a:lnTo>
                      <a:pt x="2091" y="818"/>
                    </a:lnTo>
                    <a:lnTo>
                      <a:pt x="2089" y="769"/>
                    </a:lnTo>
                    <a:lnTo>
                      <a:pt x="2088" y="720"/>
                    </a:lnTo>
                    <a:lnTo>
                      <a:pt x="2087" y="673"/>
                    </a:lnTo>
                    <a:lnTo>
                      <a:pt x="2088" y="625"/>
                    </a:lnTo>
                    <a:lnTo>
                      <a:pt x="2090" y="574"/>
                    </a:lnTo>
                    <a:lnTo>
                      <a:pt x="2093" y="520"/>
                    </a:lnTo>
                    <a:lnTo>
                      <a:pt x="2098" y="461"/>
                    </a:lnTo>
                    <a:lnTo>
                      <a:pt x="2102" y="439"/>
                    </a:lnTo>
                    <a:lnTo>
                      <a:pt x="2112" y="419"/>
                    </a:lnTo>
                    <a:lnTo>
                      <a:pt x="2125" y="402"/>
                    </a:lnTo>
                    <a:lnTo>
                      <a:pt x="2142" y="389"/>
                    </a:lnTo>
                    <a:lnTo>
                      <a:pt x="2162" y="380"/>
                    </a:lnTo>
                    <a:lnTo>
                      <a:pt x="2183" y="375"/>
                    </a:lnTo>
                    <a:lnTo>
                      <a:pt x="2228" y="372"/>
                    </a:lnTo>
                    <a:lnTo>
                      <a:pt x="2267" y="369"/>
                    </a:lnTo>
                    <a:lnTo>
                      <a:pt x="2301" y="367"/>
                    </a:lnTo>
                    <a:lnTo>
                      <a:pt x="2331" y="366"/>
                    </a:lnTo>
                    <a:close/>
                    <a:moveTo>
                      <a:pt x="1331" y="208"/>
                    </a:moveTo>
                    <a:lnTo>
                      <a:pt x="1339" y="208"/>
                    </a:lnTo>
                    <a:lnTo>
                      <a:pt x="1352" y="211"/>
                    </a:lnTo>
                    <a:lnTo>
                      <a:pt x="1362" y="216"/>
                    </a:lnTo>
                    <a:lnTo>
                      <a:pt x="1370" y="224"/>
                    </a:lnTo>
                    <a:lnTo>
                      <a:pt x="1378" y="236"/>
                    </a:lnTo>
                    <a:lnTo>
                      <a:pt x="1384" y="245"/>
                    </a:lnTo>
                    <a:lnTo>
                      <a:pt x="1389" y="256"/>
                    </a:lnTo>
                    <a:lnTo>
                      <a:pt x="1394" y="269"/>
                    </a:lnTo>
                    <a:lnTo>
                      <a:pt x="1396" y="284"/>
                    </a:lnTo>
                    <a:lnTo>
                      <a:pt x="1391" y="297"/>
                    </a:lnTo>
                    <a:lnTo>
                      <a:pt x="1384" y="311"/>
                    </a:lnTo>
                    <a:lnTo>
                      <a:pt x="1374" y="323"/>
                    </a:lnTo>
                    <a:lnTo>
                      <a:pt x="1365" y="331"/>
                    </a:lnTo>
                    <a:lnTo>
                      <a:pt x="1341" y="353"/>
                    </a:lnTo>
                    <a:lnTo>
                      <a:pt x="1318" y="373"/>
                    </a:lnTo>
                    <a:lnTo>
                      <a:pt x="1293" y="393"/>
                    </a:lnTo>
                    <a:lnTo>
                      <a:pt x="1273" y="409"/>
                    </a:lnTo>
                    <a:lnTo>
                      <a:pt x="1254" y="423"/>
                    </a:lnTo>
                    <a:lnTo>
                      <a:pt x="1238" y="435"/>
                    </a:lnTo>
                    <a:lnTo>
                      <a:pt x="1225" y="444"/>
                    </a:lnTo>
                    <a:lnTo>
                      <a:pt x="1216" y="448"/>
                    </a:lnTo>
                    <a:lnTo>
                      <a:pt x="1214" y="451"/>
                    </a:lnTo>
                    <a:lnTo>
                      <a:pt x="1210" y="452"/>
                    </a:lnTo>
                    <a:lnTo>
                      <a:pt x="1200" y="457"/>
                    </a:lnTo>
                    <a:lnTo>
                      <a:pt x="1186" y="463"/>
                    </a:lnTo>
                    <a:lnTo>
                      <a:pt x="1168" y="470"/>
                    </a:lnTo>
                    <a:lnTo>
                      <a:pt x="1145" y="479"/>
                    </a:lnTo>
                    <a:lnTo>
                      <a:pt x="1118" y="487"/>
                    </a:lnTo>
                    <a:lnTo>
                      <a:pt x="1088" y="497"/>
                    </a:lnTo>
                    <a:lnTo>
                      <a:pt x="1056" y="506"/>
                    </a:lnTo>
                    <a:lnTo>
                      <a:pt x="1024" y="514"/>
                    </a:lnTo>
                    <a:lnTo>
                      <a:pt x="1020" y="515"/>
                    </a:lnTo>
                    <a:lnTo>
                      <a:pt x="1020" y="980"/>
                    </a:lnTo>
                    <a:lnTo>
                      <a:pt x="1019" y="980"/>
                    </a:lnTo>
                    <a:lnTo>
                      <a:pt x="1002" y="1629"/>
                    </a:lnTo>
                    <a:lnTo>
                      <a:pt x="1000" y="1644"/>
                    </a:lnTo>
                    <a:lnTo>
                      <a:pt x="991" y="1656"/>
                    </a:lnTo>
                    <a:lnTo>
                      <a:pt x="978" y="1665"/>
                    </a:lnTo>
                    <a:lnTo>
                      <a:pt x="963" y="1668"/>
                    </a:lnTo>
                    <a:lnTo>
                      <a:pt x="878" y="1668"/>
                    </a:lnTo>
                    <a:lnTo>
                      <a:pt x="862" y="1665"/>
                    </a:lnTo>
                    <a:lnTo>
                      <a:pt x="850" y="1656"/>
                    </a:lnTo>
                    <a:lnTo>
                      <a:pt x="841" y="1644"/>
                    </a:lnTo>
                    <a:lnTo>
                      <a:pt x="839" y="1629"/>
                    </a:lnTo>
                    <a:lnTo>
                      <a:pt x="839" y="1087"/>
                    </a:lnTo>
                    <a:lnTo>
                      <a:pt x="776" y="1087"/>
                    </a:lnTo>
                    <a:lnTo>
                      <a:pt x="776" y="1629"/>
                    </a:lnTo>
                    <a:lnTo>
                      <a:pt x="774" y="1644"/>
                    </a:lnTo>
                    <a:lnTo>
                      <a:pt x="765" y="1656"/>
                    </a:lnTo>
                    <a:lnTo>
                      <a:pt x="753" y="1665"/>
                    </a:lnTo>
                    <a:lnTo>
                      <a:pt x="737" y="1668"/>
                    </a:lnTo>
                    <a:lnTo>
                      <a:pt x="651" y="1668"/>
                    </a:lnTo>
                    <a:lnTo>
                      <a:pt x="637" y="1665"/>
                    </a:lnTo>
                    <a:lnTo>
                      <a:pt x="624" y="1656"/>
                    </a:lnTo>
                    <a:lnTo>
                      <a:pt x="615" y="1644"/>
                    </a:lnTo>
                    <a:lnTo>
                      <a:pt x="613" y="1629"/>
                    </a:lnTo>
                    <a:lnTo>
                      <a:pt x="596" y="980"/>
                    </a:lnTo>
                    <a:lnTo>
                      <a:pt x="589" y="980"/>
                    </a:lnTo>
                    <a:lnTo>
                      <a:pt x="585" y="979"/>
                    </a:lnTo>
                    <a:lnTo>
                      <a:pt x="584" y="978"/>
                    </a:lnTo>
                    <a:lnTo>
                      <a:pt x="583" y="978"/>
                    </a:lnTo>
                    <a:lnTo>
                      <a:pt x="579" y="977"/>
                    </a:lnTo>
                    <a:lnTo>
                      <a:pt x="570" y="976"/>
                    </a:lnTo>
                    <a:lnTo>
                      <a:pt x="555" y="972"/>
                    </a:lnTo>
                    <a:lnTo>
                      <a:pt x="541" y="962"/>
                    </a:lnTo>
                    <a:lnTo>
                      <a:pt x="532" y="949"/>
                    </a:lnTo>
                    <a:lnTo>
                      <a:pt x="528" y="933"/>
                    </a:lnTo>
                    <a:lnTo>
                      <a:pt x="522" y="873"/>
                    </a:lnTo>
                    <a:lnTo>
                      <a:pt x="518" y="818"/>
                    </a:lnTo>
                    <a:lnTo>
                      <a:pt x="516" y="769"/>
                    </a:lnTo>
                    <a:lnTo>
                      <a:pt x="514" y="720"/>
                    </a:lnTo>
                    <a:lnTo>
                      <a:pt x="514" y="673"/>
                    </a:lnTo>
                    <a:lnTo>
                      <a:pt x="515" y="625"/>
                    </a:lnTo>
                    <a:lnTo>
                      <a:pt x="517" y="574"/>
                    </a:lnTo>
                    <a:lnTo>
                      <a:pt x="520" y="520"/>
                    </a:lnTo>
                    <a:lnTo>
                      <a:pt x="524" y="461"/>
                    </a:lnTo>
                    <a:lnTo>
                      <a:pt x="529" y="439"/>
                    </a:lnTo>
                    <a:lnTo>
                      <a:pt x="539" y="419"/>
                    </a:lnTo>
                    <a:lnTo>
                      <a:pt x="552" y="402"/>
                    </a:lnTo>
                    <a:lnTo>
                      <a:pt x="569" y="389"/>
                    </a:lnTo>
                    <a:lnTo>
                      <a:pt x="589" y="380"/>
                    </a:lnTo>
                    <a:lnTo>
                      <a:pt x="610" y="375"/>
                    </a:lnTo>
                    <a:lnTo>
                      <a:pt x="653" y="372"/>
                    </a:lnTo>
                    <a:lnTo>
                      <a:pt x="691" y="370"/>
                    </a:lnTo>
                    <a:lnTo>
                      <a:pt x="725" y="367"/>
                    </a:lnTo>
                    <a:lnTo>
                      <a:pt x="758" y="366"/>
                    </a:lnTo>
                    <a:lnTo>
                      <a:pt x="724" y="423"/>
                    </a:lnTo>
                    <a:lnTo>
                      <a:pt x="761" y="487"/>
                    </a:lnTo>
                    <a:lnTo>
                      <a:pt x="761" y="866"/>
                    </a:lnTo>
                    <a:lnTo>
                      <a:pt x="810" y="931"/>
                    </a:lnTo>
                    <a:lnTo>
                      <a:pt x="853" y="866"/>
                    </a:lnTo>
                    <a:lnTo>
                      <a:pt x="853" y="487"/>
                    </a:lnTo>
                    <a:lnTo>
                      <a:pt x="891" y="423"/>
                    </a:lnTo>
                    <a:lnTo>
                      <a:pt x="857" y="365"/>
                    </a:lnTo>
                    <a:lnTo>
                      <a:pt x="891" y="366"/>
                    </a:lnTo>
                    <a:lnTo>
                      <a:pt x="927" y="367"/>
                    </a:lnTo>
                    <a:lnTo>
                      <a:pt x="967" y="370"/>
                    </a:lnTo>
                    <a:lnTo>
                      <a:pt x="1012" y="372"/>
                    </a:lnTo>
                    <a:lnTo>
                      <a:pt x="1041" y="361"/>
                    </a:lnTo>
                    <a:lnTo>
                      <a:pt x="1067" y="352"/>
                    </a:lnTo>
                    <a:lnTo>
                      <a:pt x="1092" y="344"/>
                    </a:lnTo>
                    <a:lnTo>
                      <a:pt x="1112" y="340"/>
                    </a:lnTo>
                    <a:lnTo>
                      <a:pt x="1129" y="335"/>
                    </a:lnTo>
                    <a:lnTo>
                      <a:pt x="1139" y="332"/>
                    </a:lnTo>
                    <a:lnTo>
                      <a:pt x="1144" y="332"/>
                    </a:lnTo>
                    <a:lnTo>
                      <a:pt x="1150" y="331"/>
                    </a:lnTo>
                    <a:lnTo>
                      <a:pt x="1153" y="326"/>
                    </a:lnTo>
                    <a:lnTo>
                      <a:pt x="1156" y="324"/>
                    </a:lnTo>
                    <a:lnTo>
                      <a:pt x="1162" y="318"/>
                    </a:lnTo>
                    <a:lnTo>
                      <a:pt x="1170" y="309"/>
                    </a:lnTo>
                    <a:lnTo>
                      <a:pt x="1182" y="299"/>
                    </a:lnTo>
                    <a:lnTo>
                      <a:pt x="1198" y="286"/>
                    </a:lnTo>
                    <a:lnTo>
                      <a:pt x="1215" y="272"/>
                    </a:lnTo>
                    <a:lnTo>
                      <a:pt x="1235" y="257"/>
                    </a:lnTo>
                    <a:lnTo>
                      <a:pt x="1257" y="242"/>
                    </a:lnTo>
                    <a:lnTo>
                      <a:pt x="1281" y="227"/>
                    </a:lnTo>
                    <a:lnTo>
                      <a:pt x="1306" y="213"/>
                    </a:lnTo>
                    <a:lnTo>
                      <a:pt x="1318" y="209"/>
                    </a:lnTo>
                    <a:lnTo>
                      <a:pt x="1331" y="208"/>
                    </a:lnTo>
                    <a:close/>
                    <a:moveTo>
                      <a:pt x="296" y="80"/>
                    </a:moveTo>
                    <a:lnTo>
                      <a:pt x="327" y="82"/>
                    </a:lnTo>
                    <a:lnTo>
                      <a:pt x="358" y="92"/>
                    </a:lnTo>
                    <a:lnTo>
                      <a:pt x="384" y="106"/>
                    </a:lnTo>
                    <a:lnTo>
                      <a:pt x="407" y="126"/>
                    </a:lnTo>
                    <a:lnTo>
                      <a:pt x="427" y="149"/>
                    </a:lnTo>
                    <a:lnTo>
                      <a:pt x="441" y="175"/>
                    </a:lnTo>
                    <a:lnTo>
                      <a:pt x="451" y="205"/>
                    </a:lnTo>
                    <a:lnTo>
                      <a:pt x="453" y="237"/>
                    </a:lnTo>
                    <a:lnTo>
                      <a:pt x="451" y="268"/>
                    </a:lnTo>
                    <a:lnTo>
                      <a:pt x="441" y="299"/>
                    </a:lnTo>
                    <a:lnTo>
                      <a:pt x="427" y="325"/>
                    </a:lnTo>
                    <a:lnTo>
                      <a:pt x="407" y="348"/>
                    </a:lnTo>
                    <a:lnTo>
                      <a:pt x="384" y="367"/>
                    </a:lnTo>
                    <a:lnTo>
                      <a:pt x="358" y="382"/>
                    </a:lnTo>
                    <a:lnTo>
                      <a:pt x="327" y="392"/>
                    </a:lnTo>
                    <a:lnTo>
                      <a:pt x="296" y="394"/>
                    </a:lnTo>
                    <a:lnTo>
                      <a:pt x="265" y="392"/>
                    </a:lnTo>
                    <a:lnTo>
                      <a:pt x="234" y="382"/>
                    </a:lnTo>
                    <a:lnTo>
                      <a:pt x="208" y="367"/>
                    </a:lnTo>
                    <a:lnTo>
                      <a:pt x="185" y="348"/>
                    </a:lnTo>
                    <a:lnTo>
                      <a:pt x="165" y="325"/>
                    </a:lnTo>
                    <a:lnTo>
                      <a:pt x="151" y="299"/>
                    </a:lnTo>
                    <a:lnTo>
                      <a:pt x="141" y="268"/>
                    </a:lnTo>
                    <a:lnTo>
                      <a:pt x="139" y="237"/>
                    </a:lnTo>
                    <a:lnTo>
                      <a:pt x="141" y="205"/>
                    </a:lnTo>
                    <a:lnTo>
                      <a:pt x="151" y="175"/>
                    </a:lnTo>
                    <a:lnTo>
                      <a:pt x="165" y="149"/>
                    </a:lnTo>
                    <a:lnTo>
                      <a:pt x="185" y="126"/>
                    </a:lnTo>
                    <a:lnTo>
                      <a:pt x="208" y="106"/>
                    </a:lnTo>
                    <a:lnTo>
                      <a:pt x="234" y="92"/>
                    </a:lnTo>
                    <a:lnTo>
                      <a:pt x="265" y="82"/>
                    </a:lnTo>
                    <a:lnTo>
                      <a:pt x="296" y="80"/>
                    </a:lnTo>
                    <a:close/>
                    <a:moveTo>
                      <a:pt x="2383" y="0"/>
                    </a:moveTo>
                    <a:lnTo>
                      <a:pt x="2414" y="3"/>
                    </a:lnTo>
                    <a:lnTo>
                      <a:pt x="2445" y="13"/>
                    </a:lnTo>
                    <a:lnTo>
                      <a:pt x="2471" y="28"/>
                    </a:lnTo>
                    <a:lnTo>
                      <a:pt x="2494" y="47"/>
                    </a:lnTo>
                    <a:lnTo>
                      <a:pt x="2513" y="70"/>
                    </a:lnTo>
                    <a:lnTo>
                      <a:pt x="2528" y="97"/>
                    </a:lnTo>
                    <a:lnTo>
                      <a:pt x="2538" y="127"/>
                    </a:lnTo>
                    <a:lnTo>
                      <a:pt x="2541" y="158"/>
                    </a:lnTo>
                    <a:lnTo>
                      <a:pt x="2538" y="190"/>
                    </a:lnTo>
                    <a:lnTo>
                      <a:pt x="2528" y="220"/>
                    </a:lnTo>
                    <a:lnTo>
                      <a:pt x="2513" y="247"/>
                    </a:lnTo>
                    <a:lnTo>
                      <a:pt x="2494" y="269"/>
                    </a:lnTo>
                    <a:lnTo>
                      <a:pt x="2471" y="289"/>
                    </a:lnTo>
                    <a:lnTo>
                      <a:pt x="2445" y="303"/>
                    </a:lnTo>
                    <a:lnTo>
                      <a:pt x="2414" y="313"/>
                    </a:lnTo>
                    <a:lnTo>
                      <a:pt x="2383" y="315"/>
                    </a:lnTo>
                    <a:lnTo>
                      <a:pt x="2351" y="313"/>
                    </a:lnTo>
                    <a:lnTo>
                      <a:pt x="2321" y="303"/>
                    </a:lnTo>
                    <a:lnTo>
                      <a:pt x="2295" y="289"/>
                    </a:lnTo>
                    <a:lnTo>
                      <a:pt x="2272" y="269"/>
                    </a:lnTo>
                    <a:lnTo>
                      <a:pt x="2252" y="247"/>
                    </a:lnTo>
                    <a:lnTo>
                      <a:pt x="2238" y="220"/>
                    </a:lnTo>
                    <a:lnTo>
                      <a:pt x="2228" y="190"/>
                    </a:lnTo>
                    <a:lnTo>
                      <a:pt x="2226" y="158"/>
                    </a:lnTo>
                    <a:lnTo>
                      <a:pt x="2228" y="127"/>
                    </a:lnTo>
                    <a:lnTo>
                      <a:pt x="2238" y="97"/>
                    </a:lnTo>
                    <a:lnTo>
                      <a:pt x="2252" y="70"/>
                    </a:lnTo>
                    <a:lnTo>
                      <a:pt x="2272" y="47"/>
                    </a:lnTo>
                    <a:lnTo>
                      <a:pt x="2295" y="28"/>
                    </a:lnTo>
                    <a:lnTo>
                      <a:pt x="2321" y="13"/>
                    </a:lnTo>
                    <a:lnTo>
                      <a:pt x="2351" y="3"/>
                    </a:lnTo>
                    <a:lnTo>
                      <a:pt x="2383" y="0"/>
                    </a:lnTo>
                    <a:close/>
                    <a:moveTo>
                      <a:pt x="810" y="0"/>
                    </a:moveTo>
                    <a:lnTo>
                      <a:pt x="841" y="3"/>
                    </a:lnTo>
                    <a:lnTo>
                      <a:pt x="872" y="13"/>
                    </a:lnTo>
                    <a:lnTo>
                      <a:pt x="898" y="28"/>
                    </a:lnTo>
                    <a:lnTo>
                      <a:pt x="921" y="47"/>
                    </a:lnTo>
                    <a:lnTo>
                      <a:pt x="940" y="70"/>
                    </a:lnTo>
                    <a:lnTo>
                      <a:pt x="955" y="97"/>
                    </a:lnTo>
                    <a:lnTo>
                      <a:pt x="965" y="127"/>
                    </a:lnTo>
                    <a:lnTo>
                      <a:pt x="967" y="158"/>
                    </a:lnTo>
                    <a:lnTo>
                      <a:pt x="965" y="190"/>
                    </a:lnTo>
                    <a:lnTo>
                      <a:pt x="955" y="220"/>
                    </a:lnTo>
                    <a:lnTo>
                      <a:pt x="940" y="247"/>
                    </a:lnTo>
                    <a:lnTo>
                      <a:pt x="921" y="269"/>
                    </a:lnTo>
                    <a:lnTo>
                      <a:pt x="898" y="289"/>
                    </a:lnTo>
                    <a:lnTo>
                      <a:pt x="872" y="303"/>
                    </a:lnTo>
                    <a:lnTo>
                      <a:pt x="841" y="313"/>
                    </a:lnTo>
                    <a:lnTo>
                      <a:pt x="810" y="315"/>
                    </a:lnTo>
                    <a:lnTo>
                      <a:pt x="778" y="313"/>
                    </a:lnTo>
                    <a:lnTo>
                      <a:pt x="748" y="303"/>
                    </a:lnTo>
                    <a:lnTo>
                      <a:pt x="722" y="289"/>
                    </a:lnTo>
                    <a:lnTo>
                      <a:pt x="699" y="269"/>
                    </a:lnTo>
                    <a:lnTo>
                      <a:pt x="679" y="247"/>
                    </a:lnTo>
                    <a:lnTo>
                      <a:pt x="665" y="220"/>
                    </a:lnTo>
                    <a:lnTo>
                      <a:pt x="655" y="190"/>
                    </a:lnTo>
                    <a:lnTo>
                      <a:pt x="653" y="158"/>
                    </a:lnTo>
                    <a:lnTo>
                      <a:pt x="655" y="127"/>
                    </a:lnTo>
                    <a:lnTo>
                      <a:pt x="665" y="97"/>
                    </a:lnTo>
                    <a:lnTo>
                      <a:pt x="679" y="70"/>
                    </a:lnTo>
                    <a:lnTo>
                      <a:pt x="699" y="47"/>
                    </a:lnTo>
                    <a:lnTo>
                      <a:pt x="722" y="28"/>
                    </a:lnTo>
                    <a:lnTo>
                      <a:pt x="748" y="13"/>
                    </a:lnTo>
                    <a:lnTo>
                      <a:pt x="778" y="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4"/>
              <p:cNvSpPr>
                <a:spLocks noEditPoints="1"/>
              </p:cNvSpPr>
              <p:nvPr/>
            </p:nvSpPr>
            <p:spPr bwMode="auto">
              <a:xfrm>
                <a:off x="17005982" y="5405970"/>
                <a:ext cx="495300" cy="376238"/>
              </a:xfrm>
              <a:custGeom>
                <a:avLst/>
                <a:gdLst>
                  <a:gd name="T0" fmla="*/ 343 w 1562"/>
                  <a:gd name="T1" fmla="*/ 1182 h 1182"/>
                  <a:gd name="T2" fmla="*/ 900 w 1562"/>
                  <a:gd name="T3" fmla="*/ 914 h 1182"/>
                  <a:gd name="T4" fmla="*/ 861 w 1562"/>
                  <a:gd name="T5" fmla="*/ 971 h 1182"/>
                  <a:gd name="T6" fmla="*/ 824 w 1562"/>
                  <a:gd name="T7" fmla="*/ 914 h 1182"/>
                  <a:gd name="T8" fmla="*/ 764 w 1562"/>
                  <a:gd name="T9" fmla="*/ 745 h 1182"/>
                  <a:gd name="T10" fmla="*/ 778 w 1562"/>
                  <a:gd name="T11" fmla="*/ 811 h 1182"/>
                  <a:gd name="T12" fmla="*/ 710 w 1562"/>
                  <a:gd name="T13" fmla="*/ 798 h 1182"/>
                  <a:gd name="T14" fmla="*/ 749 w 1562"/>
                  <a:gd name="T15" fmla="*/ 741 h 1182"/>
                  <a:gd name="T16" fmla="*/ 1265 w 1562"/>
                  <a:gd name="T17" fmla="*/ 370 h 1182"/>
                  <a:gd name="T18" fmla="*/ 1208 w 1562"/>
                  <a:gd name="T19" fmla="*/ 407 h 1182"/>
                  <a:gd name="T20" fmla="*/ 1195 w 1562"/>
                  <a:gd name="T21" fmla="*/ 341 h 1182"/>
                  <a:gd name="T22" fmla="*/ 1367 w 1562"/>
                  <a:gd name="T23" fmla="*/ 208 h 1182"/>
                  <a:gd name="T24" fmla="*/ 1353 w 1562"/>
                  <a:gd name="T25" fmla="*/ 274 h 1182"/>
                  <a:gd name="T26" fmla="*/ 1296 w 1562"/>
                  <a:gd name="T27" fmla="*/ 237 h 1182"/>
                  <a:gd name="T28" fmla="*/ 1041 w 1562"/>
                  <a:gd name="T29" fmla="*/ 180 h 1182"/>
                  <a:gd name="T30" fmla="*/ 1121 w 1562"/>
                  <a:gd name="T31" fmla="*/ 242 h 1182"/>
                  <a:gd name="T32" fmla="*/ 1082 w 1562"/>
                  <a:gd name="T33" fmla="*/ 335 h 1182"/>
                  <a:gd name="T34" fmla="*/ 982 w 1562"/>
                  <a:gd name="T35" fmla="*/ 322 h 1182"/>
                  <a:gd name="T36" fmla="*/ 969 w 1562"/>
                  <a:gd name="T37" fmla="*/ 221 h 1182"/>
                  <a:gd name="T38" fmla="*/ 0 w 1562"/>
                  <a:gd name="T39" fmla="*/ 0 h 1182"/>
                  <a:gd name="T40" fmla="*/ 1463 w 1562"/>
                  <a:gd name="T41" fmla="*/ 293 h 1182"/>
                  <a:gd name="T42" fmla="*/ 259 w 1562"/>
                  <a:gd name="T43" fmla="*/ 158 h 1182"/>
                  <a:gd name="T44" fmla="*/ 344 w 1562"/>
                  <a:gd name="T45" fmla="*/ 215 h 1182"/>
                  <a:gd name="T46" fmla="*/ 492 w 1562"/>
                  <a:gd name="T47" fmla="*/ 255 h 1182"/>
                  <a:gd name="T48" fmla="*/ 578 w 1562"/>
                  <a:gd name="T49" fmla="*/ 329 h 1182"/>
                  <a:gd name="T50" fmla="*/ 650 w 1562"/>
                  <a:gd name="T51" fmla="*/ 388 h 1182"/>
                  <a:gd name="T52" fmla="*/ 728 w 1562"/>
                  <a:gd name="T53" fmla="*/ 369 h 1182"/>
                  <a:gd name="T54" fmla="*/ 761 w 1562"/>
                  <a:gd name="T55" fmla="*/ 316 h 1182"/>
                  <a:gd name="T56" fmla="*/ 824 w 1562"/>
                  <a:gd name="T57" fmla="*/ 301 h 1182"/>
                  <a:gd name="T58" fmla="*/ 850 w 1562"/>
                  <a:gd name="T59" fmla="*/ 357 h 1182"/>
                  <a:gd name="T60" fmla="*/ 873 w 1562"/>
                  <a:gd name="T61" fmla="*/ 400 h 1182"/>
                  <a:gd name="T62" fmla="*/ 904 w 1562"/>
                  <a:gd name="T63" fmla="*/ 502 h 1182"/>
                  <a:gd name="T64" fmla="*/ 929 w 1562"/>
                  <a:gd name="T65" fmla="*/ 563 h 1182"/>
                  <a:gd name="T66" fmla="*/ 978 w 1562"/>
                  <a:gd name="T67" fmla="*/ 556 h 1182"/>
                  <a:gd name="T68" fmla="*/ 1075 w 1562"/>
                  <a:gd name="T69" fmla="*/ 553 h 1182"/>
                  <a:gd name="T70" fmla="*/ 1130 w 1562"/>
                  <a:gd name="T71" fmla="*/ 631 h 1182"/>
                  <a:gd name="T72" fmla="*/ 1211 w 1562"/>
                  <a:gd name="T73" fmla="*/ 573 h 1182"/>
                  <a:gd name="T74" fmla="*/ 1306 w 1562"/>
                  <a:gd name="T75" fmla="*/ 534 h 1182"/>
                  <a:gd name="T76" fmla="*/ 1334 w 1562"/>
                  <a:gd name="T77" fmla="*/ 647 h 1182"/>
                  <a:gd name="T78" fmla="*/ 1218 w 1562"/>
                  <a:gd name="T79" fmla="*/ 728 h 1182"/>
                  <a:gd name="T80" fmla="*/ 1179 w 1562"/>
                  <a:gd name="T81" fmla="*/ 739 h 1182"/>
                  <a:gd name="T82" fmla="*/ 1141 w 1562"/>
                  <a:gd name="T83" fmla="*/ 710 h 1182"/>
                  <a:gd name="T84" fmla="*/ 1040 w 1562"/>
                  <a:gd name="T85" fmla="*/ 732 h 1182"/>
                  <a:gd name="T86" fmla="*/ 983 w 1562"/>
                  <a:gd name="T87" fmla="*/ 804 h 1182"/>
                  <a:gd name="T88" fmla="*/ 937 w 1562"/>
                  <a:gd name="T89" fmla="*/ 810 h 1182"/>
                  <a:gd name="T90" fmla="*/ 908 w 1562"/>
                  <a:gd name="T91" fmla="*/ 770 h 1182"/>
                  <a:gd name="T92" fmla="*/ 810 w 1562"/>
                  <a:gd name="T93" fmla="*/ 611 h 1182"/>
                  <a:gd name="T94" fmla="*/ 767 w 1562"/>
                  <a:gd name="T95" fmla="*/ 556 h 1182"/>
                  <a:gd name="T96" fmla="*/ 744 w 1562"/>
                  <a:gd name="T97" fmla="*/ 509 h 1182"/>
                  <a:gd name="T98" fmla="*/ 633 w 1562"/>
                  <a:gd name="T99" fmla="*/ 490 h 1182"/>
                  <a:gd name="T100" fmla="*/ 543 w 1562"/>
                  <a:gd name="T101" fmla="*/ 452 h 1182"/>
                  <a:gd name="T102" fmla="*/ 485 w 1562"/>
                  <a:gd name="T103" fmla="*/ 372 h 1182"/>
                  <a:gd name="T104" fmla="*/ 419 w 1562"/>
                  <a:gd name="T105" fmla="*/ 418 h 1182"/>
                  <a:gd name="T106" fmla="*/ 336 w 1562"/>
                  <a:gd name="T107" fmla="*/ 476 h 1182"/>
                  <a:gd name="T108" fmla="*/ 277 w 1562"/>
                  <a:gd name="T109" fmla="*/ 455 h 1182"/>
                  <a:gd name="T110" fmla="*/ 324 w 1562"/>
                  <a:gd name="T111" fmla="*/ 399 h 1182"/>
                  <a:gd name="T112" fmla="*/ 333 w 1562"/>
                  <a:gd name="T113" fmla="*/ 300 h 1182"/>
                  <a:gd name="T114" fmla="*/ 252 w 1562"/>
                  <a:gd name="T115" fmla="*/ 284 h 1182"/>
                  <a:gd name="T116" fmla="*/ 160 w 1562"/>
                  <a:gd name="T117" fmla="*/ 219 h 1182"/>
                  <a:gd name="T118" fmla="*/ 130 w 1562"/>
                  <a:gd name="T119" fmla="*/ 137 h 1182"/>
                  <a:gd name="T120" fmla="*/ 99 w 1562"/>
                  <a:gd name="T121" fmla="*/ 98 h 1182"/>
                  <a:gd name="T122" fmla="*/ 0 w 1562"/>
                  <a:gd name="T123" fmla="*/ 264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62" h="1182">
                    <a:moveTo>
                      <a:pt x="343" y="1035"/>
                    </a:moveTo>
                    <a:lnTo>
                      <a:pt x="1174" y="1035"/>
                    </a:lnTo>
                    <a:lnTo>
                      <a:pt x="1174" y="1108"/>
                    </a:lnTo>
                    <a:lnTo>
                      <a:pt x="1177" y="1182"/>
                    </a:lnTo>
                    <a:lnTo>
                      <a:pt x="343" y="1182"/>
                    </a:lnTo>
                    <a:lnTo>
                      <a:pt x="343" y="1035"/>
                    </a:lnTo>
                    <a:close/>
                    <a:moveTo>
                      <a:pt x="861" y="889"/>
                    </a:moveTo>
                    <a:lnTo>
                      <a:pt x="878" y="892"/>
                    </a:lnTo>
                    <a:lnTo>
                      <a:pt x="890" y="901"/>
                    </a:lnTo>
                    <a:lnTo>
                      <a:pt x="900" y="914"/>
                    </a:lnTo>
                    <a:lnTo>
                      <a:pt x="902" y="930"/>
                    </a:lnTo>
                    <a:lnTo>
                      <a:pt x="900" y="946"/>
                    </a:lnTo>
                    <a:lnTo>
                      <a:pt x="890" y="959"/>
                    </a:lnTo>
                    <a:lnTo>
                      <a:pt x="878" y="968"/>
                    </a:lnTo>
                    <a:lnTo>
                      <a:pt x="861" y="971"/>
                    </a:lnTo>
                    <a:lnTo>
                      <a:pt x="845" y="968"/>
                    </a:lnTo>
                    <a:lnTo>
                      <a:pt x="832" y="959"/>
                    </a:lnTo>
                    <a:lnTo>
                      <a:pt x="824" y="946"/>
                    </a:lnTo>
                    <a:lnTo>
                      <a:pt x="820" y="930"/>
                    </a:lnTo>
                    <a:lnTo>
                      <a:pt x="824" y="914"/>
                    </a:lnTo>
                    <a:lnTo>
                      <a:pt x="832" y="901"/>
                    </a:lnTo>
                    <a:lnTo>
                      <a:pt x="845" y="892"/>
                    </a:lnTo>
                    <a:lnTo>
                      <a:pt x="861" y="889"/>
                    </a:lnTo>
                    <a:close/>
                    <a:moveTo>
                      <a:pt x="749" y="741"/>
                    </a:moveTo>
                    <a:lnTo>
                      <a:pt x="764" y="745"/>
                    </a:lnTo>
                    <a:lnTo>
                      <a:pt x="778" y="753"/>
                    </a:lnTo>
                    <a:lnTo>
                      <a:pt x="786" y="767"/>
                    </a:lnTo>
                    <a:lnTo>
                      <a:pt x="790" y="782"/>
                    </a:lnTo>
                    <a:lnTo>
                      <a:pt x="786" y="798"/>
                    </a:lnTo>
                    <a:lnTo>
                      <a:pt x="778" y="811"/>
                    </a:lnTo>
                    <a:lnTo>
                      <a:pt x="764" y="820"/>
                    </a:lnTo>
                    <a:lnTo>
                      <a:pt x="749" y="823"/>
                    </a:lnTo>
                    <a:lnTo>
                      <a:pt x="733" y="820"/>
                    </a:lnTo>
                    <a:lnTo>
                      <a:pt x="720" y="811"/>
                    </a:lnTo>
                    <a:lnTo>
                      <a:pt x="710" y="798"/>
                    </a:lnTo>
                    <a:lnTo>
                      <a:pt x="708" y="782"/>
                    </a:lnTo>
                    <a:lnTo>
                      <a:pt x="710" y="767"/>
                    </a:lnTo>
                    <a:lnTo>
                      <a:pt x="720" y="753"/>
                    </a:lnTo>
                    <a:lnTo>
                      <a:pt x="733" y="745"/>
                    </a:lnTo>
                    <a:lnTo>
                      <a:pt x="749" y="741"/>
                    </a:lnTo>
                    <a:close/>
                    <a:moveTo>
                      <a:pt x="1224" y="329"/>
                    </a:moveTo>
                    <a:lnTo>
                      <a:pt x="1240" y="331"/>
                    </a:lnTo>
                    <a:lnTo>
                      <a:pt x="1253" y="341"/>
                    </a:lnTo>
                    <a:lnTo>
                      <a:pt x="1261" y="353"/>
                    </a:lnTo>
                    <a:lnTo>
                      <a:pt x="1265" y="370"/>
                    </a:lnTo>
                    <a:lnTo>
                      <a:pt x="1261" y="386"/>
                    </a:lnTo>
                    <a:lnTo>
                      <a:pt x="1253" y="399"/>
                    </a:lnTo>
                    <a:lnTo>
                      <a:pt x="1240" y="407"/>
                    </a:lnTo>
                    <a:lnTo>
                      <a:pt x="1224" y="411"/>
                    </a:lnTo>
                    <a:lnTo>
                      <a:pt x="1208" y="407"/>
                    </a:lnTo>
                    <a:lnTo>
                      <a:pt x="1195" y="399"/>
                    </a:lnTo>
                    <a:lnTo>
                      <a:pt x="1186" y="386"/>
                    </a:lnTo>
                    <a:lnTo>
                      <a:pt x="1183" y="370"/>
                    </a:lnTo>
                    <a:lnTo>
                      <a:pt x="1186" y="353"/>
                    </a:lnTo>
                    <a:lnTo>
                      <a:pt x="1195" y="341"/>
                    </a:lnTo>
                    <a:lnTo>
                      <a:pt x="1208" y="331"/>
                    </a:lnTo>
                    <a:lnTo>
                      <a:pt x="1224" y="329"/>
                    </a:lnTo>
                    <a:close/>
                    <a:moveTo>
                      <a:pt x="1338" y="196"/>
                    </a:moveTo>
                    <a:lnTo>
                      <a:pt x="1353" y="198"/>
                    </a:lnTo>
                    <a:lnTo>
                      <a:pt x="1367" y="208"/>
                    </a:lnTo>
                    <a:lnTo>
                      <a:pt x="1375" y="220"/>
                    </a:lnTo>
                    <a:lnTo>
                      <a:pt x="1379" y="237"/>
                    </a:lnTo>
                    <a:lnTo>
                      <a:pt x="1375" y="253"/>
                    </a:lnTo>
                    <a:lnTo>
                      <a:pt x="1367" y="266"/>
                    </a:lnTo>
                    <a:lnTo>
                      <a:pt x="1353" y="274"/>
                    </a:lnTo>
                    <a:lnTo>
                      <a:pt x="1338" y="278"/>
                    </a:lnTo>
                    <a:lnTo>
                      <a:pt x="1322" y="274"/>
                    </a:lnTo>
                    <a:lnTo>
                      <a:pt x="1309" y="266"/>
                    </a:lnTo>
                    <a:lnTo>
                      <a:pt x="1299" y="253"/>
                    </a:lnTo>
                    <a:lnTo>
                      <a:pt x="1296" y="237"/>
                    </a:lnTo>
                    <a:lnTo>
                      <a:pt x="1299" y="220"/>
                    </a:lnTo>
                    <a:lnTo>
                      <a:pt x="1309" y="208"/>
                    </a:lnTo>
                    <a:lnTo>
                      <a:pt x="1322" y="198"/>
                    </a:lnTo>
                    <a:lnTo>
                      <a:pt x="1338" y="196"/>
                    </a:lnTo>
                    <a:close/>
                    <a:moveTo>
                      <a:pt x="1041" y="180"/>
                    </a:moveTo>
                    <a:lnTo>
                      <a:pt x="1063" y="184"/>
                    </a:lnTo>
                    <a:lnTo>
                      <a:pt x="1082" y="192"/>
                    </a:lnTo>
                    <a:lnTo>
                      <a:pt x="1099" y="204"/>
                    </a:lnTo>
                    <a:lnTo>
                      <a:pt x="1113" y="221"/>
                    </a:lnTo>
                    <a:lnTo>
                      <a:pt x="1121" y="242"/>
                    </a:lnTo>
                    <a:lnTo>
                      <a:pt x="1124" y="264"/>
                    </a:lnTo>
                    <a:lnTo>
                      <a:pt x="1121" y="285"/>
                    </a:lnTo>
                    <a:lnTo>
                      <a:pt x="1113" y="306"/>
                    </a:lnTo>
                    <a:lnTo>
                      <a:pt x="1099" y="322"/>
                    </a:lnTo>
                    <a:lnTo>
                      <a:pt x="1082" y="335"/>
                    </a:lnTo>
                    <a:lnTo>
                      <a:pt x="1063" y="343"/>
                    </a:lnTo>
                    <a:lnTo>
                      <a:pt x="1041" y="347"/>
                    </a:lnTo>
                    <a:lnTo>
                      <a:pt x="1018" y="343"/>
                    </a:lnTo>
                    <a:lnTo>
                      <a:pt x="999" y="335"/>
                    </a:lnTo>
                    <a:lnTo>
                      <a:pt x="982" y="322"/>
                    </a:lnTo>
                    <a:lnTo>
                      <a:pt x="969" y="306"/>
                    </a:lnTo>
                    <a:lnTo>
                      <a:pt x="960" y="285"/>
                    </a:lnTo>
                    <a:lnTo>
                      <a:pt x="958" y="264"/>
                    </a:lnTo>
                    <a:lnTo>
                      <a:pt x="960" y="242"/>
                    </a:lnTo>
                    <a:lnTo>
                      <a:pt x="969" y="221"/>
                    </a:lnTo>
                    <a:lnTo>
                      <a:pt x="982" y="204"/>
                    </a:lnTo>
                    <a:lnTo>
                      <a:pt x="999" y="192"/>
                    </a:lnTo>
                    <a:lnTo>
                      <a:pt x="1018" y="184"/>
                    </a:lnTo>
                    <a:lnTo>
                      <a:pt x="1041" y="180"/>
                    </a:lnTo>
                    <a:close/>
                    <a:moveTo>
                      <a:pt x="0" y="0"/>
                    </a:moveTo>
                    <a:lnTo>
                      <a:pt x="1562" y="0"/>
                    </a:lnTo>
                    <a:lnTo>
                      <a:pt x="1562" y="265"/>
                    </a:lnTo>
                    <a:lnTo>
                      <a:pt x="1527" y="270"/>
                    </a:lnTo>
                    <a:lnTo>
                      <a:pt x="1495" y="279"/>
                    </a:lnTo>
                    <a:lnTo>
                      <a:pt x="1463" y="293"/>
                    </a:lnTo>
                    <a:lnTo>
                      <a:pt x="1463" y="98"/>
                    </a:lnTo>
                    <a:lnTo>
                      <a:pt x="239" y="98"/>
                    </a:lnTo>
                    <a:lnTo>
                      <a:pt x="247" y="121"/>
                    </a:lnTo>
                    <a:lnTo>
                      <a:pt x="253" y="140"/>
                    </a:lnTo>
                    <a:lnTo>
                      <a:pt x="259" y="158"/>
                    </a:lnTo>
                    <a:lnTo>
                      <a:pt x="265" y="173"/>
                    </a:lnTo>
                    <a:lnTo>
                      <a:pt x="274" y="184"/>
                    </a:lnTo>
                    <a:lnTo>
                      <a:pt x="287" y="195"/>
                    </a:lnTo>
                    <a:lnTo>
                      <a:pt x="304" y="202"/>
                    </a:lnTo>
                    <a:lnTo>
                      <a:pt x="344" y="215"/>
                    </a:lnTo>
                    <a:lnTo>
                      <a:pt x="384" y="226"/>
                    </a:lnTo>
                    <a:lnTo>
                      <a:pt x="422" y="236"/>
                    </a:lnTo>
                    <a:lnTo>
                      <a:pt x="451" y="243"/>
                    </a:lnTo>
                    <a:lnTo>
                      <a:pt x="473" y="249"/>
                    </a:lnTo>
                    <a:lnTo>
                      <a:pt x="492" y="255"/>
                    </a:lnTo>
                    <a:lnTo>
                      <a:pt x="512" y="262"/>
                    </a:lnTo>
                    <a:lnTo>
                      <a:pt x="530" y="273"/>
                    </a:lnTo>
                    <a:lnTo>
                      <a:pt x="548" y="288"/>
                    </a:lnTo>
                    <a:lnTo>
                      <a:pt x="564" y="308"/>
                    </a:lnTo>
                    <a:lnTo>
                      <a:pt x="578" y="329"/>
                    </a:lnTo>
                    <a:lnTo>
                      <a:pt x="590" y="346"/>
                    </a:lnTo>
                    <a:lnTo>
                      <a:pt x="602" y="359"/>
                    </a:lnTo>
                    <a:lnTo>
                      <a:pt x="615" y="369"/>
                    </a:lnTo>
                    <a:lnTo>
                      <a:pt x="629" y="378"/>
                    </a:lnTo>
                    <a:lnTo>
                      <a:pt x="650" y="388"/>
                    </a:lnTo>
                    <a:lnTo>
                      <a:pt x="668" y="395"/>
                    </a:lnTo>
                    <a:lnTo>
                      <a:pt x="685" y="397"/>
                    </a:lnTo>
                    <a:lnTo>
                      <a:pt x="706" y="393"/>
                    </a:lnTo>
                    <a:lnTo>
                      <a:pt x="720" y="382"/>
                    </a:lnTo>
                    <a:lnTo>
                      <a:pt x="728" y="369"/>
                    </a:lnTo>
                    <a:lnTo>
                      <a:pt x="735" y="352"/>
                    </a:lnTo>
                    <a:lnTo>
                      <a:pt x="740" y="340"/>
                    </a:lnTo>
                    <a:lnTo>
                      <a:pt x="746" y="329"/>
                    </a:lnTo>
                    <a:lnTo>
                      <a:pt x="752" y="322"/>
                    </a:lnTo>
                    <a:lnTo>
                      <a:pt x="761" y="316"/>
                    </a:lnTo>
                    <a:lnTo>
                      <a:pt x="773" y="307"/>
                    </a:lnTo>
                    <a:lnTo>
                      <a:pt x="787" y="299"/>
                    </a:lnTo>
                    <a:lnTo>
                      <a:pt x="803" y="295"/>
                    </a:lnTo>
                    <a:lnTo>
                      <a:pt x="814" y="296"/>
                    </a:lnTo>
                    <a:lnTo>
                      <a:pt x="824" y="301"/>
                    </a:lnTo>
                    <a:lnTo>
                      <a:pt x="835" y="312"/>
                    </a:lnTo>
                    <a:lnTo>
                      <a:pt x="842" y="324"/>
                    </a:lnTo>
                    <a:lnTo>
                      <a:pt x="847" y="337"/>
                    </a:lnTo>
                    <a:lnTo>
                      <a:pt x="849" y="351"/>
                    </a:lnTo>
                    <a:lnTo>
                      <a:pt x="850" y="357"/>
                    </a:lnTo>
                    <a:lnTo>
                      <a:pt x="852" y="360"/>
                    </a:lnTo>
                    <a:lnTo>
                      <a:pt x="852" y="364"/>
                    </a:lnTo>
                    <a:lnTo>
                      <a:pt x="853" y="366"/>
                    </a:lnTo>
                    <a:lnTo>
                      <a:pt x="860" y="377"/>
                    </a:lnTo>
                    <a:lnTo>
                      <a:pt x="873" y="400"/>
                    </a:lnTo>
                    <a:lnTo>
                      <a:pt x="887" y="422"/>
                    </a:lnTo>
                    <a:lnTo>
                      <a:pt x="897" y="444"/>
                    </a:lnTo>
                    <a:lnTo>
                      <a:pt x="905" y="466"/>
                    </a:lnTo>
                    <a:lnTo>
                      <a:pt x="907" y="485"/>
                    </a:lnTo>
                    <a:lnTo>
                      <a:pt x="904" y="502"/>
                    </a:lnTo>
                    <a:lnTo>
                      <a:pt x="900" y="520"/>
                    </a:lnTo>
                    <a:lnTo>
                      <a:pt x="900" y="536"/>
                    </a:lnTo>
                    <a:lnTo>
                      <a:pt x="906" y="550"/>
                    </a:lnTo>
                    <a:lnTo>
                      <a:pt x="914" y="563"/>
                    </a:lnTo>
                    <a:lnTo>
                      <a:pt x="929" y="563"/>
                    </a:lnTo>
                    <a:lnTo>
                      <a:pt x="929" y="563"/>
                    </a:lnTo>
                    <a:lnTo>
                      <a:pt x="931" y="563"/>
                    </a:lnTo>
                    <a:lnTo>
                      <a:pt x="934" y="563"/>
                    </a:lnTo>
                    <a:lnTo>
                      <a:pt x="958" y="560"/>
                    </a:lnTo>
                    <a:lnTo>
                      <a:pt x="978" y="556"/>
                    </a:lnTo>
                    <a:lnTo>
                      <a:pt x="1003" y="550"/>
                    </a:lnTo>
                    <a:lnTo>
                      <a:pt x="1026" y="547"/>
                    </a:lnTo>
                    <a:lnTo>
                      <a:pt x="1045" y="544"/>
                    </a:lnTo>
                    <a:lnTo>
                      <a:pt x="1062" y="547"/>
                    </a:lnTo>
                    <a:lnTo>
                      <a:pt x="1075" y="553"/>
                    </a:lnTo>
                    <a:lnTo>
                      <a:pt x="1082" y="562"/>
                    </a:lnTo>
                    <a:lnTo>
                      <a:pt x="1095" y="585"/>
                    </a:lnTo>
                    <a:lnTo>
                      <a:pt x="1104" y="602"/>
                    </a:lnTo>
                    <a:lnTo>
                      <a:pt x="1114" y="614"/>
                    </a:lnTo>
                    <a:lnTo>
                      <a:pt x="1130" y="631"/>
                    </a:lnTo>
                    <a:lnTo>
                      <a:pt x="1149" y="619"/>
                    </a:lnTo>
                    <a:lnTo>
                      <a:pt x="1161" y="611"/>
                    </a:lnTo>
                    <a:lnTo>
                      <a:pt x="1174" y="601"/>
                    </a:lnTo>
                    <a:lnTo>
                      <a:pt x="1188" y="590"/>
                    </a:lnTo>
                    <a:lnTo>
                      <a:pt x="1211" y="573"/>
                    </a:lnTo>
                    <a:lnTo>
                      <a:pt x="1232" y="557"/>
                    </a:lnTo>
                    <a:lnTo>
                      <a:pt x="1253" y="545"/>
                    </a:lnTo>
                    <a:lnTo>
                      <a:pt x="1272" y="538"/>
                    </a:lnTo>
                    <a:lnTo>
                      <a:pt x="1300" y="534"/>
                    </a:lnTo>
                    <a:lnTo>
                      <a:pt x="1306" y="534"/>
                    </a:lnTo>
                    <a:lnTo>
                      <a:pt x="1312" y="536"/>
                    </a:lnTo>
                    <a:lnTo>
                      <a:pt x="1312" y="539"/>
                    </a:lnTo>
                    <a:lnTo>
                      <a:pt x="1315" y="577"/>
                    </a:lnTo>
                    <a:lnTo>
                      <a:pt x="1322" y="613"/>
                    </a:lnTo>
                    <a:lnTo>
                      <a:pt x="1334" y="647"/>
                    </a:lnTo>
                    <a:lnTo>
                      <a:pt x="1303" y="660"/>
                    </a:lnTo>
                    <a:lnTo>
                      <a:pt x="1274" y="677"/>
                    </a:lnTo>
                    <a:lnTo>
                      <a:pt x="1248" y="700"/>
                    </a:lnTo>
                    <a:lnTo>
                      <a:pt x="1225" y="725"/>
                    </a:lnTo>
                    <a:lnTo>
                      <a:pt x="1218" y="728"/>
                    </a:lnTo>
                    <a:lnTo>
                      <a:pt x="1212" y="730"/>
                    </a:lnTo>
                    <a:lnTo>
                      <a:pt x="1207" y="733"/>
                    </a:lnTo>
                    <a:lnTo>
                      <a:pt x="1195" y="738"/>
                    </a:lnTo>
                    <a:lnTo>
                      <a:pt x="1185" y="740"/>
                    </a:lnTo>
                    <a:lnTo>
                      <a:pt x="1179" y="739"/>
                    </a:lnTo>
                    <a:lnTo>
                      <a:pt x="1173" y="736"/>
                    </a:lnTo>
                    <a:lnTo>
                      <a:pt x="1167" y="732"/>
                    </a:lnTo>
                    <a:lnTo>
                      <a:pt x="1159" y="722"/>
                    </a:lnTo>
                    <a:lnTo>
                      <a:pt x="1149" y="715"/>
                    </a:lnTo>
                    <a:lnTo>
                      <a:pt x="1141" y="710"/>
                    </a:lnTo>
                    <a:lnTo>
                      <a:pt x="1130" y="709"/>
                    </a:lnTo>
                    <a:lnTo>
                      <a:pt x="1101" y="710"/>
                    </a:lnTo>
                    <a:lnTo>
                      <a:pt x="1076" y="715"/>
                    </a:lnTo>
                    <a:lnTo>
                      <a:pt x="1056" y="722"/>
                    </a:lnTo>
                    <a:lnTo>
                      <a:pt x="1040" y="732"/>
                    </a:lnTo>
                    <a:lnTo>
                      <a:pt x="1029" y="746"/>
                    </a:lnTo>
                    <a:lnTo>
                      <a:pt x="1020" y="762"/>
                    </a:lnTo>
                    <a:lnTo>
                      <a:pt x="1008" y="777"/>
                    </a:lnTo>
                    <a:lnTo>
                      <a:pt x="995" y="792"/>
                    </a:lnTo>
                    <a:lnTo>
                      <a:pt x="983" y="804"/>
                    </a:lnTo>
                    <a:lnTo>
                      <a:pt x="969" y="813"/>
                    </a:lnTo>
                    <a:lnTo>
                      <a:pt x="954" y="815"/>
                    </a:lnTo>
                    <a:lnTo>
                      <a:pt x="948" y="815"/>
                    </a:lnTo>
                    <a:lnTo>
                      <a:pt x="943" y="813"/>
                    </a:lnTo>
                    <a:lnTo>
                      <a:pt x="937" y="810"/>
                    </a:lnTo>
                    <a:lnTo>
                      <a:pt x="925" y="803"/>
                    </a:lnTo>
                    <a:lnTo>
                      <a:pt x="917" y="793"/>
                    </a:lnTo>
                    <a:lnTo>
                      <a:pt x="912" y="785"/>
                    </a:lnTo>
                    <a:lnTo>
                      <a:pt x="910" y="777"/>
                    </a:lnTo>
                    <a:lnTo>
                      <a:pt x="908" y="770"/>
                    </a:lnTo>
                    <a:lnTo>
                      <a:pt x="908" y="762"/>
                    </a:lnTo>
                    <a:lnTo>
                      <a:pt x="916" y="695"/>
                    </a:lnTo>
                    <a:lnTo>
                      <a:pt x="837" y="641"/>
                    </a:lnTo>
                    <a:lnTo>
                      <a:pt x="815" y="617"/>
                    </a:lnTo>
                    <a:lnTo>
                      <a:pt x="810" y="611"/>
                    </a:lnTo>
                    <a:lnTo>
                      <a:pt x="804" y="605"/>
                    </a:lnTo>
                    <a:lnTo>
                      <a:pt x="800" y="599"/>
                    </a:lnTo>
                    <a:lnTo>
                      <a:pt x="786" y="585"/>
                    </a:lnTo>
                    <a:lnTo>
                      <a:pt x="775" y="571"/>
                    </a:lnTo>
                    <a:lnTo>
                      <a:pt x="767" y="556"/>
                    </a:lnTo>
                    <a:lnTo>
                      <a:pt x="764" y="540"/>
                    </a:lnTo>
                    <a:lnTo>
                      <a:pt x="764" y="538"/>
                    </a:lnTo>
                    <a:lnTo>
                      <a:pt x="763" y="533"/>
                    </a:lnTo>
                    <a:lnTo>
                      <a:pt x="755" y="520"/>
                    </a:lnTo>
                    <a:lnTo>
                      <a:pt x="744" y="509"/>
                    </a:lnTo>
                    <a:lnTo>
                      <a:pt x="731" y="502"/>
                    </a:lnTo>
                    <a:lnTo>
                      <a:pt x="719" y="498"/>
                    </a:lnTo>
                    <a:lnTo>
                      <a:pt x="709" y="497"/>
                    </a:lnTo>
                    <a:lnTo>
                      <a:pt x="670" y="495"/>
                    </a:lnTo>
                    <a:lnTo>
                      <a:pt x="633" y="490"/>
                    </a:lnTo>
                    <a:lnTo>
                      <a:pt x="598" y="481"/>
                    </a:lnTo>
                    <a:lnTo>
                      <a:pt x="586" y="478"/>
                    </a:lnTo>
                    <a:lnTo>
                      <a:pt x="567" y="470"/>
                    </a:lnTo>
                    <a:lnTo>
                      <a:pt x="553" y="462"/>
                    </a:lnTo>
                    <a:lnTo>
                      <a:pt x="543" y="452"/>
                    </a:lnTo>
                    <a:lnTo>
                      <a:pt x="529" y="432"/>
                    </a:lnTo>
                    <a:lnTo>
                      <a:pt x="518" y="415"/>
                    </a:lnTo>
                    <a:lnTo>
                      <a:pt x="509" y="399"/>
                    </a:lnTo>
                    <a:lnTo>
                      <a:pt x="500" y="386"/>
                    </a:lnTo>
                    <a:lnTo>
                      <a:pt x="485" y="372"/>
                    </a:lnTo>
                    <a:lnTo>
                      <a:pt x="462" y="354"/>
                    </a:lnTo>
                    <a:lnTo>
                      <a:pt x="445" y="378"/>
                    </a:lnTo>
                    <a:lnTo>
                      <a:pt x="438" y="389"/>
                    </a:lnTo>
                    <a:lnTo>
                      <a:pt x="431" y="400"/>
                    </a:lnTo>
                    <a:lnTo>
                      <a:pt x="419" y="418"/>
                    </a:lnTo>
                    <a:lnTo>
                      <a:pt x="405" y="436"/>
                    </a:lnTo>
                    <a:lnTo>
                      <a:pt x="388" y="453"/>
                    </a:lnTo>
                    <a:lnTo>
                      <a:pt x="373" y="464"/>
                    </a:lnTo>
                    <a:lnTo>
                      <a:pt x="355" y="472"/>
                    </a:lnTo>
                    <a:lnTo>
                      <a:pt x="336" y="476"/>
                    </a:lnTo>
                    <a:lnTo>
                      <a:pt x="317" y="480"/>
                    </a:lnTo>
                    <a:lnTo>
                      <a:pt x="299" y="484"/>
                    </a:lnTo>
                    <a:lnTo>
                      <a:pt x="292" y="484"/>
                    </a:lnTo>
                    <a:lnTo>
                      <a:pt x="286" y="485"/>
                    </a:lnTo>
                    <a:lnTo>
                      <a:pt x="277" y="455"/>
                    </a:lnTo>
                    <a:lnTo>
                      <a:pt x="266" y="424"/>
                    </a:lnTo>
                    <a:lnTo>
                      <a:pt x="283" y="422"/>
                    </a:lnTo>
                    <a:lnTo>
                      <a:pt x="299" y="417"/>
                    </a:lnTo>
                    <a:lnTo>
                      <a:pt x="312" y="410"/>
                    </a:lnTo>
                    <a:lnTo>
                      <a:pt x="324" y="399"/>
                    </a:lnTo>
                    <a:lnTo>
                      <a:pt x="334" y="386"/>
                    </a:lnTo>
                    <a:lnTo>
                      <a:pt x="344" y="371"/>
                    </a:lnTo>
                    <a:lnTo>
                      <a:pt x="351" y="357"/>
                    </a:lnTo>
                    <a:lnTo>
                      <a:pt x="380" y="305"/>
                    </a:lnTo>
                    <a:lnTo>
                      <a:pt x="333" y="300"/>
                    </a:lnTo>
                    <a:lnTo>
                      <a:pt x="326" y="300"/>
                    </a:lnTo>
                    <a:lnTo>
                      <a:pt x="312" y="297"/>
                    </a:lnTo>
                    <a:lnTo>
                      <a:pt x="294" y="295"/>
                    </a:lnTo>
                    <a:lnTo>
                      <a:pt x="274" y="290"/>
                    </a:lnTo>
                    <a:lnTo>
                      <a:pt x="252" y="284"/>
                    </a:lnTo>
                    <a:lnTo>
                      <a:pt x="229" y="277"/>
                    </a:lnTo>
                    <a:lnTo>
                      <a:pt x="207" y="266"/>
                    </a:lnTo>
                    <a:lnTo>
                      <a:pt x="188" y="253"/>
                    </a:lnTo>
                    <a:lnTo>
                      <a:pt x="171" y="237"/>
                    </a:lnTo>
                    <a:lnTo>
                      <a:pt x="160" y="219"/>
                    </a:lnTo>
                    <a:lnTo>
                      <a:pt x="150" y="195"/>
                    </a:lnTo>
                    <a:lnTo>
                      <a:pt x="144" y="174"/>
                    </a:lnTo>
                    <a:lnTo>
                      <a:pt x="139" y="157"/>
                    </a:lnTo>
                    <a:lnTo>
                      <a:pt x="136" y="148"/>
                    </a:lnTo>
                    <a:lnTo>
                      <a:pt x="130" y="137"/>
                    </a:lnTo>
                    <a:lnTo>
                      <a:pt x="121" y="126"/>
                    </a:lnTo>
                    <a:lnTo>
                      <a:pt x="114" y="115"/>
                    </a:lnTo>
                    <a:lnTo>
                      <a:pt x="107" y="106"/>
                    </a:lnTo>
                    <a:lnTo>
                      <a:pt x="101" y="100"/>
                    </a:lnTo>
                    <a:lnTo>
                      <a:pt x="99" y="98"/>
                    </a:lnTo>
                    <a:lnTo>
                      <a:pt x="99" y="277"/>
                    </a:lnTo>
                    <a:lnTo>
                      <a:pt x="58" y="266"/>
                    </a:lnTo>
                    <a:lnTo>
                      <a:pt x="15" y="264"/>
                    </a:lnTo>
                    <a:lnTo>
                      <a:pt x="8" y="264"/>
                    </a:lnTo>
                    <a:lnTo>
                      <a:pt x="0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279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2311837" y="3700088"/>
            <a:ext cx="2127488" cy="2246123"/>
            <a:chOff x="1031873" y="3453795"/>
            <a:chExt cx="1852448" cy="1958229"/>
          </a:xfrm>
        </p:grpSpPr>
        <p:sp>
          <p:nvSpPr>
            <p:cNvPr id="127" name="AutoShape 61"/>
            <p:cNvSpPr>
              <a:spLocks noChangeArrowheads="1"/>
            </p:cNvSpPr>
            <p:nvPr/>
          </p:nvSpPr>
          <p:spPr bwMode="auto">
            <a:xfrm>
              <a:off x="1031873" y="4672832"/>
              <a:ext cx="1852448" cy="73919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Professional </a:t>
              </a:r>
              <a:b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</a:b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GIS</a:t>
              </a:r>
            </a:p>
          </p:txBody>
        </p:sp>
        <p:grpSp>
          <p:nvGrpSpPr>
            <p:cNvPr id="128" name="Group 127"/>
            <p:cNvGrpSpPr>
              <a:grpSpLocks noChangeAspect="1"/>
            </p:cNvGrpSpPr>
            <p:nvPr/>
          </p:nvGrpSpPr>
          <p:grpSpPr>
            <a:xfrm>
              <a:off x="1318584" y="3453795"/>
              <a:ext cx="1346169" cy="1188720"/>
              <a:chOff x="11099614" y="2329675"/>
              <a:chExt cx="798189" cy="704833"/>
            </a:xfrm>
          </p:grpSpPr>
          <p:sp useBgFill="1">
            <p:nvSpPr>
              <p:cNvPr id="129" name="Freeform 72"/>
              <p:cNvSpPr>
                <a:spLocks/>
              </p:cNvSpPr>
              <p:nvPr/>
            </p:nvSpPr>
            <p:spPr bwMode="auto">
              <a:xfrm>
                <a:off x="11099614" y="2329675"/>
                <a:ext cx="798189" cy="704833"/>
              </a:xfrm>
              <a:custGeom>
                <a:avLst/>
                <a:gdLst>
                  <a:gd name="T0" fmla="*/ 1943 w 3420"/>
                  <a:gd name="T1" fmla="*/ 11 h 3022"/>
                  <a:gd name="T2" fmla="*/ 2041 w 3420"/>
                  <a:gd name="T3" fmla="*/ 89 h 3022"/>
                  <a:gd name="T4" fmla="*/ 2067 w 3420"/>
                  <a:gd name="T5" fmla="*/ 425 h 3022"/>
                  <a:gd name="T6" fmla="*/ 3284 w 3420"/>
                  <a:gd name="T7" fmla="*/ 445 h 3022"/>
                  <a:gd name="T8" fmla="*/ 3391 w 3420"/>
                  <a:gd name="T9" fmla="*/ 529 h 3022"/>
                  <a:gd name="T10" fmla="*/ 3420 w 3420"/>
                  <a:gd name="T11" fmla="*/ 1688 h 3022"/>
                  <a:gd name="T12" fmla="*/ 3371 w 3420"/>
                  <a:gd name="T13" fmla="*/ 1813 h 3022"/>
                  <a:gd name="T14" fmla="*/ 3249 w 3420"/>
                  <a:gd name="T15" fmla="*/ 1880 h 3022"/>
                  <a:gd name="T16" fmla="*/ 2791 w 3420"/>
                  <a:gd name="T17" fmla="*/ 1893 h 3022"/>
                  <a:gd name="T18" fmla="*/ 2894 w 3420"/>
                  <a:gd name="T19" fmla="*/ 1972 h 3022"/>
                  <a:gd name="T20" fmla="*/ 2923 w 3420"/>
                  <a:gd name="T21" fmla="*/ 2105 h 3022"/>
                  <a:gd name="T22" fmla="*/ 2878 w 3420"/>
                  <a:gd name="T23" fmla="*/ 2198 h 3022"/>
                  <a:gd name="T24" fmla="*/ 2281 w 3420"/>
                  <a:gd name="T25" fmla="*/ 2224 h 3022"/>
                  <a:gd name="T26" fmla="*/ 2275 w 3420"/>
                  <a:gd name="T27" fmla="*/ 2355 h 3022"/>
                  <a:gd name="T28" fmla="*/ 2254 w 3420"/>
                  <a:gd name="T29" fmla="*/ 2652 h 3022"/>
                  <a:gd name="T30" fmla="*/ 2202 w 3420"/>
                  <a:gd name="T31" fmla="*/ 2766 h 3022"/>
                  <a:gd name="T32" fmla="*/ 2149 w 3420"/>
                  <a:gd name="T33" fmla="*/ 2878 h 3022"/>
                  <a:gd name="T34" fmla="*/ 2073 w 3420"/>
                  <a:gd name="T35" fmla="*/ 2991 h 3022"/>
                  <a:gd name="T36" fmla="*/ 1428 w 3420"/>
                  <a:gd name="T37" fmla="*/ 3022 h 3022"/>
                  <a:gd name="T38" fmla="*/ 1301 w 3420"/>
                  <a:gd name="T39" fmla="*/ 2969 h 3022"/>
                  <a:gd name="T40" fmla="*/ 1248 w 3420"/>
                  <a:gd name="T41" fmla="*/ 2841 h 3022"/>
                  <a:gd name="T42" fmla="*/ 1179 w 3420"/>
                  <a:gd name="T43" fmla="*/ 2741 h 3022"/>
                  <a:gd name="T44" fmla="*/ 1139 w 3420"/>
                  <a:gd name="T45" fmla="*/ 2574 h 3022"/>
                  <a:gd name="T46" fmla="*/ 1125 w 3420"/>
                  <a:gd name="T47" fmla="*/ 2305 h 3022"/>
                  <a:gd name="T48" fmla="*/ 1131 w 3420"/>
                  <a:gd name="T49" fmla="*/ 2048 h 3022"/>
                  <a:gd name="T50" fmla="*/ 1161 w 3420"/>
                  <a:gd name="T51" fmla="*/ 1816 h 3022"/>
                  <a:gd name="T52" fmla="*/ 1269 w 3420"/>
                  <a:gd name="T53" fmla="*/ 1692 h 3022"/>
                  <a:gd name="T54" fmla="*/ 1410 w 3420"/>
                  <a:gd name="T55" fmla="*/ 1652 h 3022"/>
                  <a:gd name="T56" fmla="*/ 1344 w 3420"/>
                  <a:gd name="T57" fmla="*/ 1489 h 3022"/>
                  <a:gd name="T58" fmla="*/ 992 w 3420"/>
                  <a:gd name="T59" fmla="*/ 1490 h 3022"/>
                  <a:gd name="T60" fmla="*/ 980 w 3420"/>
                  <a:gd name="T61" fmla="*/ 1713 h 3022"/>
                  <a:gd name="T62" fmla="*/ 939 w 3420"/>
                  <a:gd name="T63" fmla="*/ 1869 h 3022"/>
                  <a:gd name="T64" fmla="*/ 887 w 3420"/>
                  <a:gd name="T65" fmla="*/ 1966 h 3022"/>
                  <a:gd name="T66" fmla="*/ 815 w 3420"/>
                  <a:gd name="T67" fmla="*/ 2073 h 3022"/>
                  <a:gd name="T68" fmla="*/ 272 w 3420"/>
                  <a:gd name="T69" fmla="*/ 2102 h 3022"/>
                  <a:gd name="T70" fmla="*/ 151 w 3420"/>
                  <a:gd name="T71" fmla="*/ 2053 h 3022"/>
                  <a:gd name="T72" fmla="*/ 102 w 3420"/>
                  <a:gd name="T73" fmla="*/ 1932 h 3022"/>
                  <a:gd name="T74" fmla="*/ 37 w 3420"/>
                  <a:gd name="T75" fmla="*/ 1841 h 3022"/>
                  <a:gd name="T76" fmla="*/ 8 w 3420"/>
                  <a:gd name="T77" fmla="*/ 1640 h 3022"/>
                  <a:gd name="T78" fmla="*/ 0 w 3420"/>
                  <a:gd name="T79" fmla="*/ 1408 h 3022"/>
                  <a:gd name="T80" fmla="*/ 14 w 3420"/>
                  <a:gd name="T81" fmla="*/ 1152 h 3022"/>
                  <a:gd name="T82" fmla="*/ 80 w 3420"/>
                  <a:gd name="T83" fmla="*/ 1007 h 3022"/>
                  <a:gd name="T84" fmla="*/ 220 w 3420"/>
                  <a:gd name="T85" fmla="*/ 933 h 3022"/>
                  <a:gd name="T86" fmla="*/ 178 w 3420"/>
                  <a:gd name="T87" fmla="*/ 773 h 3022"/>
                  <a:gd name="T88" fmla="*/ 234 w 3420"/>
                  <a:gd name="T89" fmla="*/ 592 h 3022"/>
                  <a:gd name="T90" fmla="*/ 379 w 3420"/>
                  <a:gd name="T91" fmla="*/ 476 h 3022"/>
                  <a:gd name="T92" fmla="*/ 476 w 3420"/>
                  <a:gd name="T93" fmla="*/ 148 h 3022"/>
                  <a:gd name="T94" fmla="*/ 540 w 3420"/>
                  <a:gd name="T95" fmla="*/ 42 h 3022"/>
                  <a:gd name="T96" fmla="*/ 663 w 3420"/>
                  <a:gd name="T97" fmla="*/ 0 h 3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20" h="3022">
                    <a:moveTo>
                      <a:pt x="663" y="0"/>
                    </a:moveTo>
                    <a:lnTo>
                      <a:pt x="1877" y="0"/>
                    </a:lnTo>
                    <a:lnTo>
                      <a:pt x="1911" y="2"/>
                    </a:lnTo>
                    <a:lnTo>
                      <a:pt x="1943" y="11"/>
                    </a:lnTo>
                    <a:lnTo>
                      <a:pt x="1972" y="24"/>
                    </a:lnTo>
                    <a:lnTo>
                      <a:pt x="1999" y="42"/>
                    </a:lnTo>
                    <a:lnTo>
                      <a:pt x="2022" y="64"/>
                    </a:lnTo>
                    <a:lnTo>
                      <a:pt x="2041" y="89"/>
                    </a:lnTo>
                    <a:lnTo>
                      <a:pt x="2055" y="117"/>
                    </a:lnTo>
                    <a:lnTo>
                      <a:pt x="2064" y="148"/>
                    </a:lnTo>
                    <a:lnTo>
                      <a:pt x="2067" y="181"/>
                    </a:lnTo>
                    <a:lnTo>
                      <a:pt x="2067" y="425"/>
                    </a:lnTo>
                    <a:lnTo>
                      <a:pt x="2067" y="432"/>
                    </a:lnTo>
                    <a:lnTo>
                      <a:pt x="3213" y="432"/>
                    </a:lnTo>
                    <a:lnTo>
                      <a:pt x="3249" y="436"/>
                    </a:lnTo>
                    <a:lnTo>
                      <a:pt x="3284" y="445"/>
                    </a:lnTo>
                    <a:lnTo>
                      <a:pt x="3317" y="459"/>
                    </a:lnTo>
                    <a:lnTo>
                      <a:pt x="3346" y="478"/>
                    </a:lnTo>
                    <a:lnTo>
                      <a:pt x="3371" y="503"/>
                    </a:lnTo>
                    <a:lnTo>
                      <a:pt x="3391" y="529"/>
                    </a:lnTo>
                    <a:lnTo>
                      <a:pt x="3406" y="561"/>
                    </a:lnTo>
                    <a:lnTo>
                      <a:pt x="3416" y="593"/>
                    </a:lnTo>
                    <a:lnTo>
                      <a:pt x="3420" y="628"/>
                    </a:lnTo>
                    <a:lnTo>
                      <a:pt x="3420" y="1688"/>
                    </a:lnTo>
                    <a:lnTo>
                      <a:pt x="3416" y="1723"/>
                    </a:lnTo>
                    <a:lnTo>
                      <a:pt x="3406" y="1755"/>
                    </a:lnTo>
                    <a:lnTo>
                      <a:pt x="3391" y="1787"/>
                    </a:lnTo>
                    <a:lnTo>
                      <a:pt x="3371" y="1813"/>
                    </a:lnTo>
                    <a:lnTo>
                      <a:pt x="3346" y="1837"/>
                    </a:lnTo>
                    <a:lnTo>
                      <a:pt x="3317" y="1857"/>
                    </a:lnTo>
                    <a:lnTo>
                      <a:pt x="3284" y="1871"/>
                    </a:lnTo>
                    <a:lnTo>
                      <a:pt x="3249" y="1880"/>
                    </a:lnTo>
                    <a:lnTo>
                      <a:pt x="3213" y="1883"/>
                    </a:lnTo>
                    <a:lnTo>
                      <a:pt x="2757" y="1883"/>
                    </a:lnTo>
                    <a:lnTo>
                      <a:pt x="2757" y="1888"/>
                    </a:lnTo>
                    <a:lnTo>
                      <a:pt x="2791" y="1893"/>
                    </a:lnTo>
                    <a:lnTo>
                      <a:pt x="2822" y="1905"/>
                    </a:lnTo>
                    <a:lnTo>
                      <a:pt x="2850" y="1922"/>
                    </a:lnTo>
                    <a:lnTo>
                      <a:pt x="2874" y="1945"/>
                    </a:lnTo>
                    <a:lnTo>
                      <a:pt x="2894" y="1972"/>
                    </a:lnTo>
                    <a:lnTo>
                      <a:pt x="2909" y="2002"/>
                    </a:lnTo>
                    <a:lnTo>
                      <a:pt x="2919" y="2036"/>
                    </a:lnTo>
                    <a:lnTo>
                      <a:pt x="2923" y="2072"/>
                    </a:lnTo>
                    <a:lnTo>
                      <a:pt x="2923" y="2105"/>
                    </a:lnTo>
                    <a:lnTo>
                      <a:pt x="2919" y="2132"/>
                    </a:lnTo>
                    <a:lnTo>
                      <a:pt x="2911" y="2158"/>
                    </a:lnTo>
                    <a:lnTo>
                      <a:pt x="2896" y="2180"/>
                    </a:lnTo>
                    <a:lnTo>
                      <a:pt x="2878" y="2198"/>
                    </a:lnTo>
                    <a:lnTo>
                      <a:pt x="2855" y="2212"/>
                    </a:lnTo>
                    <a:lnTo>
                      <a:pt x="2830" y="2222"/>
                    </a:lnTo>
                    <a:lnTo>
                      <a:pt x="2803" y="2224"/>
                    </a:lnTo>
                    <a:lnTo>
                      <a:pt x="2281" y="2224"/>
                    </a:lnTo>
                    <a:lnTo>
                      <a:pt x="2278" y="2224"/>
                    </a:lnTo>
                    <a:lnTo>
                      <a:pt x="2276" y="2224"/>
                    </a:lnTo>
                    <a:lnTo>
                      <a:pt x="2276" y="2290"/>
                    </a:lnTo>
                    <a:lnTo>
                      <a:pt x="2275" y="2355"/>
                    </a:lnTo>
                    <a:lnTo>
                      <a:pt x="2271" y="2423"/>
                    </a:lnTo>
                    <a:lnTo>
                      <a:pt x="2267" y="2494"/>
                    </a:lnTo>
                    <a:lnTo>
                      <a:pt x="2261" y="2570"/>
                    </a:lnTo>
                    <a:lnTo>
                      <a:pt x="2254" y="2652"/>
                    </a:lnTo>
                    <a:lnTo>
                      <a:pt x="2248" y="2684"/>
                    </a:lnTo>
                    <a:lnTo>
                      <a:pt x="2237" y="2714"/>
                    </a:lnTo>
                    <a:lnTo>
                      <a:pt x="2223" y="2741"/>
                    </a:lnTo>
                    <a:lnTo>
                      <a:pt x="2202" y="2766"/>
                    </a:lnTo>
                    <a:lnTo>
                      <a:pt x="2179" y="2787"/>
                    </a:lnTo>
                    <a:lnTo>
                      <a:pt x="2153" y="2804"/>
                    </a:lnTo>
                    <a:lnTo>
                      <a:pt x="2153" y="2841"/>
                    </a:lnTo>
                    <a:lnTo>
                      <a:pt x="2149" y="2878"/>
                    </a:lnTo>
                    <a:lnTo>
                      <a:pt x="2139" y="2912"/>
                    </a:lnTo>
                    <a:lnTo>
                      <a:pt x="2122" y="2943"/>
                    </a:lnTo>
                    <a:lnTo>
                      <a:pt x="2101" y="2969"/>
                    </a:lnTo>
                    <a:lnTo>
                      <a:pt x="2073" y="2991"/>
                    </a:lnTo>
                    <a:lnTo>
                      <a:pt x="2043" y="3008"/>
                    </a:lnTo>
                    <a:lnTo>
                      <a:pt x="2009" y="3019"/>
                    </a:lnTo>
                    <a:lnTo>
                      <a:pt x="1972" y="3022"/>
                    </a:lnTo>
                    <a:lnTo>
                      <a:pt x="1428" y="3022"/>
                    </a:lnTo>
                    <a:lnTo>
                      <a:pt x="1392" y="3019"/>
                    </a:lnTo>
                    <a:lnTo>
                      <a:pt x="1358" y="3008"/>
                    </a:lnTo>
                    <a:lnTo>
                      <a:pt x="1328" y="2991"/>
                    </a:lnTo>
                    <a:lnTo>
                      <a:pt x="1301" y="2969"/>
                    </a:lnTo>
                    <a:lnTo>
                      <a:pt x="1278" y="2943"/>
                    </a:lnTo>
                    <a:lnTo>
                      <a:pt x="1261" y="2912"/>
                    </a:lnTo>
                    <a:lnTo>
                      <a:pt x="1252" y="2878"/>
                    </a:lnTo>
                    <a:lnTo>
                      <a:pt x="1248" y="2841"/>
                    </a:lnTo>
                    <a:lnTo>
                      <a:pt x="1248" y="2804"/>
                    </a:lnTo>
                    <a:lnTo>
                      <a:pt x="1222" y="2787"/>
                    </a:lnTo>
                    <a:lnTo>
                      <a:pt x="1199" y="2766"/>
                    </a:lnTo>
                    <a:lnTo>
                      <a:pt x="1179" y="2741"/>
                    </a:lnTo>
                    <a:lnTo>
                      <a:pt x="1163" y="2714"/>
                    </a:lnTo>
                    <a:lnTo>
                      <a:pt x="1153" y="2684"/>
                    </a:lnTo>
                    <a:lnTo>
                      <a:pt x="1147" y="2652"/>
                    </a:lnTo>
                    <a:lnTo>
                      <a:pt x="1139" y="2574"/>
                    </a:lnTo>
                    <a:lnTo>
                      <a:pt x="1134" y="2501"/>
                    </a:lnTo>
                    <a:lnTo>
                      <a:pt x="1130" y="2434"/>
                    </a:lnTo>
                    <a:lnTo>
                      <a:pt x="1127" y="2368"/>
                    </a:lnTo>
                    <a:lnTo>
                      <a:pt x="1125" y="2305"/>
                    </a:lnTo>
                    <a:lnTo>
                      <a:pt x="1125" y="2244"/>
                    </a:lnTo>
                    <a:lnTo>
                      <a:pt x="1125" y="2181"/>
                    </a:lnTo>
                    <a:lnTo>
                      <a:pt x="1127" y="2116"/>
                    </a:lnTo>
                    <a:lnTo>
                      <a:pt x="1131" y="2048"/>
                    </a:lnTo>
                    <a:lnTo>
                      <a:pt x="1136" y="1975"/>
                    </a:lnTo>
                    <a:lnTo>
                      <a:pt x="1141" y="1897"/>
                    </a:lnTo>
                    <a:lnTo>
                      <a:pt x="1148" y="1856"/>
                    </a:lnTo>
                    <a:lnTo>
                      <a:pt x="1161" y="1816"/>
                    </a:lnTo>
                    <a:lnTo>
                      <a:pt x="1180" y="1779"/>
                    </a:lnTo>
                    <a:lnTo>
                      <a:pt x="1206" y="1746"/>
                    </a:lnTo>
                    <a:lnTo>
                      <a:pt x="1235" y="1717"/>
                    </a:lnTo>
                    <a:lnTo>
                      <a:pt x="1269" y="1692"/>
                    </a:lnTo>
                    <a:lnTo>
                      <a:pt x="1305" y="1673"/>
                    </a:lnTo>
                    <a:lnTo>
                      <a:pt x="1345" y="1661"/>
                    </a:lnTo>
                    <a:lnTo>
                      <a:pt x="1386" y="1654"/>
                    </a:lnTo>
                    <a:lnTo>
                      <a:pt x="1410" y="1652"/>
                    </a:lnTo>
                    <a:lnTo>
                      <a:pt x="1387" y="1615"/>
                    </a:lnTo>
                    <a:lnTo>
                      <a:pt x="1368" y="1576"/>
                    </a:lnTo>
                    <a:lnTo>
                      <a:pt x="1353" y="1534"/>
                    </a:lnTo>
                    <a:lnTo>
                      <a:pt x="1344" y="1489"/>
                    </a:lnTo>
                    <a:lnTo>
                      <a:pt x="1338" y="1490"/>
                    </a:lnTo>
                    <a:lnTo>
                      <a:pt x="1333" y="1490"/>
                    </a:lnTo>
                    <a:lnTo>
                      <a:pt x="993" y="1490"/>
                    </a:lnTo>
                    <a:lnTo>
                      <a:pt x="992" y="1490"/>
                    </a:lnTo>
                    <a:lnTo>
                      <a:pt x="991" y="1542"/>
                    </a:lnTo>
                    <a:lnTo>
                      <a:pt x="988" y="1596"/>
                    </a:lnTo>
                    <a:lnTo>
                      <a:pt x="985" y="1652"/>
                    </a:lnTo>
                    <a:lnTo>
                      <a:pt x="980" y="1713"/>
                    </a:lnTo>
                    <a:lnTo>
                      <a:pt x="974" y="1777"/>
                    </a:lnTo>
                    <a:lnTo>
                      <a:pt x="968" y="1811"/>
                    </a:lnTo>
                    <a:lnTo>
                      <a:pt x="956" y="1841"/>
                    </a:lnTo>
                    <a:lnTo>
                      <a:pt x="939" y="1869"/>
                    </a:lnTo>
                    <a:lnTo>
                      <a:pt x="917" y="1893"/>
                    </a:lnTo>
                    <a:lnTo>
                      <a:pt x="890" y="1912"/>
                    </a:lnTo>
                    <a:lnTo>
                      <a:pt x="890" y="1932"/>
                    </a:lnTo>
                    <a:lnTo>
                      <a:pt x="887" y="1966"/>
                    </a:lnTo>
                    <a:lnTo>
                      <a:pt x="877" y="1998"/>
                    </a:lnTo>
                    <a:lnTo>
                      <a:pt x="861" y="2027"/>
                    </a:lnTo>
                    <a:lnTo>
                      <a:pt x="841" y="2053"/>
                    </a:lnTo>
                    <a:lnTo>
                      <a:pt x="815" y="2073"/>
                    </a:lnTo>
                    <a:lnTo>
                      <a:pt x="786" y="2089"/>
                    </a:lnTo>
                    <a:lnTo>
                      <a:pt x="755" y="2099"/>
                    </a:lnTo>
                    <a:lnTo>
                      <a:pt x="720" y="2102"/>
                    </a:lnTo>
                    <a:lnTo>
                      <a:pt x="272" y="2102"/>
                    </a:lnTo>
                    <a:lnTo>
                      <a:pt x="239" y="2099"/>
                    </a:lnTo>
                    <a:lnTo>
                      <a:pt x="206" y="2089"/>
                    </a:lnTo>
                    <a:lnTo>
                      <a:pt x="177" y="2073"/>
                    </a:lnTo>
                    <a:lnTo>
                      <a:pt x="151" y="2053"/>
                    </a:lnTo>
                    <a:lnTo>
                      <a:pt x="131" y="2027"/>
                    </a:lnTo>
                    <a:lnTo>
                      <a:pt x="115" y="1998"/>
                    </a:lnTo>
                    <a:lnTo>
                      <a:pt x="106" y="1966"/>
                    </a:lnTo>
                    <a:lnTo>
                      <a:pt x="102" y="1932"/>
                    </a:lnTo>
                    <a:lnTo>
                      <a:pt x="102" y="1912"/>
                    </a:lnTo>
                    <a:lnTo>
                      <a:pt x="77" y="1892"/>
                    </a:lnTo>
                    <a:lnTo>
                      <a:pt x="55" y="1868"/>
                    </a:lnTo>
                    <a:lnTo>
                      <a:pt x="37" y="1841"/>
                    </a:lnTo>
                    <a:lnTo>
                      <a:pt x="25" y="1810"/>
                    </a:lnTo>
                    <a:lnTo>
                      <a:pt x="18" y="1777"/>
                    </a:lnTo>
                    <a:lnTo>
                      <a:pt x="12" y="1707"/>
                    </a:lnTo>
                    <a:lnTo>
                      <a:pt x="8" y="1640"/>
                    </a:lnTo>
                    <a:lnTo>
                      <a:pt x="4" y="1580"/>
                    </a:lnTo>
                    <a:lnTo>
                      <a:pt x="2" y="1522"/>
                    </a:lnTo>
                    <a:lnTo>
                      <a:pt x="0" y="1465"/>
                    </a:lnTo>
                    <a:lnTo>
                      <a:pt x="0" y="1408"/>
                    </a:lnTo>
                    <a:lnTo>
                      <a:pt x="3" y="1349"/>
                    </a:lnTo>
                    <a:lnTo>
                      <a:pt x="5" y="1289"/>
                    </a:lnTo>
                    <a:lnTo>
                      <a:pt x="9" y="1222"/>
                    </a:lnTo>
                    <a:lnTo>
                      <a:pt x="14" y="1152"/>
                    </a:lnTo>
                    <a:lnTo>
                      <a:pt x="21" y="1111"/>
                    </a:lnTo>
                    <a:lnTo>
                      <a:pt x="35" y="1073"/>
                    </a:lnTo>
                    <a:lnTo>
                      <a:pt x="55" y="1038"/>
                    </a:lnTo>
                    <a:lnTo>
                      <a:pt x="80" y="1007"/>
                    </a:lnTo>
                    <a:lnTo>
                      <a:pt x="110" y="980"/>
                    </a:lnTo>
                    <a:lnTo>
                      <a:pt x="144" y="958"/>
                    </a:lnTo>
                    <a:lnTo>
                      <a:pt x="181" y="943"/>
                    </a:lnTo>
                    <a:lnTo>
                      <a:pt x="220" y="933"/>
                    </a:lnTo>
                    <a:lnTo>
                      <a:pt x="202" y="897"/>
                    </a:lnTo>
                    <a:lnTo>
                      <a:pt x="189" y="858"/>
                    </a:lnTo>
                    <a:lnTo>
                      <a:pt x="181" y="817"/>
                    </a:lnTo>
                    <a:lnTo>
                      <a:pt x="178" y="773"/>
                    </a:lnTo>
                    <a:lnTo>
                      <a:pt x="182" y="724"/>
                    </a:lnTo>
                    <a:lnTo>
                      <a:pt x="193" y="677"/>
                    </a:lnTo>
                    <a:lnTo>
                      <a:pt x="211" y="633"/>
                    </a:lnTo>
                    <a:lnTo>
                      <a:pt x="234" y="592"/>
                    </a:lnTo>
                    <a:lnTo>
                      <a:pt x="264" y="556"/>
                    </a:lnTo>
                    <a:lnTo>
                      <a:pt x="298" y="523"/>
                    </a:lnTo>
                    <a:lnTo>
                      <a:pt x="336" y="497"/>
                    </a:lnTo>
                    <a:lnTo>
                      <a:pt x="379" y="476"/>
                    </a:lnTo>
                    <a:lnTo>
                      <a:pt x="424" y="462"/>
                    </a:lnTo>
                    <a:lnTo>
                      <a:pt x="472" y="453"/>
                    </a:lnTo>
                    <a:lnTo>
                      <a:pt x="472" y="181"/>
                    </a:lnTo>
                    <a:lnTo>
                      <a:pt x="476" y="148"/>
                    </a:lnTo>
                    <a:lnTo>
                      <a:pt x="484" y="117"/>
                    </a:lnTo>
                    <a:lnTo>
                      <a:pt x="498" y="89"/>
                    </a:lnTo>
                    <a:lnTo>
                      <a:pt x="517" y="64"/>
                    </a:lnTo>
                    <a:lnTo>
                      <a:pt x="540" y="42"/>
                    </a:lnTo>
                    <a:lnTo>
                      <a:pt x="566" y="24"/>
                    </a:lnTo>
                    <a:lnTo>
                      <a:pt x="596" y="11"/>
                    </a:lnTo>
                    <a:lnTo>
                      <a:pt x="629" y="2"/>
                    </a:lnTo>
                    <a:lnTo>
                      <a:pt x="663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73"/>
              <p:cNvSpPr>
                <a:spLocks noEditPoints="1"/>
              </p:cNvSpPr>
              <p:nvPr/>
            </p:nvSpPr>
            <p:spPr bwMode="auto">
              <a:xfrm>
                <a:off x="11127620" y="2462707"/>
                <a:ext cx="474946" cy="543795"/>
              </a:xfrm>
              <a:custGeom>
                <a:avLst/>
                <a:gdLst>
                  <a:gd name="T0" fmla="*/ 1688 w 2036"/>
                  <a:gd name="T1" fmla="*/ 1188 h 2331"/>
                  <a:gd name="T2" fmla="*/ 1886 w 2036"/>
                  <a:gd name="T3" fmla="*/ 1201 h 2331"/>
                  <a:gd name="T4" fmla="*/ 1987 w 2036"/>
                  <a:gd name="T5" fmla="*/ 1255 h 2331"/>
                  <a:gd name="T6" fmla="*/ 2026 w 2036"/>
                  <a:gd name="T7" fmla="*/ 1411 h 2331"/>
                  <a:gd name="T8" fmla="*/ 2036 w 2036"/>
                  <a:gd name="T9" fmla="*/ 1672 h 2331"/>
                  <a:gd name="T10" fmla="*/ 2028 w 2036"/>
                  <a:gd name="T11" fmla="*/ 1921 h 2331"/>
                  <a:gd name="T12" fmla="*/ 2000 w 2036"/>
                  <a:gd name="T13" fmla="*/ 2106 h 2331"/>
                  <a:gd name="T14" fmla="*/ 1936 w 2036"/>
                  <a:gd name="T15" fmla="*/ 2137 h 2331"/>
                  <a:gd name="T16" fmla="*/ 1921 w 2036"/>
                  <a:gd name="T17" fmla="*/ 2141 h 2331"/>
                  <a:gd name="T18" fmla="*/ 1902 w 2036"/>
                  <a:gd name="T19" fmla="*/ 2305 h 2331"/>
                  <a:gd name="T20" fmla="*/ 1308 w 2036"/>
                  <a:gd name="T21" fmla="*/ 2331 h 2331"/>
                  <a:gd name="T22" fmla="*/ 1250 w 2036"/>
                  <a:gd name="T23" fmla="*/ 2288 h 2331"/>
                  <a:gd name="T24" fmla="*/ 1236 w 2036"/>
                  <a:gd name="T25" fmla="*/ 2141 h 2331"/>
                  <a:gd name="T26" fmla="*/ 1213 w 2036"/>
                  <a:gd name="T27" fmla="*/ 2135 h 2331"/>
                  <a:gd name="T28" fmla="*/ 1151 w 2036"/>
                  <a:gd name="T29" fmla="*/ 2089 h 2331"/>
                  <a:gd name="T30" fmla="*/ 1129 w 2036"/>
                  <a:gd name="T31" fmla="*/ 1855 h 2331"/>
                  <a:gd name="T32" fmla="*/ 1125 w 2036"/>
                  <a:gd name="T33" fmla="*/ 1610 h 2331"/>
                  <a:gd name="T34" fmla="*/ 1140 w 2036"/>
                  <a:gd name="T35" fmla="*/ 1334 h 2331"/>
                  <a:gd name="T36" fmla="*/ 1195 w 2036"/>
                  <a:gd name="T37" fmla="*/ 1234 h 2331"/>
                  <a:gd name="T38" fmla="*/ 1334 w 2036"/>
                  <a:gd name="T39" fmla="*/ 1198 h 2331"/>
                  <a:gd name="T40" fmla="*/ 1510 w 2036"/>
                  <a:gd name="T41" fmla="*/ 1187 h 2331"/>
                  <a:gd name="T42" fmla="*/ 1624 w 2036"/>
                  <a:gd name="T43" fmla="*/ 622 h 2331"/>
                  <a:gd name="T44" fmla="*/ 1758 w 2036"/>
                  <a:gd name="T45" fmla="*/ 691 h 2331"/>
                  <a:gd name="T46" fmla="*/ 1826 w 2036"/>
                  <a:gd name="T47" fmla="*/ 824 h 2331"/>
                  <a:gd name="T48" fmla="*/ 1802 w 2036"/>
                  <a:gd name="T49" fmla="*/ 976 h 2331"/>
                  <a:gd name="T50" fmla="*/ 1696 w 2036"/>
                  <a:gd name="T51" fmla="*/ 1082 h 2331"/>
                  <a:gd name="T52" fmla="*/ 1545 w 2036"/>
                  <a:gd name="T53" fmla="*/ 1106 h 2331"/>
                  <a:gd name="T54" fmla="*/ 1411 w 2036"/>
                  <a:gd name="T55" fmla="*/ 1037 h 2331"/>
                  <a:gd name="T56" fmla="*/ 1342 w 2036"/>
                  <a:gd name="T57" fmla="*/ 904 h 2331"/>
                  <a:gd name="T58" fmla="*/ 1366 w 2036"/>
                  <a:gd name="T59" fmla="*/ 752 h 2331"/>
                  <a:gd name="T60" fmla="*/ 1472 w 2036"/>
                  <a:gd name="T61" fmla="*/ 646 h 2331"/>
                  <a:gd name="T62" fmla="*/ 362 w 2036"/>
                  <a:gd name="T63" fmla="*/ 466 h 2331"/>
                  <a:gd name="T64" fmla="*/ 491 w 2036"/>
                  <a:gd name="T65" fmla="*/ 470 h 2331"/>
                  <a:gd name="T66" fmla="*/ 655 w 2036"/>
                  <a:gd name="T67" fmla="*/ 484 h 2331"/>
                  <a:gd name="T68" fmla="*/ 733 w 2036"/>
                  <a:gd name="T69" fmla="*/ 562 h 2331"/>
                  <a:gd name="T70" fmla="*/ 751 w 2036"/>
                  <a:gd name="T71" fmla="*/ 781 h 2331"/>
                  <a:gd name="T72" fmla="*/ 748 w 2036"/>
                  <a:gd name="T73" fmla="*/ 1002 h 2331"/>
                  <a:gd name="T74" fmla="*/ 729 w 2036"/>
                  <a:gd name="T75" fmla="*/ 1215 h 2331"/>
                  <a:gd name="T76" fmla="*/ 669 w 2036"/>
                  <a:gd name="T77" fmla="*/ 1250 h 2331"/>
                  <a:gd name="T78" fmla="*/ 658 w 2036"/>
                  <a:gd name="T79" fmla="*/ 1255 h 2331"/>
                  <a:gd name="T80" fmla="*/ 641 w 2036"/>
                  <a:gd name="T81" fmla="*/ 1390 h 2331"/>
                  <a:gd name="T82" fmla="*/ 152 w 2036"/>
                  <a:gd name="T83" fmla="*/ 1411 h 2331"/>
                  <a:gd name="T84" fmla="*/ 104 w 2036"/>
                  <a:gd name="T85" fmla="*/ 1375 h 2331"/>
                  <a:gd name="T86" fmla="*/ 92 w 2036"/>
                  <a:gd name="T87" fmla="*/ 1253 h 2331"/>
                  <a:gd name="T88" fmla="*/ 74 w 2036"/>
                  <a:gd name="T89" fmla="*/ 1250 h 2331"/>
                  <a:gd name="T90" fmla="*/ 18 w 2036"/>
                  <a:gd name="T91" fmla="*/ 1194 h 2331"/>
                  <a:gd name="T92" fmla="*/ 1 w 2036"/>
                  <a:gd name="T93" fmla="*/ 946 h 2331"/>
                  <a:gd name="T94" fmla="*/ 5 w 2036"/>
                  <a:gd name="T95" fmla="*/ 721 h 2331"/>
                  <a:gd name="T96" fmla="*/ 31 w 2036"/>
                  <a:gd name="T97" fmla="*/ 536 h 2331"/>
                  <a:gd name="T98" fmla="*/ 123 w 2036"/>
                  <a:gd name="T99" fmla="*/ 480 h 2331"/>
                  <a:gd name="T100" fmla="*/ 297 w 2036"/>
                  <a:gd name="T101" fmla="*/ 469 h 2331"/>
                  <a:gd name="T102" fmla="*/ 416 w 2036"/>
                  <a:gd name="T103" fmla="*/ 3 h 2331"/>
                  <a:gd name="T104" fmla="*/ 534 w 2036"/>
                  <a:gd name="T105" fmla="*/ 71 h 2331"/>
                  <a:gd name="T106" fmla="*/ 582 w 2036"/>
                  <a:gd name="T107" fmla="*/ 201 h 2331"/>
                  <a:gd name="T108" fmla="*/ 534 w 2036"/>
                  <a:gd name="T109" fmla="*/ 332 h 2331"/>
                  <a:gd name="T110" fmla="*/ 416 w 2036"/>
                  <a:gd name="T111" fmla="*/ 400 h 2331"/>
                  <a:gd name="T112" fmla="*/ 278 w 2036"/>
                  <a:gd name="T113" fmla="*/ 376 h 2331"/>
                  <a:gd name="T114" fmla="*/ 190 w 2036"/>
                  <a:gd name="T115" fmla="*/ 272 h 2331"/>
                  <a:gd name="T116" fmla="*/ 190 w 2036"/>
                  <a:gd name="T117" fmla="*/ 131 h 2331"/>
                  <a:gd name="T118" fmla="*/ 278 w 2036"/>
                  <a:gd name="T119" fmla="*/ 27 h 2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6" h="2331">
                    <a:moveTo>
                      <a:pt x="1580" y="1186"/>
                    </a:moveTo>
                    <a:lnTo>
                      <a:pt x="1614" y="1186"/>
                    </a:lnTo>
                    <a:lnTo>
                      <a:pt x="1650" y="1187"/>
                    </a:lnTo>
                    <a:lnTo>
                      <a:pt x="1688" y="1188"/>
                    </a:lnTo>
                    <a:lnTo>
                      <a:pt x="1729" y="1190"/>
                    </a:lnTo>
                    <a:lnTo>
                      <a:pt x="1775" y="1194"/>
                    </a:lnTo>
                    <a:lnTo>
                      <a:pt x="1827" y="1198"/>
                    </a:lnTo>
                    <a:lnTo>
                      <a:pt x="1886" y="1201"/>
                    </a:lnTo>
                    <a:lnTo>
                      <a:pt x="1915" y="1206"/>
                    </a:lnTo>
                    <a:lnTo>
                      <a:pt x="1942" y="1218"/>
                    </a:lnTo>
                    <a:lnTo>
                      <a:pt x="1966" y="1234"/>
                    </a:lnTo>
                    <a:lnTo>
                      <a:pt x="1987" y="1255"/>
                    </a:lnTo>
                    <a:lnTo>
                      <a:pt x="2004" y="1279"/>
                    </a:lnTo>
                    <a:lnTo>
                      <a:pt x="2014" y="1305"/>
                    </a:lnTo>
                    <a:lnTo>
                      <a:pt x="2020" y="1334"/>
                    </a:lnTo>
                    <a:lnTo>
                      <a:pt x="2026" y="1411"/>
                    </a:lnTo>
                    <a:lnTo>
                      <a:pt x="2030" y="1482"/>
                    </a:lnTo>
                    <a:lnTo>
                      <a:pt x="2034" y="1547"/>
                    </a:lnTo>
                    <a:lnTo>
                      <a:pt x="2036" y="1610"/>
                    </a:lnTo>
                    <a:lnTo>
                      <a:pt x="2036" y="1672"/>
                    </a:lnTo>
                    <a:lnTo>
                      <a:pt x="2036" y="1731"/>
                    </a:lnTo>
                    <a:lnTo>
                      <a:pt x="2035" y="1793"/>
                    </a:lnTo>
                    <a:lnTo>
                      <a:pt x="2031" y="1855"/>
                    </a:lnTo>
                    <a:lnTo>
                      <a:pt x="2028" y="1921"/>
                    </a:lnTo>
                    <a:lnTo>
                      <a:pt x="2022" y="1992"/>
                    </a:lnTo>
                    <a:lnTo>
                      <a:pt x="2016" y="2068"/>
                    </a:lnTo>
                    <a:lnTo>
                      <a:pt x="2011" y="2089"/>
                    </a:lnTo>
                    <a:lnTo>
                      <a:pt x="2000" y="2106"/>
                    </a:lnTo>
                    <a:lnTo>
                      <a:pt x="1985" y="2120"/>
                    </a:lnTo>
                    <a:lnTo>
                      <a:pt x="1967" y="2131"/>
                    </a:lnTo>
                    <a:lnTo>
                      <a:pt x="1948" y="2135"/>
                    </a:lnTo>
                    <a:lnTo>
                      <a:pt x="1936" y="2137"/>
                    </a:lnTo>
                    <a:lnTo>
                      <a:pt x="1930" y="2138"/>
                    </a:lnTo>
                    <a:lnTo>
                      <a:pt x="1927" y="2140"/>
                    </a:lnTo>
                    <a:lnTo>
                      <a:pt x="1925" y="2141"/>
                    </a:lnTo>
                    <a:lnTo>
                      <a:pt x="1921" y="2141"/>
                    </a:lnTo>
                    <a:lnTo>
                      <a:pt x="1913" y="2142"/>
                    </a:lnTo>
                    <a:lnTo>
                      <a:pt x="1913" y="2269"/>
                    </a:lnTo>
                    <a:lnTo>
                      <a:pt x="1910" y="2288"/>
                    </a:lnTo>
                    <a:lnTo>
                      <a:pt x="1902" y="2305"/>
                    </a:lnTo>
                    <a:lnTo>
                      <a:pt x="1889" y="2319"/>
                    </a:lnTo>
                    <a:lnTo>
                      <a:pt x="1872" y="2327"/>
                    </a:lnTo>
                    <a:lnTo>
                      <a:pt x="1852" y="2331"/>
                    </a:lnTo>
                    <a:lnTo>
                      <a:pt x="1308" y="2331"/>
                    </a:lnTo>
                    <a:lnTo>
                      <a:pt x="1289" y="2327"/>
                    </a:lnTo>
                    <a:lnTo>
                      <a:pt x="1272" y="2319"/>
                    </a:lnTo>
                    <a:lnTo>
                      <a:pt x="1259" y="2305"/>
                    </a:lnTo>
                    <a:lnTo>
                      <a:pt x="1250" y="2288"/>
                    </a:lnTo>
                    <a:lnTo>
                      <a:pt x="1248" y="2269"/>
                    </a:lnTo>
                    <a:lnTo>
                      <a:pt x="1248" y="2142"/>
                    </a:lnTo>
                    <a:lnTo>
                      <a:pt x="1239" y="2141"/>
                    </a:lnTo>
                    <a:lnTo>
                      <a:pt x="1236" y="2141"/>
                    </a:lnTo>
                    <a:lnTo>
                      <a:pt x="1233" y="2140"/>
                    </a:lnTo>
                    <a:lnTo>
                      <a:pt x="1231" y="2138"/>
                    </a:lnTo>
                    <a:lnTo>
                      <a:pt x="1225" y="2137"/>
                    </a:lnTo>
                    <a:lnTo>
                      <a:pt x="1213" y="2135"/>
                    </a:lnTo>
                    <a:lnTo>
                      <a:pt x="1193" y="2131"/>
                    </a:lnTo>
                    <a:lnTo>
                      <a:pt x="1175" y="2120"/>
                    </a:lnTo>
                    <a:lnTo>
                      <a:pt x="1161" y="2106"/>
                    </a:lnTo>
                    <a:lnTo>
                      <a:pt x="1151" y="2089"/>
                    </a:lnTo>
                    <a:lnTo>
                      <a:pt x="1145" y="2068"/>
                    </a:lnTo>
                    <a:lnTo>
                      <a:pt x="1139" y="1992"/>
                    </a:lnTo>
                    <a:lnTo>
                      <a:pt x="1133" y="1921"/>
                    </a:lnTo>
                    <a:lnTo>
                      <a:pt x="1129" y="1855"/>
                    </a:lnTo>
                    <a:lnTo>
                      <a:pt x="1126" y="1793"/>
                    </a:lnTo>
                    <a:lnTo>
                      <a:pt x="1125" y="1731"/>
                    </a:lnTo>
                    <a:lnTo>
                      <a:pt x="1125" y="1672"/>
                    </a:lnTo>
                    <a:lnTo>
                      <a:pt x="1125" y="1610"/>
                    </a:lnTo>
                    <a:lnTo>
                      <a:pt x="1127" y="1547"/>
                    </a:lnTo>
                    <a:lnTo>
                      <a:pt x="1131" y="1482"/>
                    </a:lnTo>
                    <a:lnTo>
                      <a:pt x="1134" y="1411"/>
                    </a:lnTo>
                    <a:lnTo>
                      <a:pt x="1140" y="1334"/>
                    </a:lnTo>
                    <a:lnTo>
                      <a:pt x="1146" y="1305"/>
                    </a:lnTo>
                    <a:lnTo>
                      <a:pt x="1157" y="1279"/>
                    </a:lnTo>
                    <a:lnTo>
                      <a:pt x="1174" y="1255"/>
                    </a:lnTo>
                    <a:lnTo>
                      <a:pt x="1195" y="1234"/>
                    </a:lnTo>
                    <a:lnTo>
                      <a:pt x="1219" y="1218"/>
                    </a:lnTo>
                    <a:lnTo>
                      <a:pt x="1245" y="1206"/>
                    </a:lnTo>
                    <a:lnTo>
                      <a:pt x="1274" y="1201"/>
                    </a:lnTo>
                    <a:lnTo>
                      <a:pt x="1334" y="1198"/>
                    </a:lnTo>
                    <a:lnTo>
                      <a:pt x="1386" y="1194"/>
                    </a:lnTo>
                    <a:lnTo>
                      <a:pt x="1432" y="1190"/>
                    </a:lnTo>
                    <a:lnTo>
                      <a:pt x="1473" y="1188"/>
                    </a:lnTo>
                    <a:lnTo>
                      <a:pt x="1510" y="1187"/>
                    </a:lnTo>
                    <a:lnTo>
                      <a:pt x="1546" y="1186"/>
                    </a:lnTo>
                    <a:lnTo>
                      <a:pt x="1580" y="1186"/>
                    </a:lnTo>
                    <a:close/>
                    <a:moveTo>
                      <a:pt x="1584" y="620"/>
                    </a:moveTo>
                    <a:lnTo>
                      <a:pt x="1624" y="622"/>
                    </a:lnTo>
                    <a:lnTo>
                      <a:pt x="1661" y="632"/>
                    </a:lnTo>
                    <a:lnTo>
                      <a:pt x="1696" y="646"/>
                    </a:lnTo>
                    <a:lnTo>
                      <a:pt x="1729" y="667"/>
                    </a:lnTo>
                    <a:lnTo>
                      <a:pt x="1758" y="691"/>
                    </a:lnTo>
                    <a:lnTo>
                      <a:pt x="1782" y="720"/>
                    </a:lnTo>
                    <a:lnTo>
                      <a:pt x="1802" y="752"/>
                    </a:lnTo>
                    <a:lnTo>
                      <a:pt x="1817" y="787"/>
                    </a:lnTo>
                    <a:lnTo>
                      <a:pt x="1826" y="824"/>
                    </a:lnTo>
                    <a:lnTo>
                      <a:pt x="1829" y="864"/>
                    </a:lnTo>
                    <a:lnTo>
                      <a:pt x="1826" y="904"/>
                    </a:lnTo>
                    <a:lnTo>
                      <a:pt x="1817" y="941"/>
                    </a:lnTo>
                    <a:lnTo>
                      <a:pt x="1802" y="976"/>
                    </a:lnTo>
                    <a:lnTo>
                      <a:pt x="1782" y="1009"/>
                    </a:lnTo>
                    <a:lnTo>
                      <a:pt x="1758" y="1037"/>
                    </a:lnTo>
                    <a:lnTo>
                      <a:pt x="1729" y="1062"/>
                    </a:lnTo>
                    <a:lnTo>
                      <a:pt x="1696" y="1082"/>
                    </a:lnTo>
                    <a:lnTo>
                      <a:pt x="1661" y="1097"/>
                    </a:lnTo>
                    <a:lnTo>
                      <a:pt x="1624" y="1106"/>
                    </a:lnTo>
                    <a:lnTo>
                      <a:pt x="1584" y="1109"/>
                    </a:lnTo>
                    <a:lnTo>
                      <a:pt x="1545" y="1106"/>
                    </a:lnTo>
                    <a:lnTo>
                      <a:pt x="1507" y="1097"/>
                    </a:lnTo>
                    <a:lnTo>
                      <a:pt x="1472" y="1082"/>
                    </a:lnTo>
                    <a:lnTo>
                      <a:pt x="1440" y="1062"/>
                    </a:lnTo>
                    <a:lnTo>
                      <a:pt x="1411" y="1037"/>
                    </a:lnTo>
                    <a:lnTo>
                      <a:pt x="1387" y="1009"/>
                    </a:lnTo>
                    <a:lnTo>
                      <a:pt x="1366" y="976"/>
                    </a:lnTo>
                    <a:lnTo>
                      <a:pt x="1352" y="941"/>
                    </a:lnTo>
                    <a:lnTo>
                      <a:pt x="1342" y="904"/>
                    </a:lnTo>
                    <a:lnTo>
                      <a:pt x="1340" y="864"/>
                    </a:lnTo>
                    <a:lnTo>
                      <a:pt x="1342" y="824"/>
                    </a:lnTo>
                    <a:lnTo>
                      <a:pt x="1352" y="787"/>
                    </a:lnTo>
                    <a:lnTo>
                      <a:pt x="1366" y="752"/>
                    </a:lnTo>
                    <a:lnTo>
                      <a:pt x="1387" y="720"/>
                    </a:lnTo>
                    <a:lnTo>
                      <a:pt x="1411" y="691"/>
                    </a:lnTo>
                    <a:lnTo>
                      <a:pt x="1440" y="667"/>
                    </a:lnTo>
                    <a:lnTo>
                      <a:pt x="1472" y="646"/>
                    </a:lnTo>
                    <a:lnTo>
                      <a:pt x="1507" y="632"/>
                    </a:lnTo>
                    <a:lnTo>
                      <a:pt x="1545" y="622"/>
                    </a:lnTo>
                    <a:lnTo>
                      <a:pt x="1584" y="620"/>
                    </a:lnTo>
                    <a:close/>
                    <a:moveTo>
                      <a:pt x="362" y="466"/>
                    </a:moveTo>
                    <a:lnTo>
                      <a:pt x="392" y="466"/>
                    </a:lnTo>
                    <a:lnTo>
                      <a:pt x="422" y="467"/>
                    </a:lnTo>
                    <a:lnTo>
                      <a:pt x="455" y="469"/>
                    </a:lnTo>
                    <a:lnTo>
                      <a:pt x="491" y="470"/>
                    </a:lnTo>
                    <a:lnTo>
                      <a:pt x="531" y="472"/>
                    </a:lnTo>
                    <a:lnTo>
                      <a:pt x="577" y="476"/>
                    </a:lnTo>
                    <a:lnTo>
                      <a:pt x="629" y="480"/>
                    </a:lnTo>
                    <a:lnTo>
                      <a:pt x="655" y="484"/>
                    </a:lnTo>
                    <a:lnTo>
                      <a:pt x="681" y="496"/>
                    </a:lnTo>
                    <a:lnTo>
                      <a:pt x="703" y="515"/>
                    </a:lnTo>
                    <a:lnTo>
                      <a:pt x="721" y="536"/>
                    </a:lnTo>
                    <a:lnTo>
                      <a:pt x="733" y="562"/>
                    </a:lnTo>
                    <a:lnTo>
                      <a:pt x="739" y="588"/>
                    </a:lnTo>
                    <a:lnTo>
                      <a:pt x="744" y="658"/>
                    </a:lnTo>
                    <a:lnTo>
                      <a:pt x="748" y="721"/>
                    </a:lnTo>
                    <a:lnTo>
                      <a:pt x="751" y="781"/>
                    </a:lnTo>
                    <a:lnTo>
                      <a:pt x="752" y="836"/>
                    </a:lnTo>
                    <a:lnTo>
                      <a:pt x="752" y="892"/>
                    </a:lnTo>
                    <a:lnTo>
                      <a:pt x="751" y="946"/>
                    </a:lnTo>
                    <a:lnTo>
                      <a:pt x="748" y="1002"/>
                    </a:lnTo>
                    <a:lnTo>
                      <a:pt x="746" y="1061"/>
                    </a:lnTo>
                    <a:lnTo>
                      <a:pt x="741" y="1125"/>
                    </a:lnTo>
                    <a:lnTo>
                      <a:pt x="735" y="1194"/>
                    </a:lnTo>
                    <a:lnTo>
                      <a:pt x="729" y="1215"/>
                    </a:lnTo>
                    <a:lnTo>
                      <a:pt x="716" y="1232"/>
                    </a:lnTo>
                    <a:lnTo>
                      <a:pt x="699" y="1244"/>
                    </a:lnTo>
                    <a:lnTo>
                      <a:pt x="680" y="1250"/>
                    </a:lnTo>
                    <a:lnTo>
                      <a:pt x="669" y="1250"/>
                    </a:lnTo>
                    <a:lnTo>
                      <a:pt x="664" y="1251"/>
                    </a:lnTo>
                    <a:lnTo>
                      <a:pt x="663" y="1252"/>
                    </a:lnTo>
                    <a:lnTo>
                      <a:pt x="660" y="1253"/>
                    </a:lnTo>
                    <a:lnTo>
                      <a:pt x="658" y="1255"/>
                    </a:lnTo>
                    <a:lnTo>
                      <a:pt x="651" y="1256"/>
                    </a:lnTo>
                    <a:lnTo>
                      <a:pt x="651" y="1360"/>
                    </a:lnTo>
                    <a:lnTo>
                      <a:pt x="648" y="1375"/>
                    </a:lnTo>
                    <a:lnTo>
                      <a:pt x="641" y="1390"/>
                    </a:lnTo>
                    <a:lnTo>
                      <a:pt x="630" y="1401"/>
                    </a:lnTo>
                    <a:lnTo>
                      <a:pt x="617" y="1408"/>
                    </a:lnTo>
                    <a:lnTo>
                      <a:pt x="600" y="1411"/>
                    </a:lnTo>
                    <a:lnTo>
                      <a:pt x="152" y="1411"/>
                    </a:lnTo>
                    <a:lnTo>
                      <a:pt x="137" y="1408"/>
                    </a:lnTo>
                    <a:lnTo>
                      <a:pt x="122" y="1401"/>
                    </a:lnTo>
                    <a:lnTo>
                      <a:pt x="111" y="1390"/>
                    </a:lnTo>
                    <a:lnTo>
                      <a:pt x="104" y="1375"/>
                    </a:lnTo>
                    <a:lnTo>
                      <a:pt x="102" y="1360"/>
                    </a:lnTo>
                    <a:lnTo>
                      <a:pt x="102" y="1256"/>
                    </a:lnTo>
                    <a:lnTo>
                      <a:pt x="94" y="1255"/>
                    </a:lnTo>
                    <a:lnTo>
                      <a:pt x="92" y="1253"/>
                    </a:lnTo>
                    <a:lnTo>
                      <a:pt x="91" y="1252"/>
                    </a:lnTo>
                    <a:lnTo>
                      <a:pt x="88" y="1251"/>
                    </a:lnTo>
                    <a:lnTo>
                      <a:pt x="83" y="1250"/>
                    </a:lnTo>
                    <a:lnTo>
                      <a:pt x="74" y="1250"/>
                    </a:lnTo>
                    <a:lnTo>
                      <a:pt x="53" y="1244"/>
                    </a:lnTo>
                    <a:lnTo>
                      <a:pt x="36" y="1232"/>
                    </a:lnTo>
                    <a:lnTo>
                      <a:pt x="24" y="1215"/>
                    </a:lnTo>
                    <a:lnTo>
                      <a:pt x="18" y="1194"/>
                    </a:lnTo>
                    <a:lnTo>
                      <a:pt x="12" y="1125"/>
                    </a:lnTo>
                    <a:lnTo>
                      <a:pt x="7" y="1061"/>
                    </a:lnTo>
                    <a:lnTo>
                      <a:pt x="4" y="1002"/>
                    </a:lnTo>
                    <a:lnTo>
                      <a:pt x="1" y="946"/>
                    </a:lnTo>
                    <a:lnTo>
                      <a:pt x="0" y="892"/>
                    </a:lnTo>
                    <a:lnTo>
                      <a:pt x="0" y="836"/>
                    </a:lnTo>
                    <a:lnTo>
                      <a:pt x="2" y="781"/>
                    </a:lnTo>
                    <a:lnTo>
                      <a:pt x="5" y="721"/>
                    </a:lnTo>
                    <a:lnTo>
                      <a:pt x="9" y="658"/>
                    </a:lnTo>
                    <a:lnTo>
                      <a:pt x="13" y="588"/>
                    </a:lnTo>
                    <a:lnTo>
                      <a:pt x="19" y="562"/>
                    </a:lnTo>
                    <a:lnTo>
                      <a:pt x="31" y="536"/>
                    </a:lnTo>
                    <a:lnTo>
                      <a:pt x="50" y="515"/>
                    </a:lnTo>
                    <a:lnTo>
                      <a:pt x="71" y="496"/>
                    </a:lnTo>
                    <a:lnTo>
                      <a:pt x="97" y="484"/>
                    </a:lnTo>
                    <a:lnTo>
                      <a:pt x="123" y="480"/>
                    </a:lnTo>
                    <a:lnTo>
                      <a:pt x="177" y="476"/>
                    </a:lnTo>
                    <a:lnTo>
                      <a:pt x="221" y="472"/>
                    </a:lnTo>
                    <a:lnTo>
                      <a:pt x="261" y="470"/>
                    </a:lnTo>
                    <a:lnTo>
                      <a:pt x="297" y="469"/>
                    </a:lnTo>
                    <a:lnTo>
                      <a:pt x="330" y="467"/>
                    </a:lnTo>
                    <a:lnTo>
                      <a:pt x="362" y="466"/>
                    </a:lnTo>
                    <a:close/>
                    <a:moveTo>
                      <a:pt x="380" y="0"/>
                    </a:moveTo>
                    <a:lnTo>
                      <a:pt x="416" y="3"/>
                    </a:lnTo>
                    <a:lnTo>
                      <a:pt x="450" y="12"/>
                    </a:lnTo>
                    <a:lnTo>
                      <a:pt x="481" y="27"/>
                    </a:lnTo>
                    <a:lnTo>
                      <a:pt x="509" y="47"/>
                    </a:lnTo>
                    <a:lnTo>
                      <a:pt x="534" y="71"/>
                    </a:lnTo>
                    <a:lnTo>
                      <a:pt x="554" y="100"/>
                    </a:lnTo>
                    <a:lnTo>
                      <a:pt x="568" y="131"/>
                    </a:lnTo>
                    <a:lnTo>
                      <a:pt x="578" y="165"/>
                    </a:lnTo>
                    <a:lnTo>
                      <a:pt x="582" y="201"/>
                    </a:lnTo>
                    <a:lnTo>
                      <a:pt x="578" y="238"/>
                    </a:lnTo>
                    <a:lnTo>
                      <a:pt x="568" y="272"/>
                    </a:lnTo>
                    <a:lnTo>
                      <a:pt x="554" y="303"/>
                    </a:lnTo>
                    <a:lnTo>
                      <a:pt x="534" y="332"/>
                    </a:lnTo>
                    <a:lnTo>
                      <a:pt x="509" y="356"/>
                    </a:lnTo>
                    <a:lnTo>
                      <a:pt x="481" y="376"/>
                    </a:lnTo>
                    <a:lnTo>
                      <a:pt x="450" y="391"/>
                    </a:lnTo>
                    <a:lnTo>
                      <a:pt x="416" y="400"/>
                    </a:lnTo>
                    <a:lnTo>
                      <a:pt x="380" y="403"/>
                    </a:lnTo>
                    <a:lnTo>
                      <a:pt x="343" y="400"/>
                    </a:lnTo>
                    <a:lnTo>
                      <a:pt x="310" y="391"/>
                    </a:lnTo>
                    <a:lnTo>
                      <a:pt x="278" y="376"/>
                    </a:lnTo>
                    <a:lnTo>
                      <a:pt x="249" y="356"/>
                    </a:lnTo>
                    <a:lnTo>
                      <a:pt x="225" y="332"/>
                    </a:lnTo>
                    <a:lnTo>
                      <a:pt x="206" y="303"/>
                    </a:lnTo>
                    <a:lnTo>
                      <a:pt x="190" y="272"/>
                    </a:lnTo>
                    <a:lnTo>
                      <a:pt x="181" y="238"/>
                    </a:lnTo>
                    <a:lnTo>
                      <a:pt x="178" y="201"/>
                    </a:lnTo>
                    <a:lnTo>
                      <a:pt x="181" y="165"/>
                    </a:lnTo>
                    <a:lnTo>
                      <a:pt x="190" y="131"/>
                    </a:lnTo>
                    <a:lnTo>
                      <a:pt x="206" y="100"/>
                    </a:lnTo>
                    <a:lnTo>
                      <a:pt x="225" y="71"/>
                    </a:lnTo>
                    <a:lnTo>
                      <a:pt x="249" y="47"/>
                    </a:lnTo>
                    <a:lnTo>
                      <a:pt x="278" y="27"/>
                    </a:lnTo>
                    <a:lnTo>
                      <a:pt x="310" y="12"/>
                    </a:lnTo>
                    <a:lnTo>
                      <a:pt x="343" y="3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74"/>
              <p:cNvSpPr>
                <a:spLocks noEditPoints="1"/>
              </p:cNvSpPr>
              <p:nvPr/>
            </p:nvSpPr>
            <p:spPr bwMode="auto">
              <a:xfrm>
                <a:off x="11237313" y="2357682"/>
                <a:ext cx="632483" cy="463276"/>
              </a:xfrm>
              <a:custGeom>
                <a:avLst/>
                <a:gdLst>
                  <a:gd name="T0" fmla="*/ 2045 w 2708"/>
                  <a:gd name="T1" fmla="*/ 1754 h 1986"/>
                  <a:gd name="T2" fmla="*/ 2157 w 2708"/>
                  <a:gd name="T3" fmla="*/ 1889 h 1986"/>
                  <a:gd name="T4" fmla="*/ 2189 w 2708"/>
                  <a:gd name="T5" fmla="*/ 1901 h 1986"/>
                  <a:gd name="T6" fmla="*/ 2207 w 2708"/>
                  <a:gd name="T7" fmla="*/ 1932 h 1986"/>
                  <a:gd name="T8" fmla="*/ 2211 w 2708"/>
                  <a:gd name="T9" fmla="*/ 1986 h 1986"/>
                  <a:gd name="T10" fmla="*/ 1686 w 2708"/>
                  <a:gd name="T11" fmla="*/ 1939 h 1986"/>
                  <a:gd name="T12" fmla="*/ 1691 w 2708"/>
                  <a:gd name="T13" fmla="*/ 1889 h 1986"/>
                  <a:gd name="T14" fmla="*/ 535 w 2708"/>
                  <a:gd name="T15" fmla="*/ 1064 h 1986"/>
                  <a:gd name="T16" fmla="*/ 822 w 2708"/>
                  <a:gd name="T17" fmla="*/ 1078 h 1986"/>
                  <a:gd name="T18" fmla="*/ 770 w 2708"/>
                  <a:gd name="T19" fmla="*/ 1159 h 1986"/>
                  <a:gd name="T20" fmla="*/ 741 w 2708"/>
                  <a:gd name="T21" fmla="*/ 1252 h 1986"/>
                  <a:gd name="T22" fmla="*/ 401 w 2708"/>
                  <a:gd name="T23" fmla="*/ 1226 h 1986"/>
                  <a:gd name="T24" fmla="*/ 409 w 2708"/>
                  <a:gd name="T25" fmla="*/ 1195 h 1986"/>
                  <a:gd name="T26" fmla="*/ 430 w 2708"/>
                  <a:gd name="T27" fmla="*/ 1176 h 1986"/>
                  <a:gd name="T28" fmla="*/ 535 w 2708"/>
                  <a:gd name="T29" fmla="*/ 1173 h 1986"/>
                  <a:gd name="T30" fmla="*/ 200 w 2708"/>
                  <a:gd name="T31" fmla="*/ 807 h 1986"/>
                  <a:gd name="T32" fmla="*/ 899 w 2708"/>
                  <a:gd name="T33" fmla="*/ 977 h 1986"/>
                  <a:gd name="T34" fmla="*/ 368 w 2708"/>
                  <a:gd name="T35" fmla="*/ 942 h 1986"/>
                  <a:gd name="T36" fmla="*/ 326 w 2708"/>
                  <a:gd name="T37" fmla="*/ 882 h 1986"/>
                  <a:gd name="T38" fmla="*/ 268 w 2708"/>
                  <a:gd name="T39" fmla="*/ 837 h 1986"/>
                  <a:gd name="T40" fmla="*/ 198 w 2708"/>
                  <a:gd name="T41" fmla="*/ 810 h 1986"/>
                  <a:gd name="T42" fmla="*/ 1114 w 2708"/>
                  <a:gd name="T43" fmla="*/ 433 h 1986"/>
                  <a:gd name="T44" fmla="*/ 2644 w 2708"/>
                  <a:gd name="T45" fmla="*/ 436 h 1986"/>
                  <a:gd name="T46" fmla="*/ 2683 w 2708"/>
                  <a:gd name="T47" fmla="*/ 456 h 1986"/>
                  <a:gd name="T48" fmla="*/ 2704 w 2708"/>
                  <a:gd name="T49" fmla="*/ 489 h 1986"/>
                  <a:gd name="T50" fmla="*/ 2708 w 2708"/>
                  <a:gd name="T51" fmla="*/ 1569 h 1986"/>
                  <a:gd name="T52" fmla="*/ 2696 w 2708"/>
                  <a:gd name="T53" fmla="*/ 1607 h 1986"/>
                  <a:gd name="T54" fmla="*/ 2664 w 2708"/>
                  <a:gd name="T55" fmla="*/ 1634 h 1986"/>
                  <a:gd name="T56" fmla="*/ 2621 w 2708"/>
                  <a:gd name="T57" fmla="*/ 1645 h 1986"/>
                  <a:gd name="T58" fmla="*/ 1602 w 2708"/>
                  <a:gd name="T59" fmla="*/ 1613 h 1986"/>
                  <a:gd name="T60" fmla="*/ 1539 w 2708"/>
                  <a:gd name="T61" fmla="*/ 1564 h 1986"/>
                  <a:gd name="T62" fmla="*/ 1464 w 2708"/>
                  <a:gd name="T63" fmla="*/ 1533 h 1986"/>
                  <a:gd name="T64" fmla="*/ 1420 w 2708"/>
                  <a:gd name="T65" fmla="*/ 1526 h 1986"/>
                  <a:gd name="T66" fmla="*/ 1454 w 2708"/>
                  <a:gd name="T67" fmla="*/ 1466 h 1986"/>
                  <a:gd name="T68" fmla="*/ 2563 w 2708"/>
                  <a:gd name="T69" fmla="*/ 1433 h 1986"/>
                  <a:gd name="T70" fmla="*/ 1166 w 2708"/>
                  <a:gd name="T71" fmla="*/ 576 h 1986"/>
                  <a:gd name="T72" fmla="*/ 1140 w 2708"/>
                  <a:gd name="T73" fmla="*/ 946 h 1986"/>
                  <a:gd name="T74" fmla="*/ 1068 w 2708"/>
                  <a:gd name="T75" fmla="*/ 947 h 1986"/>
                  <a:gd name="T76" fmla="*/ 1027 w 2708"/>
                  <a:gd name="T77" fmla="*/ 509 h 1986"/>
                  <a:gd name="T78" fmla="*/ 1039 w 2708"/>
                  <a:gd name="T79" fmla="*/ 471 h 1986"/>
                  <a:gd name="T80" fmla="*/ 1071 w 2708"/>
                  <a:gd name="T81" fmla="*/ 444 h 1986"/>
                  <a:gd name="T82" fmla="*/ 1114 w 2708"/>
                  <a:gd name="T83" fmla="*/ 433 h 1986"/>
                  <a:gd name="T84" fmla="*/ 1285 w 2708"/>
                  <a:gd name="T85" fmla="*/ 0 h 1986"/>
                  <a:gd name="T86" fmla="*/ 1326 w 2708"/>
                  <a:gd name="T87" fmla="*/ 12 h 1986"/>
                  <a:gd name="T88" fmla="*/ 1351 w 2708"/>
                  <a:gd name="T89" fmla="*/ 43 h 1986"/>
                  <a:gd name="T90" fmla="*/ 1355 w 2708"/>
                  <a:gd name="T91" fmla="*/ 306 h 1986"/>
                  <a:gd name="T92" fmla="*/ 1239 w 2708"/>
                  <a:gd name="T93" fmla="*/ 115 h 1986"/>
                  <a:gd name="T94" fmla="*/ 112 w 2708"/>
                  <a:gd name="T95" fmla="*/ 397 h 1986"/>
                  <a:gd name="T96" fmla="*/ 41 w 2708"/>
                  <a:gd name="T97" fmla="*/ 353 h 1986"/>
                  <a:gd name="T98" fmla="*/ 0 w 2708"/>
                  <a:gd name="T99" fmla="*/ 62 h 1986"/>
                  <a:gd name="T100" fmla="*/ 14 w 2708"/>
                  <a:gd name="T101" fmla="*/ 26 h 1986"/>
                  <a:gd name="T102" fmla="*/ 48 w 2708"/>
                  <a:gd name="T103" fmla="*/ 4 h 1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8" h="1986">
                    <a:moveTo>
                      <a:pt x="1691" y="1754"/>
                    </a:moveTo>
                    <a:lnTo>
                      <a:pt x="2045" y="1754"/>
                    </a:lnTo>
                    <a:lnTo>
                      <a:pt x="2045" y="1889"/>
                    </a:lnTo>
                    <a:lnTo>
                      <a:pt x="2157" y="1889"/>
                    </a:lnTo>
                    <a:lnTo>
                      <a:pt x="2174" y="1891"/>
                    </a:lnTo>
                    <a:lnTo>
                      <a:pt x="2189" y="1901"/>
                    </a:lnTo>
                    <a:lnTo>
                      <a:pt x="2200" y="1916"/>
                    </a:lnTo>
                    <a:lnTo>
                      <a:pt x="2207" y="1932"/>
                    </a:lnTo>
                    <a:lnTo>
                      <a:pt x="2211" y="1953"/>
                    </a:lnTo>
                    <a:lnTo>
                      <a:pt x="2211" y="1986"/>
                    </a:lnTo>
                    <a:lnTo>
                      <a:pt x="1689" y="1986"/>
                    </a:lnTo>
                    <a:lnTo>
                      <a:pt x="1686" y="1939"/>
                    </a:lnTo>
                    <a:lnTo>
                      <a:pt x="1684" y="1889"/>
                    </a:lnTo>
                    <a:lnTo>
                      <a:pt x="1691" y="1889"/>
                    </a:lnTo>
                    <a:lnTo>
                      <a:pt x="1691" y="1754"/>
                    </a:lnTo>
                    <a:close/>
                    <a:moveTo>
                      <a:pt x="535" y="1064"/>
                    </a:moveTo>
                    <a:lnTo>
                      <a:pt x="822" y="1064"/>
                    </a:lnTo>
                    <a:lnTo>
                      <a:pt x="822" y="1078"/>
                    </a:lnTo>
                    <a:lnTo>
                      <a:pt x="793" y="1116"/>
                    </a:lnTo>
                    <a:lnTo>
                      <a:pt x="770" y="1159"/>
                    </a:lnTo>
                    <a:lnTo>
                      <a:pt x="752" y="1205"/>
                    </a:lnTo>
                    <a:lnTo>
                      <a:pt x="741" y="1252"/>
                    </a:lnTo>
                    <a:lnTo>
                      <a:pt x="401" y="1252"/>
                    </a:lnTo>
                    <a:lnTo>
                      <a:pt x="401" y="1226"/>
                    </a:lnTo>
                    <a:lnTo>
                      <a:pt x="403" y="1209"/>
                    </a:lnTo>
                    <a:lnTo>
                      <a:pt x="409" y="1195"/>
                    </a:lnTo>
                    <a:lnTo>
                      <a:pt x="419" y="1184"/>
                    </a:lnTo>
                    <a:lnTo>
                      <a:pt x="430" y="1176"/>
                    </a:lnTo>
                    <a:lnTo>
                      <a:pt x="445" y="1173"/>
                    </a:lnTo>
                    <a:lnTo>
                      <a:pt x="535" y="1173"/>
                    </a:lnTo>
                    <a:lnTo>
                      <a:pt x="535" y="1064"/>
                    </a:lnTo>
                    <a:close/>
                    <a:moveTo>
                      <a:pt x="200" y="807"/>
                    </a:moveTo>
                    <a:lnTo>
                      <a:pt x="899" y="807"/>
                    </a:lnTo>
                    <a:lnTo>
                      <a:pt x="899" y="977"/>
                    </a:lnTo>
                    <a:lnTo>
                      <a:pt x="383" y="977"/>
                    </a:lnTo>
                    <a:lnTo>
                      <a:pt x="368" y="942"/>
                    </a:lnTo>
                    <a:lnTo>
                      <a:pt x="349" y="911"/>
                    </a:lnTo>
                    <a:lnTo>
                      <a:pt x="326" y="882"/>
                    </a:lnTo>
                    <a:lnTo>
                      <a:pt x="298" y="858"/>
                    </a:lnTo>
                    <a:lnTo>
                      <a:pt x="268" y="837"/>
                    </a:lnTo>
                    <a:lnTo>
                      <a:pt x="234" y="821"/>
                    </a:lnTo>
                    <a:lnTo>
                      <a:pt x="198" y="810"/>
                    </a:lnTo>
                    <a:lnTo>
                      <a:pt x="200" y="807"/>
                    </a:lnTo>
                    <a:close/>
                    <a:moveTo>
                      <a:pt x="1114" y="433"/>
                    </a:moveTo>
                    <a:lnTo>
                      <a:pt x="2621" y="433"/>
                    </a:lnTo>
                    <a:lnTo>
                      <a:pt x="2644" y="436"/>
                    </a:lnTo>
                    <a:lnTo>
                      <a:pt x="2664" y="444"/>
                    </a:lnTo>
                    <a:lnTo>
                      <a:pt x="2683" y="456"/>
                    </a:lnTo>
                    <a:lnTo>
                      <a:pt x="2696" y="471"/>
                    </a:lnTo>
                    <a:lnTo>
                      <a:pt x="2704" y="489"/>
                    </a:lnTo>
                    <a:lnTo>
                      <a:pt x="2708" y="509"/>
                    </a:lnTo>
                    <a:lnTo>
                      <a:pt x="2708" y="1569"/>
                    </a:lnTo>
                    <a:lnTo>
                      <a:pt x="2704" y="1589"/>
                    </a:lnTo>
                    <a:lnTo>
                      <a:pt x="2696" y="1607"/>
                    </a:lnTo>
                    <a:lnTo>
                      <a:pt x="2683" y="1622"/>
                    </a:lnTo>
                    <a:lnTo>
                      <a:pt x="2664" y="1634"/>
                    </a:lnTo>
                    <a:lnTo>
                      <a:pt x="2644" y="1642"/>
                    </a:lnTo>
                    <a:lnTo>
                      <a:pt x="2621" y="1645"/>
                    </a:lnTo>
                    <a:lnTo>
                      <a:pt x="1627" y="1645"/>
                    </a:lnTo>
                    <a:lnTo>
                      <a:pt x="1602" y="1613"/>
                    </a:lnTo>
                    <a:lnTo>
                      <a:pt x="1571" y="1585"/>
                    </a:lnTo>
                    <a:lnTo>
                      <a:pt x="1539" y="1564"/>
                    </a:lnTo>
                    <a:lnTo>
                      <a:pt x="1502" y="1546"/>
                    </a:lnTo>
                    <a:lnTo>
                      <a:pt x="1464" y="1533"/>
                    </a:lnTo>
                    <a:lnTo>
                      <a:pt x="1424" y="1527"/>
                    </a:lnTo>
                    <a:lnTo>
                      <a:pt x="1420" y="1526"/>
                    </a:lnTo>
                    <a:lnTo>
                      <a:pt x="1438" y="1497"/>
                    </a:lnTo>
                    <a:lnTo>
                      <a:pt x="1454" y="1466"/>
                    </a:lnTo>
                    <a:lnTo>
                      <a:pt x="1466" y="1433"/>
                    </a:lnTo>
                    <a:lnTo>
                      <a:pt x="2563" y="1433"/>
                    </a:lnTo>
                    <a:lnTo>
                      <a:pt x="2563" y="576"/>
                    </a:lnTo>
                    <a:lnTo>
                      <a:pt x="1166" y="576"/>
                    </a:lnTo>
                    <a:lnTo>
                      <a:pt x="1166" y="949"/>
                    </a:lnTo>
                    <a:lnTo>
                      <a:pt x="1140" y="946"/>
                    </a:lnTo>
                    <a:lnTo>
                      <a:pt x="1112" y="945"/>
                    </a:lnTo>
                    <a:lnTo>
                      <a:pt x="1068" y="947"/>
                    </a:lnTo>
                    <a:lnTo>
                      <a:pt x="1027" y="956"/>
                    </a:lnTo>
                    <a:lnTo>
                      <a:pt x="1027" y="509"/>
                    </a:lnTo>
                    <a:lnTo>
                      <a:pt x="1030" y="489"/>
                    </a:lnTo>
                    <a:lnTo>
                      <a:pt x="1039" y="471"/>
                    </a:lnTo>
                    <a:lnTo>
                      <a:pt x="1053" y="456"/>
                    </a:lnTo>
                    <a:lnTo>
                      <a:pt x="1071" y="444"/>
                    </a:lnTo>
                    <a:lnTo>
                      <a:pt x="1091" y="436"/>
                    </a:lnTo>
                    <a:lnTo>
                      <a:pt x="1114" y="433"/>
                    </a:lnTo>
                    <a:close/>
                    <a:moveTo>
                      <a:pt x="71" y="0"/>
                    </a:moveTo>
                    <a:lnTo>
                      <a:pt x="1285" y="0"/>
                    </a:lnTo>
                    <a:lnTo>
                      <a:pt x="1307" y="4"/>
                    </a:lnTo>
                    <a:lnTo>
                      <a:pt x="1326" y="12"/>
                    </a:lnTo>
                    <a:lnTo>
                      <a:pt x="1342" y="26"/>
                    </a:lnTo>
                    <a:lnTo>
                      <a:pt x="1351" y="43"/>
                    </a:lnTo>
                    <a:lnTo>
                      <a:pt x="1355" y="62"/>
                    </a:lnTo>
                    <a:lnTo>
                      <a:pt x="1355" y="306"/>
                    </a:lnTo>
                    <a:lnTo>
                      <a:pt x="1239" y="306"/>
                    </a:lnTo>
                    <a:lnTo>
                      <a:pt x="1239" y="115"/>
                    </a:lnTo>
                    <a:lnTo>
                      <a:pt x="112" y="115"/>
                    </a:lnTo>
                    <a:lnTo>
                      <a:pt x="112" y="397"/>
                    </a:lnTo>
                    <a:lnTo>
                      <a:pt x="78" y="373"/>
                    </a:lnTo>
                    <a:lnTo>
                      <a:pt x="41" y="353"/>
                    </a:lnTo>
                    <a:lnTo>
                      <a:pt x="0" y="338"/>
                    </a:lnTo>
                    <a:lnTo>
                      <a:pt x="0" y="62"/>
                    </a:lnTo>
                    <a:lnTo>
                      <a:pt x="3" y="43"/>
                    </a:lnTo>
                    <a:lnTo>
                      <a:pt x="14" y="26"/>
                    </a:lnTo>
                    <a:lnTo>
                      <a:pt x="29" y="12"/>
                    </a:lnTo>
                    <a:lnTo>
                      <a:pt x="48" y="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36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3" name="Rounded Rectangle 132"/>
          <p:cNvSpPr/>
          <p:nvPr/>
        </p:nvSpPr>
        <p:spPr>
          <a:xfrm>
            <a:off x="6367602" y="5280956"/>
            <a:ext cx="4909998" cy="770092"/>
          </a:xfrm>
          <a:prstGeom prst="roundRect">
            <a:avLst>
              <a:gd name="adj" fmla="val 2475"/>
            </a:avLst>
          </a:prstGeom>
          <a:gradFill flip="none" rotWithShape="1">
            <a:gsLst>
              <a:gs pos="0">
                <a:srgbClr val="00B9F2">
                  <a:alpha val="65000"/>
                </a:srgbClr>
              </a:gs>
              <a:gs pos="100000">
                <a:srgbClr val="00B9F2">
                  <a:alpha val="0"/>
                </a:srgbClr>
              </a:gs>
            </a:gsLst>
            <a:lin ang="0" scaled="0"/>
            <a:tileRect/>
          </a:gradFill>
          <a:effectLst/>
        </p:spPr>
        <p:txBody>
          <a:bodyPr wrap="square" lIns="182880" tIns="91440" rIns="182880" bIns="91440" rtlCol="0">
            <a:noAutofit/>
          </a:bodyPr>
          <a:lstStyle/>
          <a:p>
            <a:pPr eaLnBrk="0" hangingPunct="0">
              <a:spcAft>
                <a:spcPts val="300"/>
              </a:spcAft>
            </a:pPr>
            <a:r>
              <a:rPr lang="en-US" b="1" dirty="0" smtClean="0"/>
              <a:t>ArcGIS transforms the role of GIS</a:t>
            </a:r>
          </a:p>
          <a:p>
            <a:pPr eaLnBrk="0" hangingPunct="0">
              <a:spcAft>
                <a:spcPts val="300"/>
              </a:spcAft>
            </a:pPr>
            <a:r>
              <a:rPr lang="en-US" b="1" dirty="0" smtClean="0"/>
              <a:t>across </a:t>
            </a:r>
            <a:r>
              <a:rPr lang="en-US" b="1" dirty="0"/>
              <a:t>y</a:t>
            </a:r>
            <a:r>
              <a:rPr lang="en-US" b="1" dirty="0" smtClean="0"/>
              <a:t>our </a:t>
            </a:r>
            <a:r>
              <a:rPr lang="en-US" b="1" dirty="0"/>
              <a:t>o</a:t>
            </a:r>
            <a:r>
              <a:rPr lang="en-US" b="1" dirty="0" smtClean="0"/>
              <a:t>rganization</a:t>
            </a:r>
            <a:endParaRPr lang="en-US" b="1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8514657" y="1641070"/>
            <a:ext cx="1452057" cy="1379057"/>
            <a:chOff x="8514657" y="1387679"/>
            <a:chExt cx="1452057" cy="1379057"/>
          </a:xfrm>
        </p:grpSpPr>
        <p:sp>
          <p:nvSpPr>
            <p:cNvPr id="135" name="AutoShape 61"/>
            <p:cNvSpPr>
              <a:spLocks noChangeArrowheads="1"/>
            </p:cNvSpPr>
            <p:nvPr/>
          </p:nvSpPr>
          <p:spPr bwMode="auto">
            <a:xfrm>
              <a:off x="8514657" y="1387679"/>
              <a:ext cx="1452057" cy="63582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Enterprise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Integration</a:t>
              </a:r>
            </a:p>
          </p:txBody>
        </p:sp>
        <p:grpSp>
          <p:nvGrpSpPr>
            <p:cNvPr id="136" name="Group 135"/>
            <p:cNvGrpSpPr>
              <a:grpSpLocks noChangeAspect="1"/>
            </p:cNvGrpSpPr>
            <p:nvPr/>
          </p:nvGrpSpPr>
          <p:grpSpPr>
            <a:xfrm>
              <a:off x="8659098" y="2294761"/>
              <a:ext cx="628448" cy="471975"/>
              <a:chOff x="4584269" y="3366326"/>
              <a:chExt cx="650201" cy="488931"/>
            </a:xfrm>
          </p:grpSpPr>
          <p:sp useBgFill="1">
            <p:nvSpPr>
              <p:cNvPr id="141" name="Freeform 76"/>
              <p:cNvSpPr>
                <a:spLocks/>
              </p:cNvSpPr>
              <p:nvPr/>
            </p:nvSpPr>
            <p:spPr bwMode="auto">
              <a:xfrm>
                <a:off x="4584269" y="3366326"/>
                <a:ext cx="650201" cy="488931"/>
              </a:xfrm>
              <a:custGeom>
                <a:avLst/>
                <a:gdLst>
                  <a:gd name="T0" fmla="*/ 119 w 2536"/>
                  <a:gd name="T1" fmla="*/ 0 h 1910"/>
                  <a:gd name="T2" fmla="*/ 2417 w 2536"/>
                  <a:gd name="T3" fmla="*/ 0 h 1910"/>
                  <a:gd name="T4" fmla="*/ 2444 w 2536"/>
                  <a:gd name="T5" fmla="*/ 3 h 1910"/>
                  <a:gd name="T6" fmla="*/ 2470 w 2536"/>
                  <a:gd name="T7" fmla="*/ 13 h 1910"/>
                  <a:gd name="T8" fmla="*/ 2492 w 2536"/>
                  <a:gd name="T9" fmla="*/ 26 h 1910"/>
                  <a:gd name="T10" fmla="*/ 2511 w 2536"/>
                  <a:gd name="T11" fmla="*/ 46 h 1910"/>
                  <a:gd name="T12" fmla="*/ 2524 w 2536"/>
                  <a:gd name="T13" fmla="*/ 68 h 1910"/>
                  <a:gd name="T14" fmla="*/ 2534 w 2536"/>
                  <a:gd name="T15" fmla="*/ 93 h 1910"/>
                  <a:gd name="T16" fmla="*/ 2536 w 2536"/>
                  <a:gd name="T17" fmla="*/ 120 h 1910"/>
                  <a:gd name="T18" fmla="*/ 2536 w 2536"/>
                  <a:gd name="T19" fmla="*/ 1790 h 1910"/>
                  <a:gd name="T20" fmla="*/ 2534 w 2536"/>
                  <a:gd name="T21" fmla="*/ 1817 h 1910"/>
                  <a:gd name="T22" fmla="*/ 2524 w 2536"/>
                  <a:gd name="T23" fmla="*/ 1842 h 1910"/>
                  <a:gd name="T24" fmla="*/ 2511 w 2536"/>
                  <a:gd name="T25" fmla="*/ 1864 h 1910"/>
                  <a:gd name="T26" fmla="*/ 2492 w 2536"/>
                  <a:gd name="T27" fmla="*/ 1884 h 1910"/>
                  <a:gd name="T28" fmla="*/ 2470 w 2536"/>
                  <a:gd name="T29" fmla="*/ 1897 h 1910"/>
                  <a:gd name="T30" fmla="*/ 2444 w 2536"/>
                  <a:gd name="T31" fmla="*/ 1907 h 1910"/>
                  <a:gd name="T32" fmla="*/ 2417 w 2536"/>
                  <a:gd name="T33" fmla="*/ 1910 h 1910"/>
                  <a:gd name="T34" fmla="*/ 119 w 2536"/>
                  <a:gd name="T35" fmla="*/ 1910 h 1910"/>
                  <a:gd name="T36" fmla="*/ 92 w 2536"/>
                  <a:gd name="T37" fmla="*/ 1907 h 1910"/>
                  <a:gd name="T38" fmla="*/ 66 w 2536"/>
                  <a:gd name="T39" fmla="*/ 1897 h 1910"/>
                  <a:gd name="T40" fmla="*/ 44 w 2536"/>
                  <a:gd name="T41" fmla="*/ 1884 h 1910"/>
                  <a:gd name="T42" fmla="*/ 25 w 2536"/>
                  <a:gd name="T43" fmla="*/ 1864 h 1910"/>
                  <a:gd name="T44" fmla="*/ 12 w 2536"/>
                  <a:gd name="T45" fmla="*/ 1842 h 1910"/>
                  <a:gd name="T46" fmla="*/ 2 w 2536"/>
                  <a:gd name="T47" fmla="*/ 1817 h 1910"/>
                  <a:gd name="T48" fmla="*/ 0 w 2536"/>
                  <a:gd name="T49" fmla="*/ 1790 h 1910"/>
                  <a:gd name="T50" fmla="*/ 0 w 2536"/>
                  <a:gd name="T51" fmla="*/ 120 h 1910"/>
                  <a:gd name="T52" fmla="*/ 2 w 2536"/>
                  <a:gd name="T53" fmla="*/ 93 h 1910"/>
                  <a:gd name="T54" fmla="*/ 12 w 2536"/>
                  <a:gd name="T55" fmla="*/ 68 h 1910"/>
                  <a:gd name="T56" fmla="*/ 25 w 2536"/>
                  <a:gd name="T57" fmla="*/ 46 h 1910"/>
                  <a:gd name="T58" fmla="*/ 44 w 2536"/>
                  <a:gd name="T59" fmla="*/ 26 h 1910"/>
                  <a:gd name="T60" fmla="*/ 66 w 2536"/>
                  <a:gd name="T61" fmla="*/ 13 h 1910"/>
                  <a:gd name="T62" fmla="*/ 92 w 2536"/>
                  <a:gd name="T63" fmla="*/ 3 h 1910"/>
                  <a:gd name="T64" fmla="*/ 119 w 2536"/>
                  <a:gd name="T65" fmla="*/ 0 h 1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36" h="1910">
                    <a:moveTo>
                      <a:pt x="119" y="0"/>
                    </a:moveTo>
                    <a:lnTo>
                      <a:pt x="2417" y="0"/>
                    </a:lnTo>
                    <a:lnTo>
                      <a:pt x="2444" y="3"/>
                    </a:lnTo>
                    <a:lnTo>
                      <a:pt x="2470" y="13"/>
                    </a:lnTo>
                    <a:lnTo>
                      <a:pt x="2492" y="26"/>
                    </a:lnTo>
                    <a:lnTo>
                      <a:pt x="2511" y="46"/>
                    </a:lnTo>
                    <a:lnTo>
                      <a:pt x="2524" y="68"/>
                    </a:lnTo>
                    <a:lnTo>
                      <a:pt x="2534" y="93"/>
                    </a:lnTo>
                    <a:lnTo>
                      <a:pt x="2536" y="120"/>
                    </a:lnTo>
                    <a:lnTo>
                      <a:pt x="2536" y="1790"/>
                    </a:lnTo>
                    <a:lnTo>
                      <a:pt x="2534" y="1817"/>
                    </a:lnTo>
                    <a:lnTo>
                      <a:pt x="2524" y="1842"/>
                    </a:lnTo>
                    <a:lnTo>
                      <a:pt x="2511" y="1864"/>
                    </a:lnTo>
                    <a:lnTo>
                      <a:pt x="2492" y="1884"/>
                    </a:lnTo>
                    <a:lnTo>
                      <a:pt x="2470" y="1897"/>
                    </a:lnTo>
                    <a:lnTo>
                      <a:pt x="2444" y="1907"/>
                    </a:lnTo>
                    <a:lnTo>
                      <a:pt x="2417" y="1910"/>
                    </a:lnTo>
                    <a:lnTo>
                      <a:pt x="119" y="1910"/>
                    </a:lnTo>
                    <a:lnTo>
                      <a:pt x="92" y="1907"/>
                    </a:lnTo>
                    <a:lnTo>
                      <a:pt x="66" y="1897"/>
                    </a:lnTo>
                    <a:lnTo>
                      <a:pt x="44" y="1884"/>
                    </a:lnTo>
                    <a:lnTo>
                      <a:pt x="25" y="1864"/>
                    </a:lnTo>
                    <a:lnTo>
                      <a:pt x="12" y="1842"/>
                    </a:lnTo>
                    <a:lnTo>
                      <a:pt x="2" y="1817"/>
                    </a:lnTo>
                    <a:lnTo>
                      <a:pt x="0" y="1790"/>
                    </a:lnTo>
                    <a:lnTo>
                      <a:pt x="0" y="120"/>
                    </a:lnTo>
                    <a:lnTo>
                      <a:pt x="2" y="93"/>
                    </a:lnTo>
                    <a:lnTo>
                      <a:pt x="12" y="68"/>
                    </a:lnTo>
                    <a:lnTo>
                      <a:pt x="25" y="46"/>
                    </a:lnTo>
                    <a:lnTo>
                      <a:pt x="44" y="26"/>
                    </a:lnTo>
                    <a:lnTo>
                      <a:pt x="66" y="13"/>
                    </a:lnTo>
                    <a:lnTo>
                      <a:pt x="92" y="3"/>
                    </a:lnTo>
                    <a:lnTo>
                      <a:pt x="119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4614986" y="3397044"/>
                <a:ext cx="588766" cy="427495"/>
                <a:chOff x="4596253" y="3382206"/>
                <a:chExt cx="588766" cy="427495"/>
              </a:xfrm>
            </p:grpSpPr>
            <p:sp>
              <p:nvSpPr>
                <p:cNvPr id="143" name="Rectangle 85"/>
                <p:cNvSpPr>
                  <a:spLocks noChangeArrowheads="1"/>
                </p:cNvSpPr>
                <p:nvPr/>
              </p:nvSpPr>
              <p:spPr bwMode="auto">
                <a:xfrm>
                  <a:off x="4753684" y="3398725"/>
                  <a:ext cx="407016" cy="394457"/>
                </a:xfrm>
                <a:prstGeom prst="rect">
                  <a:avLst/>
                </a:prstGeom>
                <a:solidFill>
                  <a:srgbClr val="94E6FF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86"/>
                <p:cNvSpPr>
                  <a:spLocks noEditPoints="1"/>
                </p:cNvSpPr>
                <p:nvPr/>
              </p:nvSpPr>
              <p:spPr bwMode="auto">
                <a:xfrm>
                  <a:off x="4596253" y="3382206"/>
                  <a:ext cx="588766" cy="427495"/>
                </a:xfrm>
                <a:custGeom>
                  <a:avLst/>
                  <a:gdLst>
                    <a:gd name="T0" fmla="*/ 385 w 2298"/>
                    <a:gd name="T1" fmla="*/ 1182 h 1670"/>
                    <a:gd name="T2" fmla="*/ 434 w 2298"/>
                    <a:gd name="T3" fmla="*/ 1204 h 1670"/>
                    <a:gd name="T4" fmla="*/ 455 w 2298"/>
                    <a:gd name="T5" fmla="*/ 1255 h 1670"/>
                    <a:gd name="T6" fmla="*/ 436 w 2298"/>
                    <a:gd name="T7" fmla="*/ 1299 h 1670"/>
                    <a:gd name="T8" fmla="*/ 404 w 2298"/>
                    <a:gd name="T9" fmla="*/ 1316 h 1670"/>
                    <a:gd name="T10" fmla="*/ 450 w 2298"/>
                    <a:gd name="T11" fmla="*/ 1344 h 1670"/>
                    <a:gd name="T12" fmla="*/ 457 w 2298"/>
                    <a:gd name="T13" fmla="*/ 1401 h 1670"/>
                    <a:gd name="T14" fmla="*/ 427 w 2298"/>
                    <a:gd name="T15" fmla="*/ 1444 h 1670"/>
                    <a:gd name="T16" fmla="*/ 375 w 2298"/>
                    <a:gd name="T17" fmla="*/ 1464 h 1670"/>
                    <a:gd name="T18" fmla="*/ 315 w 2298"/>
                    <a:gd name="T19" fmla="*/ 1466 h 1670"/>
                    <a:gd name="T20" fmla="*/ 257 w 2298"/>
                    <a:gd name="T21" fmla="*/ 1456 h 1670"/>
                    <a:gd name="T22" fmla="*/ 304 w 2298"/>
                    <a:gd name="T23" fmla="*/ 1411 h 1670"/>
                    <a:gd name="T24" fmla="*/ 353 w 2298"/>
                    <a:gd name="T25" fmla="*/ 1408 h 1670"/>
                    <a:gd name="T26" fmla="*/ 382 w 2298"/>
                    <a:gd name="T27" fmla="*/ 1389 h 1670"/>
                    <a:gd name="T28" fmla="*/ 379 w 2298"/>
                    <a:gd name="T29" fmla="*/ 1357 h 1670"/>
                    <a:gd name="T30" fmla="*/ 352 w 2298"/>
                    <a:gd name="T31" fmla="*/ 1345 h 1670"/>
                    <a:gd name="T32" fmla="*/ 318 w 2298"/>
                    <a:gd name="T33" fmla="*/ 1344 h 1670"/>
                    <a:gd name="T34" fmla="*/ 321 w 2298"/>
                    <a:gd name="T35" fmla="*/ 1296 h 1670"/>
                    <a:gd name="T36" fmla="*/ 355 w 2298"/>
                    <a:gd name="T37" fmla="*/ 1293 h 1670"/>
                    <a:gd name="T38" fmla="*/ 379 w 2298"/>
                    <a:gd name="T39" fmla="*/ 1275 h 1670"/>
                    <a:gd name="T40" fmla="*/ 374 w 2298"/>
                    <a:gd name="T41" fmla="*/ 1245 h 1670"/>
                    <a:gd name="T42" fmla="*/ 345 w 2298"/>
                    <a:gd name="T43" fmla="*/ 1234 h 1670"/>
                    <a:gd name="T44" fmla="*/ 287 w 2298"/>
                    <a:gd name="T45" fmla="*/ 1239 h 1670"/>
                    <a:gd name="T46" fmla="*/ 291 w 2298"/>
                    <a:gd name="T47" fmla="*/ 1183 h 1670"/>
                    <a:gd name="T48" fmla="*/ 1711 w 2298"/>
                    <a:gd name="T49" fmla="*/ 1111 h 1670"/>
                    <a:gd name="T50" fmla="*/ 2178 w 2298"/>
                    <a:gd name="T51" fmla="*/ 1111 h 1670"/>
                    <a:gd name="T52" fmla="*/ 1179 w 2298"/>
                    <a:gd name="T53" fmla="*/ 1551 h 1670"/>
                    <a:gd name="T54" fmla="*/ 1179 w 2298"/>
                    <a:gd name="T55" fmla="*/ 1111 h 1670"/>
                    <a:gd name="T56" fmla="*/ 1119 w 2298"/>
                    <a:gd name="T57" fmla="*/ 1551 h 1670"/>
                    <a:gd name="T58" fmla="*/ 120 w 2298"/>
                    <a:gd name="T59" fmla="*/ 1111 h 1670"/>
                    <a:gd name="T60" fmla="*/ 587 w 2298"/>
                    <a:gd name="T61" fmla="*/ 1111 h 1670"/>
                    <a:gd name="T62" fmla="*/ 373 w 2298"/>
                    <a:gd name="T63" fmla="*/ 694 h 1670"/>
                    <a:gd name="T64" fmla="*/ 431 w 2298"/>
                    <a:gd name="T65" fmla="*/ 718 h 1670"/>
                    <a:gd name="T66" fmla="*/ 454 w 2298"/>
                    <a:gd name="T67" fmla="*/ 773 h 1670"/>
                    <a:gd name="T68" fmla="*/ 428 w 2298"/>
                    <a:gd name="T69" fmla="*/ 841 h 1670"/>
                    <a:gd name="T70" fmla="*/ 381 w 2298"/>
                    <a:gd name="T71" fmla="*/ 893 h 1670"/>
                    <a:gd name="T72" fmla="*/ 459 w 2298"/>
                    <a:gd name="T73" fmla="*/ 922 h 1670"/>
                    <a:gd name="T74" fmla="*/ 258 w 2298"/>
                    <a:gd name="T75" fmla="*/ 922 h 1670"/>
                    <a:gd name="T76" fmla="*/ 321 w 2298"/>
                    <a:gd name="T77" fmla="*/ 865 h 1670"/>
                    <a:gd name="T78" fmla="*/ 368 w 2298"/>
                    <a:gd name="T79" fmla="*/ 812 h 1670"/>
                    <a:gd name="T80" fmla="*/ 378 w 2298"/>
                    <a:gd name="T81" fmla="*/ 769 h 1670"/>
                    <a:gd name="T82" fmla="*/ 352 w 2298"/>
                    <a:gd name="T83" fmla="*/ 748 h 1670"/>
                    <a:gd name="T84" fmla="*/ 301 w 2298"/>
                    <a:gd name="T85" fmla="*/ 753 h 1670"/>
                    <a:gd name="T86" fmla="*/ 264 w 2298"/>
                    <a:gd name="T87" fmla="*/ 708 h 1670"/>
                    <a:gd name="T88" fmla="*/ 322 w 2298"/>
                    <a:gd name="T89" fmla="*/ 694 h 1670"/>
                    <a:gd name="T90" fmla="*/ 1711 w 2298"/>
                    <a:gd name="T91" fmla="*/ 614 h 1670"/>
                    <a:gd name="T92" fmla="*/ 2178 w 2298"/>
                    <a:gd name="T93" fmla="*/ 614 h 1670"/>
                    <a:gd name="T94" fmla="*/ 1179 w 2298"/>
                    <a:gd name="T95" fmla="*/ 1051 h 1670"/>
                    <a:gd name="T96" fmla="*/ 1179 w 2298"/>
                    <a:gd name="T97" fmla="*/ 614 h 1670"/>
                    <a:gd name="T98" fmla="*/ 1119 w 2298"/>
                    <a:gd name="T99" fmla="*/ 1051 h 1670"/>
                    <a:gd name="T100" fmla="*/ 120 w 2298"/>
                    <a:gd name="T101" fmla="*/ 614 h 1670"/>
                    <a:gd name="T102" fmla="*/ 587 w 2298"/>
                    <a:gd name="T103" fmla="*/ 614 h 1670"/>
                    <a:gd name="T104" fmla="*/ 414 w 2298"/>
                    <a:gd name="T105" fmla="*/ 207 h 1670"/>
                    <a:gd name="T106" fmla="*/ 340 w 2298"/>
                    <a:gd name="T107" fmla="*/ 281 h 1670"/>
                    <a:gd name="T108" fmla="*/ 349 w 2298"/>
                    <a:gd name="T109" fmla="*/ 207 h 1670"/>
                    <a:gd name="T110" fmla="*/ 2178 w 2298"/>
                    <a:gd name="T111" fmla="*/ 553 h 1670"/>
                    <a:gd name="T112" fmla="*/ 1179 w 2298"/>
                    <a:gd name="T113" fmla="*/ 119 h 1670"/>
                    <a:gd name="T114" fmla="*/ 1651 w 2298"/>
                    <a:gd name="T115" fmla="*/ 119 h 1670"/>
                    <a:gd name="T116" fmla="*/ 647 w 2298"/>
                    <a:gd name="T117" fmla="*/ 553 h 1670"/>
                    <a:gd name="T118" fmla="*/ 647 w 2298"/>
                    <a:gd name="T119" fmla="*/ 119 h 1670"/>
                    <a:gd name="T120" fmla="*/ 587 w 2298"/>
                    <a:gd name="T121" fmla="*/ 553 h 1670"/>
                    <a:gd name="T122" fmla="*/ 0 w 2298"/>
                    <a:gd name="T123" fmla="*/ 0 h 1670"/>
                    <a:gd name="T124" fmla="*/ 0 w 2298"/>
                    <a:gd name="T125" fmla="*/ 1670 h 1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298" h="1670">
                      <a:moveTo>
                        <a:pt x="346" y="1178"/>
                      </a:moveTo>
                      <a:lnTo>
                        <a:pt x="366" y="1180"/>
                      </a:lnTo>
                      <a:lnTo>
                        <a:pt x="385" y="1182"/>
                      </a:lnTo>
                      <a:lnTo>
                        <a:pt x="403" y="1187"/>
                      </a:lnTo>
                      <a:lnTo>
                        <a:pt x="420" y="1194"/>
                      </a:lnTo>
                      <a:lnTo>
                        <a:pt x="434" y="1204"/>
                      </a:lnTo>
                      <a:lnTo>
                        <a:pt x="445" y="1217"/>
                      </a:lnTo>
                      <a:lnTo>
                        <a:pt x="453" y="1234"/>
                      </a:lnTo>
                      <a:lnTo>
                        <a:pt x="455" y="1255"/>
                      </a:lnTo>
                      <a:lnTo>
                        <a:pt x="453" y="1273"/>
                      </a:lnTo>
                      <a:lnTo>
                        <a:pt x="447" y="1287"/>
                      </a:lnTo>
                      <a:lnTo>
                        <a:pt x="436" y="1299"/>
                      </a:lnTo>
                      <a:lnTo>
                        <a:pt x="421" y="1309"/>
                      </a:lnTo>
                      <a:lnTo>
                        <a:pt x="404" y="1315"/>
                      </a:lnTo>
                      <a:lnTo>
                        <a:pt x="404" y="1316"/>
                      </a:lnTo>
                      <a:lnTo>
                        <a:pt x="422" y="1322"/>
                      </a:lnTo>
                      <a:lnTo>
                        <a:pt x="438" y="1332"/>
                      </a:lnTo>
                      <a:lnTo>
                        <a:pt x="450" y="1344"/>
                      </a:lnTo>
                      <a:lnTo>
                        <a:pt x="457" y="1361"/>
                      </a:lnTo>
                      <a:lnTo>
                        <a:pt x="460" y="1380"/>
                      </a:lnTo>
                      <a:lnTo>
                        <a:pt x="457" y="1401"/>
                      </a:lnTo>
                      <a:lnTo>
                        <a:pt x="450" y="1418"/>
                      </a:lnTo>
                      <a:lnTo>
                        <a:pt x="440" y="1432"/>
                      </a:lnTo>
                      <a:lnTo>
                        <a:pt x="427" y="1444"/>
                      </a:lnTo>
                      <a:lnTo>
                        <a:pt x="411" y="1453"/>
                      </a:lnTo>
                      <a:lnTo>
                        <a:pt x="393" y="1459"/>
                      </a:lnTo>
                      <a:lnTo>
                        <a:pt x="375" y="1464"/>
                      </a:lnTo>
                      <a:lnTo>
                        <a:pt x="356" y="1466"/>
                      </a:lnTo>
                      <a:lnTo>
                        <a:pt x="338" y="1466"/>
                      </a:lnTo>
                      <a:lnTo>
                        <a:pt x="315" y="1466"/>
                      </a:lnTo>
                      <a:lnTo>
                        <a:pt x="293" y="1464"/>
                      </a:lnTo>
                      <a:lnTo>
                        <a:pt x="274" y="1461"/>
                      </a:lnTo>
                      <a:lnTo>
                        <a:pt x="257" y="1456"/>
                      </a:lnTo>
                      <a:lnTo>
                        <a:pt x="260" y="1398"/>
                      </a:lnTo>
                      <a:lnTo>
                        <a:pt x="280" y="1406"/>
                      </a:lnTo>
                      <a:lnTo>
                        <a:pt x="304" y="1411"/>
                      </a:lnTo>
                      <a:lnTo>
                        <a:pt x="329" y="1412"/>
                      </a:lnTo>
                      <a:lnTo>
                        <a:pt x="341" y="1411"/>
                      </a:lnTo>
                      <a:lnTo>
                        <a:pt x="353" y="1408"/>
                      </a:lnTo>
                      <a:lnTo>
                        <a:pt x="366" y="1404"/>
                      </a:lnTo>
                      <a:lnTo>
                        <a:pt x="375" y="1397"/>
                      </a:lnTo>
                      <a:lnTo>
                        <a:pt x="382" y="1389"/>
                      </a:lnTo>
                      <a:lnTo>
                        <a:pt x="385" y="1375"/>
                      </a:lnTo>
                      <a:lnTo>
                        <a:pt x="384" y="1365"/>
                      </a:lnTo>
                      <a:lnTo>
                        <a:pt x="379" y="1357"/>
                      </a:lnTo>
                      <a:lnTo>
                        <a:pt x="372" y="1351"/>
                      </a:lnTo>
                      <a:lnTo>
                        <a:pt x="362" y="1348"/>
                      </a:lnTo>
                      <a:lnTo>
                        <a:pt x="352" y="1345"/>
                      </a:lnTo>
                      <a:lnTo>
                        <a:pt x="343" y="1344"/>
                      </a:lnTo>
                      <a:lnTo>
                        <a:pt x="335" y="1344"/>
                      </a:lnTo>
                      <a:lnTo>
                        <a:pt x="318" y="1344"/>
                      </a:lnTo>
                      <a:lnTo>
                        <a:pt x="304" y="1345"/>
                      </a:lnTo>
                      <a:lnTo>
                        <a:pt x="304" y="1296"/>
                      </a:lnTo>
                      <a:lnTo>
                        <a:pt x="321" y="1296"/>
                      </a:lnTo>
                      <a:lnTo>
                        <a:pt x="335" y="1296"/>
                      </a:lnTo>
                      <a:lnTo>
                        <a:pt x="345" y="1296"/>
                      </a:lnTo>
                      <a:lnTo>
                        <a:pt x="355" y="1293"/>
                      </a:lnTo>
                      <a:lnTo>
                        <a:pt x="364" y="1290"/>
                      </a:lnTo>
                      <a:lnTo>
                        <a:pt x="373" y="1284"/>
                      </a:lnTo>
                      <a:lnTo>
                        <a:pt x="379" y="1275"/>
                      </a:lnTo>
                      <a:lnTo>
                        <a:pt x="381" y="1265"/>
                      </a:lnTo>
                      <a:lnTo>
                        <a:pt x="379" y="1253"/>
                      </a:lnTo>
                      <a:lnTo>
                        <a:pt x="374" y="1245"/>
                      </a:lnTo>
                      <a:lnTo>
                        <a:pt x="366" y="1239"/>
                      </a:lnTo>
                      <a:lnTo>
                        <a:pt x="356" y="1235"/>
                      </a:lnTo>
                      <a:lnTo>
                        <a:pt x="345" y="1234"/>
                      </a:lnTo>
                      <a:lnTo>
                        <a:pt x="333" y="1234"/>
                      </a:lnTo>
                      <a:lnTo>
                        <a:pt x="309" y="1235"/>
                      </a:lnTo>
                      <a:lnTo>
                        <a:pt x="287" y="1239"/>
                      </a:lnTo>
                      <a:lnTo>
                        <a:pt x="269" y="1245"/>
                      </a:lnTo>
                      <a:lnTo>
                        <a:pt x="265" y="1190"/>
                      </a:lnTo>
                      <a:lnTo>
                        <a:pt x="291" y="1183"/>
                      </a:lnTo>
                      <a:lnTo>
                        <a:pt x="317" y="1180"/>
                      </a:lnTo>
                      <a:lnTo>
                        <a:pt x="346" y="1178"/>
                      </a:lnTo>
                      <a:close/>
                      <a:moveTo>
                        <a:pt x="1711" y="1111"/>
                      </a:moveTo>
                      <a:lnTo>
                        <a:pt x="1711" y="1551"/>
                      </a:lnTo>
                      <a:lnTo>
                        <a:pt x="2178" y="1551"/>
                      </a:lnTo>
                      <a:lnTo>
                        <a:pt x="2178" y="1111"/>
                      </a:lnTo>
                      <a:lnTo>
                        <a:pt x="1711" y="1111"/>
                      </a:lnTo>
                      <a:close/>
                      <a:moveTo>
                        <a:pt x="1179" y="1111"/>
                      </a:moveTo>
                      <a:lnTo>
                        <a:pt x="1179" y="1551"/>
                      </a:lnTo>
                      <a:lnTo>
                        <a:pt x="1651" y="1551"/>
                      </a:lnTo>
                      <a:lnTo>
                        <a:pt x="1651" y="1111"/>
                      </a:lnTo>
                      <a:lnTo>
                        <a:pt x="1179" y="1111"/>
                      </a:lnTo>
                      <a:close/>
                      <a:moveTo>
                        <a:pt x="647" y="1111"/>
                      </a:moveTo>
                      <a:lnTo>
                        <a:pt x="647" y="1551"/>
                      </a:lnTo>
                      <a:lnTo>
                        <a:pt x="1119" y="1551"/>
                      </a:lnTo>
                      <a:lnTo>
                        <a:pt x="1119" y="1111"/>
                      </a:lnTo>
                      <a:lnTo>
                        <a:pt x="647" y="1111"/>
                      </a:lnTo>
                      <a:close/>
                      <a:moveTo>
                        <a:pt x="120" y="1111"/>
                      </a:moveTo>
                      <a:lnTo>
                        <a:pt x="120" y="1551"/>
                      </a:lnTo>
                      <a:lnTo>
                        <a:pt x="587" y="1551"/>
                      </a:lnTo>
                      <a:lnTo>
                        <a:pt x="587" y="1111"/>
                      </a:lnTo>
                      <a:lnTo>
                        <a:pt x="120" y="1111"/>
                      </a:lnTo>
                      <a:close/>
                      <a:moveTo>
                        <a:pt x="346" y="691"/>
                      </a:moveTo>
                      <a:lnTo>
                        <a:pt x="373" y="694"/>
                      </a:lnTo>
                      <a:lnTo>
                        <a:pt x="395" y="698"/>
                      </a:lnTo>
                      <a:lnTo>
                        <a:pt x="415" y="706"/>
                      </a:lnTo>
                      <a:lnTo>
                        <a:pt x="431" y="718"/>
                      </a:lnTo>
                      <a:lnTo>
                        <a:pt x="443" y="732"/>
                      </a:lnTo>
                      <a:lnTo>
                        <a:pt x="451" y="752"/>
                      </a:lnTo>
                      <a:lnTo>
                        <a:pt x="454" y="773"/>
                      </a:lnTo>
                      <a:lnTo>
                        <a:pt x="450" y="796"/>
                      </a:lnTo>
                      <a:lnTo>
                        <a:pt x="442" y="819"/>
                      </a:lnTo>
                      <a:lnTo>
                        <a:pt x="428" y="841"/>
                      </a:lnTo>
                      <a:lnTo>
                        <a:pt x="413" y="860"/>
                      </a:lnTo>
                      <a:lnTo>
                        <a:pt x="397" y="879"/>
                      </a:lnTo>
                      <a:lnTo>
                        <a:pt x="381" y="893"/>
                      </a:lnTo>
                      <a:lnTo>
                        <a:pt x="369" y="905"/>
                      </a:lnTo>
                      <a:lnTo>
                        <a:pt x="349" y="922"/>
                      </a:lnTo>
                      <a:lnTo>
                        <a:pt x="459" y="922"/>
                      </a:lnTo>
                      <a:lnTo>
                        <a:pt x="459" y="974"/>
                      </a:lnTo>
                      <a:lnTo>
                        <a:pt x="258" y="974"/>
                      </a:lnTo>
                      <a:lnTo>
                        <a:pt x="258" y="922"/>
                      </a:lnTo>
                      <a:lnTo>
                        <a:pt x="278" y="903"/>
                      </a:lnTo>
                      <a:lnTo>
                        <a:pt x="300" y="885"/>
                      </a:lnTo>
                      <a:lnTo>
                        <a:pt x="321" y="865"/>
                      </a:lnTo>
                      <a:lnTo>
                        <a:pt x="340" y="847"/>
                      </a:lnTo>
                      <a:lnTo>
                        <a:pt x="356" y="829"/>
                      </a:lnTo>
                      <a:lnTo>
                        <a:pt x="368" y="812"/>
                      </a:lnTo>
                      <a:lnTo>
                        <a:pt x="376" y="796"/>
                      </a:lnTo>
                      <a:lnTo>
                        <a:pt x="379" y="782"/>
                      </a:lnTo>
                      <a:lnTo>
                        <a:pt x="378" y="769"/>
                      </a:lnTo>
                      <a:lnTo>
                        <a:pt x="372" y="759"/>
                      </a:lnTo>
                      <a:lnTo>
                        <a:pt x="363" y="752"/>
                      </a:lnTo>
                      <a:lnTo>
                        <a:pt x="352" y="748"/>
                      </a:lnTo>
                      <a:lnTo>
                        <a:pt x="340" y="747"/>
                      </a:lnTo>
                      <a:lnTo>
                        <a:pt x="321" y="748"/>
                      </a:lnTo>
                      <a:lnTo>
                        <a:pt x="301" y="753"/>
                      </a:lnTo>
                      <a:lnTo>
                        <a:pt x="282" y="759"/>
                      </a:lnTo>
                      <a:lnTo>
                        <a:pt x="266" y="766"/>
                      </a:lnTo>
                      <a:lnTo>
                        <a:pt x="264" y="708"/>
                      </a:lnTo>
                      <a:lnTo>
                        <a:pt x="287" y="701"/>
                      </a:lnTo>
                      <a:lnTo>
                        <a:pt x="306" y="696"/>
                      </a:lnTo>
                      <a:lnTo>
                        <a:pt x="322" y="694"/>
                      </a:lnTo>
                      <a:lnTo>
                        <a:pt x="335" y="692"/>
                      </a:lnTo>
                      <a:lnTo>
                        <a:pt x="346" y="691"/>
                      </a:lnTo>
                      <a:close/>
                      <a:moveTo>
                        <a:pt x="1711" y="614"/>
                      </a:moveTo>
                      <a:lnTo>
                        <a:pt x="1711" y="1051"/>
                      </a:lnTo>
                      <a:lnTo>
                        <a:pt x="2178" y="1051"/>
                      </a:lnTo>
                      <a:lnTo>
                        <a:pt x="2178" y="614"/>
                      </a:lnTo>
                      <a:lnTo>
                        <a:pt x="1711" y="614"/>
                      </a:lnTo>
                      <a:close/>
                      <a:moveTo>
                        <a:pt x="1179" y="614"/>
                      </a:moveTo>
                      <a:lnTo>
                        <a:pt x="1179" y="1051"/>
                      </a:lnTo>
                      <a:lnTo>
                        <a:pt x="1651" y="1051"/>
                      </a:lnTo>
                      <a:lnTo>
                        <a:pt x="1651" y="614"/>
                      </a:lnTo>
                      <a:lnTo>
                        <a:pt x="1179" y="614"/>
                      </a:lnTo>
                      <a:close/>
                      <a:moveTo>
                        <a:pt x="647" y="614"/>
                      </a:moveTo>
                      <a:lnTo>
                        <a:pt x="647" y="1051"/>
                      </a:lnTo>
                      <a:lnTo>
                        <a:pt x="1119" y="1051"/>
                      </a:lnTo>
                      <a:lnTo>
                        <a:pt x="1119" y="614"/>
                      </a:lnTo>
                      <a:lnTo>
                        <a:pt x="647" y="614"/>
                      </a:lnTo>
                      <a:close/>
                      <a:moveTo>
                        <a:pt x="120" y="614"/>
                      </a:moveTo>
                      <a:lnTo>
                        <a:pt x="120" y="1051"/>
                      </a:lnTo>
                      <a:lnTo>
                        <a:pt x="587" y="1051"/>
                      </a:lnTo>
                      <a:lnTo>
                        <a:pt x="587" y="614"/>
                      </a:lnTo>
                      <a:lnTo>
                        <a:pt x="120" y="614"/>
                      </a:lnTo>
                      <a:close/>
                      <a:moveTo>
                        <a:pt x="349" y="207"/>
                      </a:moveTo>
                      <a:lnTo>
                        <a:pt x="414" y="207"/>
                      </a:lnTo>
                      <a:lnTo>
                        <a:pt x="414" y="486"/>
                      </a:lnTo>
                      <a:lnTo>
                        <a:pt x="340" y="486"/>
                      </a:lnTo>
                      <a:lnTo>
                        <a:pt x="340" y="281"/>
                      </a:lnTo>
                      <a:lnTo>
                        <a:pt x="287" y="319"/>
                      </a:lnTo>
                      <a:lnTo>
                        <a:pt x="254" y="269"/>
                      </a:lnTo>
                      <a:lnTo>
                        <a:pt x="349" y="207"/>
                      </a:lnTo>
                      <a:close/>
                      <a:moveTo>
                        <a:pt x="1711" y="119"/>
                      </a:moveTo>
                      <a:lnTo>
                        <a:pt x="1711" y="553"/>
                      </a:lnTo>
                      <a:lnTo>
                        <a:pt x="2178" y="553"/>
                      </a:lnTo>
                      <a:lnTo>
                        <a:pt x="2178" y="119"/>
                      </a:lnTo>
                      <a:lnTo>
                        <a:pt x="1711" y="119"/>
                      </a:lnTo>
                      <a:close/>
                      <a:moveTo>
                        <a:pt x="1179" y="119"/>
                      </a:moveTo>
                      <a:lnTo>
                        <a:pt x="1179" y="553"/>
                      </a:lnTo>
                      <a:lnTo>
                        <a:pt x="1651" y="553"/>
                      </a:lnTo>
                      <a:lnTo>
                        <a:pt x="1651" y="119"/>
                      </a:lnTo>
                      <a:lnTo>
                        <a:pt x="1179" y="119"/>
                      </a:lnTo>
                      <a:close/>
                      <a:moveTo>
                        <a:pt x="647" y="119"/>
                      </a:moveTo>
                      <a:lnTo>
                        <a:pt x="647" y="553"/>
                      </a:lnTo>
                      <a:lnTo>
                        <a:pt x="1119" y="553"/>
                      </a:lnTo>
                      <a:lnTo>
                        <a:pt x="1119" y="119"/>
                      </a:lnTo>
                      <a:lnTo>
                        <a:pt x="647" y="119"/>
                      </a:lnTo>
                      <a:close/>
                      <a:moveTo>
                        <a:pt x="120" y="119"/>
                      </a:moveTo>
                      <a:lnTo>
                        <a:pt x="120" y="553"/>
                      </a:lnTo>
                      <a:lnTo>
                        <a:pt x="587" y="553"/>
                      </a:lnTo>
                      <a:lnTo>
                        <a:pt x="587" y="119"/>
                      </a:lnTo>
                      <a:lnTo>
                        <a:pt x="120" y="119"/>
                      </a:lnTo>
                      <a:close/>
                      <a:moveTo>
                        <a:pt x="0" y="0"/>
                      </a:moveTo>
                      <a:lnTo>
                        <a:pt x="2298" y="0"/>
                      </a:lnTo>
                      <a:lnTo>
                        <a:pt x="2298" y="1670"/>
                      </a:lnTo>
                      <a:lnTo>
                        <a:pt x="0" y="16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11"/>
            <p:cNvGrpSpPr>
              <a:grpSpLocks noChangeAspect="1"/>
            </p:cNvGrpSpPr>
            <p:nvPr/>
          </p:nvGrpSpPr>
          <p:grpSpPr bwMode="auto">
            <a:xfrm>
              <a:off x="8748247" y="1933088"/>
              <a:ext cx="970529" cy="630936"/>
              <a:chOff x="2877" y="2787"/>
              <a:chExt cx="523" cy="340"/>
            </a:xfrm>
          </p:grpSpPr>
          <p:sp useBgFill="1">
            <p:nvSpPr>
              <p:cNvPr id="138" name="Freeform 13"/>
              <p:cNvSpPr>
                <a:spLocks noEditPoints="1"/>
              </p:cNvSpPr>
              <p:nvPr/>
            </p:nvSpPr>
            <p:spPr bwMode="auto">
              <a:xfrm>
                <a:off x="2877" y="2787"/>
                <a:ext cx="523" cy="340"/>
              </a:xfrm>
              <a:custGeom>
                <a:avLst/>
                <a:gdLst>
                  <a:gd name="T0" fmla="*/ 821 w 2617"/>
                  <a:gd name="T1" fmla="*/ 765 h 1701"/>
                  <a:gd name="T2" fmla="*/ 729 w 2617"/>
                  <a:gd name="T3" fmla="*/ 794 h 1701"/>
                  <a:gd name="T4" fmla="*/ 588 w 2617"/>
                  <a:gd name="T5" fmla="*/ 786 h 1701"/>
                  <a:gd name="T6" fmla="*/ 811 w 2617"/>
                  <a:gd name="T7" fmla="*/ 835 h 1701"/>
                  <a:gd name="T8" fmla="*/ 883 w 2617"/>
                  <a:gd name="T9" fmla="*/ 803 h 1701"/>
                  <a:gd name="T10" fmla="*/ 1024 w 2617"/>
                  <a:gd name="T11" fmla="*/ 801 h 1701"/>
                  <a:gd name="T12" fmla="*/ 1164 w 2617"/>
                  <a:gd name="T13" fmla="*/ 752 h 1701"/>
                  <a:gd name="T14" fmla="*/ 1091 w 2617"/>
                  <a:gd name="T15" fmla="*/ 445 h 1701"/>
                  <a:gd name="T16" fmla="*/ 925 w 2617"/>
                  <a:gd name="T17" fmla="*/ 506 h 1701"/>
                  <a:gd name="T18" fmla="*/ 1002 w 2617"/>
                  <a:gd name="T19" fmla="*/ 0 h 1701"/>
                  <a:gd name="T20" fmla="*/ 1159 w 2617"/>
                  <a:gd name="T21" fmla="*/ 12 h 1701"/>
                  <a:gd name="T22" fmla="*/ 1241 w 2617"/>
                  <a:gd name="T23" fmla="*/ 70 h 1701"/>
                  <a:gd name="T24" fmla="*/ 1285 w 2617"/>
                  <a:gd name="T25" fmla="*/ 161 h 1701"/>
                  <a:gd name="T26" fmla="*/ 1374 w 2617"/>
                  <a:gd name="T27" fmla="*/ 346 h 1701"/>
                  <a:gd name="T28" fmla="*/ 1386 w 2617"/>
                  <a:gd name="T29" fmla="*/ 196 h 1701"/>
                  <a:gd name="T30" fmla="*/ 1440 w 2617"/>
                  <a:gd name="T31" fmla="*/ 143 h 1701"/>
                  <a:gd name="T32" fmla="*/ 1528 w 2617"/>
                  <a:gd name="T33" fmla="*/ 132 h 1701"/>
                  <a:gd name="T34" fmla="*/ 1932 w 2617"/>
                  <a:gd name="T35" fmla="*/ 132 h 1701"/>
                  <a:gd name="T36" fmla="*/ 2044 w 2617"/>
                  <a:gd name="T37" fmla="*/ 132 h 1701"/>
                  <a:gd name="T38" fmla="*/ 2109 w 2617"/>
                  <a:gd name="T39" fmla="*/ 132 h 1701"/>
                  <a:gd name="T40" fmla="*/ 2161 w 2617"/>
                  <a:gd name="T41" fmla="*/ 140 h 1701"/>
                  <a:gd name="T42" fmla="*/ 2583 w 2617"/>
                  <a:gd name="T43" fmla="*/ 549 h 1701"/>
                  <a:gd name="T44" fmla="*/ 2615 w 2617"/>
                  <a:gd name="T45" fmla="*/ 608 h 1701"/>
                  <a:gd name="T46" fmla="*/ 2617 w 2617"/>
                  <a:gd name="T47" fmla="*/ 652 h 1701"/>
                  <a:gd name="T48" fmla="*/ 2617 w 2617"/>
                  <a:gd name="T49" fmla="*/ 777 h 1701"/>
                  <a:gd name="T50" fmla="*/ 2617 w 2617"/>
                  <a:gd name="T51" fmla="*/ 1549 h 1701"/>
                  <a:gd name="T52" fmla="*/ 2617 w 2617"/>
                  <a:gd name="T53" fmla="*/ 1586 h 1701"/>
                  <a:gd name="T54" fmla="*/ 2592 w 2617"/>
                  <a:gd name="T55" fmla="*/ 1658 h 1701"/>
                  <a:gd name="T56" fmla="*/ 2528 w 2617"/>
                  <a:gd name="T57" fmla="*/ 1699 h 1701"/>
                  <a:gd name="T58" fmla="*/ 1464 w 2617"/>
                  <a:gd name="T59" fmla="*/ 1699 h 1701"/>
                  <a:gd name="T60" fmla="*/ 1400 w 2617"/>
                  <a:gd name="T61" fmla="*/ 1658 h 1701"/>
                  <a:gd name="T62" fmla="*/ 1374 w 2617"/>
                  <a:gd name="T63" fmla="*/ 1586 h 1701"/>
                  <a:gd name="T64" fmla="*/ 1197 w 2617"/>
                  <a:gd name="T65" fmla="*/ 1049 h 1701"/>
                  <a:gd name="T66" fmla="*/ 1170 w 2617"/>
                  <a:gd name="T67" fmla="*/ 1147 h 1701"/>
                  <a:gd name="T68" fmla="*/ 1100 w 2617"/>
                  <a:gd name="T69" fmla="*/ 1219 h 1701"/>
                  <a:gd name="T70" fmla="*/ 1001 w 2617"/>
                  <a:gd name="T71" fmla="*/ 1245 h 1701"/>
                  <a:gd name="T72" fmla="*/ 839 w 2617"/>
                  <a:gd name="T73" fmla="*/ 1231 h 1701"/>
                  <a:gd name="T74" fmla="*/ 753 w 2617"/>
                  <a:gd name="T75" fmla="*/ 1164 h 1701"/>
                  <a:gd name="T76" fmla="*/ 394 w 2617"/>
                  <a:gd name="T77" fmla="*/ 990 h 1701"/>
                  <a:gd name="T78" fmla="*/ 314 w 2617"/>
                  <a:gd name="T79" fmla="*/ 1023 h 1701"/>
                  <a:gd name="T80" fmla="*/ 160 w 2617"/>
                  <a:gd name="T81" fmla="*/ 1022 h 1701"/>
                  <a:gd name="T82" fmla="*/ 69 w 2617"/>
                  <a:gd name="T83" fmla="*/ 979 h 1701"/>
                  <a:gd name="T84" fmla="*/ 12 w 2617"/>
                  <a:gd name="T85" fmla="*/ 897 h 1701"/>
                  <a:gd name="T86" fmla="*/ 0 w 2617"/>
                  <a:gd name="T87" fmla="*/ 740 h 1701"/>
                  <a:gd name="T88" fmla="*/ 26 w 2617"/>
                  <a:gd name="T89" fmla="*/ 641 h 1701"/>
                  <a:gd name="T90" fmla="*/ 96 w 2617"/>
                  <a:gd name="T91" fmla="*/ 571 h 1701"/>
                  <a:gd name="T92" fmla="*/ 196 w 2617"/>
                  <a:gd name="T93" fmla="*/ 544 h 1701"/>
                  <a:gd name="T94" fmla="*/ 351 w 2617"/>
                  <a:gd name="T95" fmla="*/ 556 h 1701"/>
                  <a:gd name="T96" fmla="*/ 449 w 2617"/>
                  <a:gd name="T97" fmla="*/ 498 h 1701"/>
                  <a:gd name="T98" fmla="*/ 505 w 2617"/>
                  <a:gd name="T99" fmla="*/ 404 h 1701"/>
                  <a:gd name="T100" fmla="*/ 602 w 2617"/>
                  <a:gd name="T101" fmla="*/ 353 h 1701"/>
                  <a:gd name="T102" fmla="*/ 806 w 2617"/>
                  <a:gd name="T103" fmla="*/ 269 h 1701"/>
                  <a:gd name="T104" fmla="*/ 818 w 2617"/>
                  <a:gd name="T105" fmla="*/ 128 h 1701"/>
                  <a:gd name="T106" fmla="*/ 876 w 2617"/>
                  <a:gd name="T107" fmla="*/ 46 h 1701"/>
                  <a:gd name="T108" fmla="*/ 967 w 2617"/>
                  <a:gd name="T109" fmla="*/ 3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17" h="1701">
                    <a:moveTo>
                      <a:pt x="864" y="719"/>
                    </a:moveTo>
                    <a:lnTo>
                      <a:pt x="845" y="745"/>
                    </a:lnTo>
                    <a:lnTo>
                      <a:pt x="821" y="765"/>
                    </a:lnTo>
                    <a:lnTo>
                      <a:pt x="793" y="781"/>
                    </a:lnTo>
                    <a:lnTo>
                      <a:pt x="763" y="792"/>
                    </a:lnTo>
                    <a:lnTo>
                      <a:pt x="729" y="794"/>
                    </a:lnTo>
                    <a:lnTo>
                      <a:pt x="640" y="794"/>
                    </a:lnTo>
                    <a:lnTo>
                      <a:pt x="614" y="793"/>
                    </a:lnTo>
                    <a:lnTo>
                      <a:pt x="588" y="786"/>
                    </a:lnTo>
                    <a:lnTo>
                      <a:pt x="588" y="787"/>
                    </a:lnTo>
                    <a:lnTo>
                      <a:pt x="792" y="853"/>
                    </a:lnTo>
                    <a:lnTo>
                      <a:pt x="811" y="835"/>
                    </a:lnTo>
                    <a:lnTo>
                      <a:pt x="833" y="821"/>
                    </a:lnTo>
                    <a:lnTo>
                      <a:pt x="858" y="809"/>
                    </a:lnTo>
                    <a:lnTo>
                      <a:pt x="883" y="803"/>
                    </a:lnTo>
                    <a:lnTo>
                      <a:pt x="911" y="800"/>
                    </a:lnTo>
                    <a:lnTo>
                      <a:pt x="1001" y="800"/>
                    </a:lnTo>
                    <a:lnTo>
                      <a:pt x="1024" y="801"/>
                    </a:lnTo>
                    <a:lnTo>
                      <a:pt x="1047" y="806"/>
                    </a:lnTo>
                    <a:lnTo>
                      <a:pt x="1068" y="815"/>
                    </a:lnTo>
                    <a:lnTo>
                      <a:pt x="1164" y="752"/>
                    </a:lnTo>
                    <a:lnTo>
                      <a:pt x="864" y="719"/>
                    </a:lnTo>
                    <a:close/>
                    <a:moveTo>
                      <a:pt x="1108" y="445"/>
                    </a:moveTo>
                    <a:lnTo>
                      <a:pt x="1091" y="445"/>
                    </a:lnTo>
                    <a:lnTo>
                      <a:pt x="1002" y="445"/>
                    </a:lnTo>
                    <a:lnTo>
                      <a:pt x="990" y="445"/>
                    </a:lnTo>
                    <a:lnTo>
                      <a:pt x="925" y="506"/>
                    </a:lnTo>
                    <a:lnTo>
                      <a:pt x="1209" y="538"/>
                    </a:lnTo>
                    <a:lnTo>
                      <a:pt x="1108" y="445"/>
                    </a:lnTo>
                    <a:close/>
                    <a:moveTo>
                      <a:pt x="1002" y="0"/>
                    </a:moveTo>
                    <a:lnTo>
                      <a:pt x="1091" y="0"/>
                    </a:lnTo>
                    <a:lnTo>
                      <a:pt x="1127" y="3"/>
                    </a:lnTo>
                    <a:lnTo>
                      <a:pt x="1159" y="12"/>
                    </a:lnTo>
                    <a:lnTo>
                      <a:pt x="1191" y="26"/>
                    </a:lnTo>
                    <a:lnTo>
                      <a:pt x="1217" y="46"/>
                    </a:lnTo>
                    <a:lnTo>
                      <a:pt x="1241" y="70"/>
                    </a:lnTo>
                    <a:lnTo>
                      <a:pt x="1261" y="98"/>
                    </a:lnTo>
                    <a:lnTo>
                      <a:pt x="1275" y="128"/>
                    </a:lnTo>
                    <a:lnTo>
                      <a:pt x="1285" y="161"/>
                    </a:lnTo>
                    <a:lnTo>
                      <a:pt x="1287" y="196"/>
                    </a:lnTo>
                    <a:lnTo>
                      <a:pt x="1287" y="265"/>
                    </a:lnTo>
                    <a:lnTo>
                      <a:pt x="1374" y="346"/>
                    </a:lnTo>
                    <a:lnTo>
                      <a:pt x="1374" y="247"/>
                    </a:lnTo>
                    <a:lnTo>
                      <a:pt x="1378" y="220"/>
                    </a:lnTo>
                    <a:lnTo>
                      <a:pt x="1386" y="196"/>
                    </a:lnTo>
                    <a:lnTo>
                      <a:pt x="1400" y="174"/>
                    </a:lnTo>
                    <a:lnTo>
                      <a:pt x="1418" y="157"/>
                    </a:lnTo>
                    <a:lnTo>
                      <a:pt x="1440" y="143"/>
                    </a:lnTo>
                    <a:lnTo>
                      <a:pt x="1464" y="134"/>
                    </a:lnTo>
                    <a:lnTo>
                      <a:pt x="1490" y="132"/>
                    </a:lnTo>
                    <a:lnTo>
                      <a:pt x="1528" y="132"/>
                    </a:lnTo>
                    <a:lnTo>
                      <a:pt x="1553" y="132"/>
                    </a:lnTo>
                    <a:lnTo>
                      <a:pt x="1586" y="132"/>
                    </a:lnTo>
                    <a:lnTo>
                      <a:pt x="1932" y="132"/>
                    </a:lnTo>
                    <a:lnTo>
                      <a:pt x="1973" y="132"/>
                    </a:lnTo>
                    <a:lnTo>
                      <a:pt x="2010" y="132"/>
                    </a:lnTo>
                    <a:lnTo>
                      <a:pt x="2044" y="132"/>
                    </a:lnTo>
                    <a:lnTo>
                      <a:pt x="2072" y="132"/>
                    </a:lnTo>
                    <a:lnTo>
                      <a:pt x="2095" y="132"/>
                    </a:lnTo>
                    <a:lnTo>
                      <a:pt x="2109" y="132"/>
                    </a:lnTo>
                    <a:lnTo>
                      <a:pt x="2117" y="132"/>
                    </a:lnTo>
                    <a:lnTo>
                      <a:pt x="2140" y="133"/>
                    </a:lnTo>
                    <a:lnTo>
                      <a:pt x="2161" y="140"/>
                    </a:lnTo>
                    <a:lnTo>
                      <a:pt x="2182" y="151"/>
                    </a:lnTo>
                    <a:lnTo>
                      <a:pt x="2199" y="165"/>
                    </a:lnTo>
                    <a:lnTo>
                      <a:pt x="2583" y="549"/>
                    </a:lnTo>
                    <a:lnTo>
                      <a:pt x="2598" y="567"/>
                    </a:lnTo>
                    <a:lnTo>
                      <a:pt x="2609" y="586"/>
                    </a:lnTo>
                    <a:lnTo>
                      <a:pt x="2615" y="608"/>
                    </a:lnTo>
                    <a:lnTo>
                      <a:pt x="2617" y="631"/>
                    </a:lnTo>
                    <a:lnTo>
                      <a:pt x="2617" y="637"/>
                    </a:lnTo>
                    <a:lnTo>
                      <a:pt x="2617" y="652"/>
                    </a:lnTo>
                    <a:lnTo>
                      <a:pt x="2617" y="702"/>
                    </a:lnTo>
                    <a:lnTo>
                      <a:pt x="2617" y="737"/>
                    </a:lnTo>
                    <a:lnTo>
                      <a:pt x="2617" y="777"/>
                    </a:lnTo>
                    <a:lnTo>
                      <a:pt x="2617" y="1488"/>
                    </a:lnTo>
                    <a:lnTo>
                      <a:pt x="2617" y="1521"/>
                    </a:lnTo>
                    <a:lnTo>
                      <a:pt x="2617" y="1549"/>
                    </a:lnTo>
                    <a:lnTo>
                      <a:pt x="2617" y="1568"/>
                    </a:lnTo>
                    <a:lnTo>
                      <a:pt x="2617" y="1581"/>
                    </a:lnTo>
                    <a:lnTo>
                      <a:pt x="2617" y="1586"/>
                    </a:lnTo>
                    <a:lnTo>
                      <a:pt x="2614" y="1612"/>
                    </a:lnTo>
                    <a:lnTo>
                      <a:pt x="2605" y="1637"/>
                    </a:lnTo>
                    <a:lnTo>
                      <a:pt x="2592" y="1658"/>
                    </a:lnTo>
                    <a:lnTo>
                      <a:pt x="2574" y="1676"/>
                    </a:lnTo>
                    <a:lnTo>
                      <a:pt x="2552" y="1690"/>
                    </a:lnTo>
                    <a:lnTo>
                      <a:pt x="2528" y="1699"/>
                    </a:lnTo>
                    <a:lnTo>
                      <a:pt x="2501" y="1701"/>
                    </a:lnTo>
                    <a:lnTo>
                      <a:pt x="1490" y="1701"/>
                    </a:lnTo>
                    <a:lnTo>
                      <a:pt x="1464" y="1699"/>
                    </a:lnTo>
                    <a:lnTo>
                      <a:pt x="1440" y="1690"/>
                    </a:lnTo>
                    <a:lnTo>
                      <a:pt x="1418" y="1676"/>
                    </a:lnTo>
                    <a:lnTo>
                      <a:pt x="1400" y="1658"/>
                    </a:lnTo>
                    <a:lnTo>
                      <a:pt x="1386" y="1637"/>
                    </a:lnTo>
                    <a:lnTo>
                      <a:pt x="1378" y="1612"/>
                    </a:lnTo>
                    <a:lnTo>
                      <a:pt x="1374" y="1586"/>
                    </a:lnTo>
                    <a:lnTo>
                      <a:pt x="1374" y="919"/>
                    </a:lnTo>
                    <a:lnTo>
                      <a:pt x="1197" y="1034"/>
                    </a:lnTo>
                    <a:lnTo>
                      <a:pt x="1197" y="1049"/>
                    </a:lnTo>
                    <a:lnTo>
                      <a:pt x="1194" y="1084"/>
                    </a:lnTo>
                    <a:lnTo>
                      <a:pt x="1185" y="1117"/>
                    </a:lnTo>
                    <a:lnTo>
                      <a:pt x="1170" y="1147"/>
                    </a:lnTo>
                    <a:lnTo>
                      <a:pt x="1151" y="1175"/>
                    </a:lnTo>
                    <a:lnTo>
                      <a:pt x="1127" y="1199"/>
                    </a:lnTo>
                    <a:lnTo>
                      <a:pt x="1100" y="1219"/>
                    </a:lnTo>
                    <a:lnTo>
                      <a:pt x="1070" y="1233"/>
                    </a:lnTo>
                    <a:lnTo>
                      <a:pt x="1036" y="1242"/>
                    </a:lnTo>
                    <a:lnTo>
                      <a:pt x="1001" y="1245"/>
                    </a:lnTo>
                    <a:lnTo>
                      <a:pt x="911" y="1245"/>
                    </a:lnTo>
                    <a:lnTo>
                      <a:pt x="874" y="1242"/>
                    </a:lnTo>
                    <a:lnTo>
                      <a:pt x="839" y="1231"/>
                    </a:lnTo>
                    <a:lnTo>
                      <a:pt x="806" y="1214"/>
                    </a:lnTo>
                    <a:lnTo>
                      <a:pt x="777" y="1191"/>
                    </a:lnTo>
                    <a:lnTo>
                      <a:pt x="753" y="1164"/>
                    </a:lnTo>
                    <a:lnTo>
                      <a:pt x="735" y="1133"/>
                    </a:lnTo>
                    <a:lnTo>
                      <a:pt x="723" y="1098"/>
                    </a:lnTo>
                    <a:lnTo>
                      <a:pt x="394" y="990"/>
                    </a:lnTo>
                    <a:lnTo>
                      <a:pt x="370" y="1005"/>
                    </a:lnTo>
                    <a:lnTo>
                      <a:pt x="342" y="1015"/>
                    </a:lnTo>
                    <a:lnTo>
                      <a:pt x="314" y="1023"/>
                    </a:lnTo>
                    <a:lnTo>
                      <a:pt x="284" y="1025"/>
                    </a:lnTo>
                    <a:lnTo>
                      <a:pt x="196" y="1025"/>
                    </a:lnTo>
                    <a:lnTo>
                      <a:pt x="160" y="1022"/>
                    </a:lnTo>
                    <a:lnTo>
                      <a:pt x="127" y="1013"/>
                    </a:lnTo>
                    <a:lnTo>
                      <a:pt x="96" y="999"/>
                    </a:lnTo>
                    <a:lnTo>
                      <a:pt x="69" y="979"/>
                    </a:lnTo>
                    <a:lnTo>
                      <a:pt x="46" y="955"/>
                    </a:lnTo>
                    <a:lnTo>
                      <a:pt x="26" y="927"/>
                    </a:lnTo>
                    <a:lnTo>
                      <a:pt x="12" y="897"/>
                    </a:lnTo>
                    <a:lnTo>
                      <a:pt x="2" y="864"/>
                    </a:lnTo>
                    <a:lnTo>
                      <a:pt x="0" y="829"/>
                    </a:lnTo>
                    <a:lnTo>
                      <a:pt x="0" y="740"/>
                    </a:lnTo>
                    <a:lnTo>
                      <a:pt x="2" y="705"/>
                    </a:lnTo>
                    <a:lnTo>
                      <a:pt x="12" y="672"/>
                    </a:lnTo>
                    <a:lnTo>
                      <a:pt x="26" y="641"/>
                    </a:lnTo>
                    <a:lnTo>
                      <a:pt x="46" y="614"/>
                    </a:lnTo>
                    <a:lnTo>
                      <a:pt x="69" y="590"/>
                    </a:lnTo>
                    <a:lnTo>
                      <a:pt x="96" y="571"/>
                    </a:lnTo>
                    <a:lnTo>
                      <a:pt x="127" y="556"/>
                    </a:lnTo>
                    <a:lnTo>
                      <a:pt x="160" y="548"/>
                    </a:lnTo>
                    <a:lnTo>
                      <a:pt x="196" y="544"/>
                    </a:lnTo>
                    <a:lnTo>
                      <a:pt x="284" y="544"/>
                    </a:lnTo>
                    <a:lnTo>
                      <a:pt x="319" y="546"/>
                    </a:lnTo>
                    <a:lnTo>
                      <a:pt x="351" y="556"/>
                    </a:lnTo>
                    <a:lnTo>
                      <a:pt x="382" y="569"/>
                    </a:lnTo>
                    <a:lnTo>
                      <a:pt x="445" y="537"/>
                    </a:lnTo>
                    <a:lnTo>
                      <a:pt x="449" y="498"/>
                    </a:lnTo>
                    <a:lnTo>
                      <a:pt x="462" y="463"/>
                    </a:lnTo>
                    <a:lnTo>
                      <a:pt x="481" y="431"/>
                    </a:lnTo>
                    <a:lnTo>
                      <a:pt x="505" y="404"/>
                    </a:lnTo>
                    <a:lnTo>
                      <a:pt x="533" y="381"/>
                    </a:lnTo>
                    <a:lnTo>
                      <a:pt x="565" y="364"/>
                    </a:lnTo>
                    <a:lnTo>
                      <a:pt x="602" y="353"/>
                    </a:lnTo>
                    <a:lnTo>
                      <a:pt x="640" y="349"/>
                    </a:lnTo>
                    <a:lnTo>
                      <a:pt x="721" y="349"/>
                    </a:lnTo>
                    <a:lnTo>
                      <a:pt x="806" y="269"/>
                    </a:lnTo>
                    <a:lnTo>
                      <a:pt x="806" y="196"/>
                    </a:lnTo>
                    <a:lnTo>
                      <a:pt x="810" y="161"/>
                    </a:lnTo>
                    <a:lnTo>
                      <a:pt x="818" y="128"/>
                    </a:lnTo>
                    <a:lnTo>
                      <a:pt x="833" y="98"/>
                    </a:lnTo>
                    <a:lnTo>
                      <a:pt x="852" y="70"/>
                    </a:lnTo>
                    <a:lnTo>
                      <a:pt x="876" y="46"/>
                    </a:lnTo>
                    <a:lnTo>
                      <a:pt x="904" y="26"/>
                    </a:lnTo>
                    <a:lnTo>
                      <a:pt x="934" y="12"/>
                    </a:lnTo>
                    <a:lnTo>
                      <a:pt x="967" y="3"/>
                    </a:lnTo>
                    <a:lnTo>
                      <a:pt x="1002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4"/>
              <p:cNvSpPr>
                <a:spLocks noEditPoints="1"/>
              </p:cNvSpPr>
              <p:nvPr/>
            </p:nvSpPr>
            <p:spPr bwMode="auto">
              <a:xfrm>
                <a:off x="3175" y="2836"/>
                <a:ext cx="202" cy="268"/>
              </a:xfrm>
              <a:custGeom>
                <a:avLst/>
                <a:gdLst>
                  <a:gd name="T0" fmla="*/ 119 w 1011"/>
                  <a:gd name="T1" fmla="*/ 853 h 1339"/>
                  <a:gd name="T2" fmla="*/ 119 w 1011"/>
                  <a:gd name="T3" fmla="*/ 1206 h 1339"/>
                  <a:gd name="T4" fmla="*/ 299 w 1011"/>
                  <a:gd name="T5" fmla="*/ 1206 h 1339"/>
                  <a:gd name="T6" fmla="*/ 299 w 1011"/>
                  <a:gd name="T7" fmla="*/ 853 h 1339"/>
                  <a:gd name="T8" fmla="*/ 119 w 1011"/>
                  <a:gd name="T9" fmla="*/ 853 h 1339"/>
                  <a:gd name="T10" fmla="*/ 704 w 1011"/>
                  <a:gd name="T11" fmla="*/ 765 h 1339"/>
                  <a:gd name="T12" fmla="*/ 704 w 1011"/>
                  <a:gd name="T13" fmla="*/ 1206 h 1339"/>
                  <a:gd name="T14" fmla="*/ 885 w 1011"/>
                  <a:gd name="T15" fmla="*/ 1206 h 1339"/>
                  <a:gd name="T16" fmla="*/ 885 w 1011"/>
                  <a:gd name="T17" fmla="*/ 765 h 1339"/>
                  <a:gd name="T18" fmla="*/ 704 w 1011"/>
                  <a:gd name="T19" fmla="*/ 765 h 1339"/>
                  <a:gd name="T20" fmla="*/ 408 w 1011"/>
                  <a:gd name="T21" fmla="*/ 599 h 1339"/>
                  <a:gd name="T22" fmla="*/ 408 w 1011"/>
                  <a:gd name="T23" fmla="*/ 1206 h 1339"/>
                  <a:gd name="T24" fmla="*/ 589 w 1011"/>
                  <a:gd name="T25" fmla="*/ 1206 h 1339"/>
                  <a:gd name="T26" fmla="*/ 589 w 1011"/>
                  <a:gd name="T27" fmla="*/ 599 h 1339"/>
                  <a:gd name="T28" fmla="*/ 408 w 1011"/>
                  <a:gd name="T29" fmla="*/ 599 h 1339"/>
                  <a:gd name="T30" fmla="*/ 627 w 1011"/>
                  <a:gd name="T31" fmla="*/ 0 h 1339"/>
                  <a:gd name="T32" fmla="*/ 628 w 1011"/>
                  <a:gd name="T33" fmla="*/ 0 h 1339"/>
                  <a:gd name="T34" fmla="*/ 1011 w 1011"/>
                  <a:gd name="T35" fmla="*/ 384 h 1339"/>
                  <a:gd name="T36" fmla="*/ 1011 w 1011"/>
                  <a:gd name="T37" fmla="*/ 384 h 1339"/>
                  <a:gd name="T38" fmla="*/ 627 w 1011"/>
                  <a:gd name="T39" fmla="*/ 384 h 1339"/>
                  <a:gd name="T40" fmla="*/ 627 w 1011"/>
                  <a:gd name="T41" fmla="*/ 0 h 1339"/>
                  <a:gd name="T42" fmla="*/ 0 w 1011"/>
                  <a:gd name="T43" fmla="*/ 0 h 1339"/>
                  <a:gd name="T44" fmla="*/ 519 w 1011"/>
                  <a:gd name="T45" fmla="*/ 0 h 1339"/>
                  <a:gd name="T46" fmla="*/ 519 w 1011"/>
                  <a:gd name="T47" fmla="*/ 492 h 1339"/>
                  <a:gd name="T48" fmla="*/ 1011 w 1011"/>
                  <a:gd name="T49" fmla="*/ 492 h 1339"/>
                  <a:gd name="T50" fmla="*/ 1011 w 1011"/>
                  <a:gd name="T51" fmla="*/ 1339 h 1339"/>
                  <a:gd name="T52" fmla="*/ 0 w 1011"/>
                  <a:gd name="T53" fmla="*/ 1339 h 1339"/>
                  <a:gd name="T54" fmla="*/ 0 w 1011"/>
                  <a:gd name="T55" fmla="*/ 649 h 1339"/>
                  <a:gd name="T56" fmla="*/ 2 w 1011"/>
                  <a:gd name="T57" fmla="*/ 649 h 1339"/>
                  <a:gd name="T58" fmla="*/ 43 w 1011"/>
                  <a:gd name="T59" fmla="*/ 645 h 1339"/>
                  <a:gd name="T60" fmla="*/ 81 w 1011"/>
                  <a:gd name="T61" fmla="*/ 634 h 1339"/>
                  <a:gd name="T62" fmla="*/ 117 w 1011"/>
                  <a:gd name="T63" fmla="*/ 619 h 1339"/>
                  <a:gd name="T64" fmla="*/ 148 w 1011"/>
                  <a:gd name="T65" fmla="*/ 596 h 1339"/>
                  <a:gd name="T66" fmla="*/ 175 w 1011"/>
                  <a:gd name="T67" fmla="*/ 569 h 1339"/>
                  <a:gd name="T68" fmla="*/ 198 w 1011"/>
                  <a:gd name="T69" fmla="*/ 538 h 1339"/>
                  <a:gd name="T70" fmla="*/ 213 w 1011"/>
                  <a:gd name="T71" fmla="*/ 501 h 1339"/>
                  <a:gd name="T72" fmla="*/ 224 w 1011"/>
                  <a:gd name="T73" fmla="*/ 464 h 1339"/>
                  <a:gd name="T74" fmla="*/ 228 w 1011"/>
                  <a:gd name="T75" fmla="*/ 423 h 1339"/>
                  <a:gd name="T76" fmla="*/ 224 w 1011"/>
                  <a:gd name="T77" fmla="*/ 383 h 1339"/>
                  <a:gd name="T78" fmla="*/ 213 w 1011"/>
                  <a:gd name="T79" fmla="*/ 344 h 1339"/>
                  <a:gd name="T80" fmla="*/ 198 w 1011"/>
                  <a:gd name="T81" fmla="*/ 309 h 1339"/>
                  <a:gd name="T82" fmla="*/ 175 w 1011"/>
                  <a:gd name="T83" fmla="*/ 278 h 1339"/>
                  <a:gd name="T84" fmla="*/ 148 w 1011"/>
                  <a:gd name="T85" fmla="*/ 251 h 1339"/>
                  <a:gd name="T86" fmla="*/ 117 w 1011"/>
                  <a:gd name="T87" fmla="*/ 228 h 1339"/>
                  <a:gd name="T88" fmla="*/ 81 w 1011"/>
                  <a:gd name="T89" fmla="*/ 211 h 1339"/>
                  <a:gd name="T90" fmla="*/ 43 w 1011"/>
                  <a:gd name="T91" fmla="*/ 201 h 1339"/>
                  <a:gd name="T92" fmla="*/ 2 w 1011"/>
                  <a:gd name="T93" fmla="*/ 198 h 1339"/>
                  <a:gd name="T94" fmla="*/ 0 w 1011"/>
                  <a:gd name="T95" fmla="*/ 198 h 1339"/>
                  <a:gd name="T96" fmla="*/ 0 w 1011"/>
                  <a:gd name="T97" fmla="*/ 0 h 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11" h="1339">
                    <a:moveTo>
                      <a:pt x="119" y="853"/>
                    </a:moveTo>
                    <a:lnTo>
                      <a:pt x="119" y="1206"/>
                    </a:lnTo>
                    <a:lnTo>
                      <a:pt x="299" y="1206"/>
                    </a:lnTo>
                    <a:lnTo>
                      <a:pt x="299" y="853"/>
                    </a:lnTo>
                    <a:lnTo>
                      <a:pt x="119" y="853"/>
                    </a:lnTo>
                    <a:close/>
                    <a:moveTo>
                      <a:pt x="704" y="765"/>
                    </a:moveTo>
                    <a:lnTo>
                      <a:pt x="704" y="1206"/>
                    </a:lnTo>
                    <a:lnTo>
                      <a:pt x="885" y="1206"/>
                    </a:lnTo>
                    <a:lnTo>
                      <a:pt x="885" y="765"/>
                    </a:lnTo>
                    <a:lnTo>
                      <a:pt x="704" y="765"/>
                    </a:lnTo>
                    <a:close/>
                    <a:moveTo>
                      <a:pt x="408" y="599"/>
                    </a:moveTo>
                    <a:lnTo>
                      <a:pt x="408" y="1206"/>
                    </a:lnTo>
                    <a:lnTo>
                      <a:pt x="589" y="1206"/>
                    </a:lnTo>
                    <a:lnTo>
                      <a:pt x="589" y="599"/>
                    </a:lnTo>
                    <a:lnTo>
                      <a:pt x="408" y="599"/>
                    </a:lnTo>
                    <a:close/>
                    <a:moveTo>
                      <a:pt x="627" y="0"/>
                    </a:moveTo>
                    <a:lnTo>
                      <a:pt x="628" y="0"/>
                    </a:lnTo>
                    <a:lnTo>
                      <a:pt x="1011" y="384"/>
                    </a:lnTo>
                    <a:lnTo>
                      <a:pt x="1011" y="384"/>
                    </a:lnTo>
                    <a:lnTo>
                      <a:pt x="627" y="384"/>
                    </a:lnTo>
                    <a:lnTo>
                      <a:pt x="627" y="0"/>
                    </a:lnTo>
                    <a:close/>
                    <a:moveTo>
                      <a:pt x="0" y="0"/>
                    </a:moveTo>
                    <a:lnTo>
                      <a:pt x="519" y="0"/>
                    </a:lnTo>
                    <a:lnTo>
                      <a:pt x="519" y="492"/>
                    </a:lnTo>
                    <a:lnTo>
                      <a:pt x="1011" y="492"/>
                    </a:lnTo>
                    <a:lnTo>
                      <a:pt x="1011" y="1339"/>
                    </a:lnTo>
                    <a:lnTo>
                      <a:pt x="0" y="1339"/>
                    </a:lnTo>
                    <a:lnTo>
                      <a:pt x="0" y="649"/>
                    </a:lnTo>
                    <a:lnTo>
                      <a:pt x="2" y="649"/>
                    </a:lnTo>
                    <a:lnTo>
                      <a:pt x="43" y="645"/>
                    </a:lnTo>
                    <a:lnTo>
                      <a:pt x="81" y="634"/>
                    </a:lnTo>
                    <a:lnTo>
                      <a:pt x="117" y="619"/>
                    </a:lnTo>
                    <a:lnTo>
                      <a:pt x="148" y="596"/>
                    </a:lnTo>
                    <a:lnTo>
                      <a:pt x="175" y="569"/>
                    </a:lnTo>
                    <a:lnTo>
                      <a:pt x="198" y="538"/>
                    </a:lnTo>
                    <a:lnTo>
                      <a:pt x="213" y="501"/>
                    </a:lnTo>
                    <a:lnTo>
                      <a:pt x="224" y="464"/>
                    </a:lnTo>
                    <a:lnTo>
                      <a:pt x="228" y="423"/>
                    </a:lnTo>
                    <a:lnTo>
                      <a:pt x="224" y="383"/>
                    </a:lnTo>
                    <a:lnTo>
                      <a:pt x="213" y="344"/>
                    </a:lnTo>
                    <a:lnTo>
                      <a:pt x="198" y="309"/>
                    </a:lnTo>
                    <a:lnTo>
                      <a:pt x="175" y="278"/>
                    </a:lnTo>
                    <a:lnTo>
                      <a:pt x="148" y="251"/>
                    </a:lnTo>
                    <a:lnTo>
                      <a:pt x="117" y="228"/>
                    </a:lnTo>
                    <a:lnTo>
                      <a:pt x="81" y="211"/>
                    </a:lnTo>
                    <a:lnTo>
                      <a:pt x="43" y="201"/>
                    </a:lnTo>
                    <a:lnTo>
                      <a:pt x="2" y="198"/>
                    </a:lnTo>
                    <a:lnTo>
                      <a:pt x="0" y="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2900" y="2810"/>
                <a:ext cx="301" cy="203"/>
              </a:xfrm>
              <a:custGeom>
                <a:avLst/>
                <a:gdLst>
                  <a:gd name="T0" fmla="*/ 692 w 1505"/>
                  <a:gd name="T1" fmla="*/ 540 h 1013"/>
                  <a:gd name="T2" fmla="*/ 656 w 1505"/>
                  <a:gd name="T3" fmla="*/ 588 h 1013"/>
                  <a:gd name="T4" fmla="*/ 526 w 1505"/>
                  <a:gd name="T5" fmla="*/ 598 h 1013"/>
                  <a:gd name="T6" fmla="*/ 465 w 1505"/>
                  <a:gd name="T7" fmla="*/ 571 h 1013"/>
                  <a:gd name="T8" fmla="*/ 251 w 1505"/>
                  <a:gd name="T9" fmla="*/ 682 h 1013"/>
                  <a:gd name="T10" fmla="*/ 736 w 1505"/>
                  <a:gd name="T11" fmla="*/ 793 h 1013"/>
                  <a:gd name="T12" fmla="*/ 797 w 1505"/>
                  <a:gd name="T13" fmla="*/ 764 h 1013"/>
                  <a:gd name="T14" fmla="*/ 923 w 1505"/>
                  <a:gd name="T15" fmla="*/ 773 h 1013"/>
                  <a:gd name="T16" fmla="*/ 1259 w 1505"/>
                  <a:gd name="T17" fmla="*/ 596 h 1013"/>
                  <a:gd name="T18" fmla="*/ 696 w 1505"/>
                  <a:gd name="T19" fmla="*/ 517 h 1013"/>
                  <a:gd name="T20" fmla="*/ 977 w 1505"/>
                  <a:gd name="T21" fmla="*/ 249 h 1013"/>
                  <a:gd name="T22" fmla="*/ 853 w 1505"/>
                  <a:gd name="T23" fmla="*/ 241 h 1013"/>
                  <a:gd name="T24" fmla="*/ 696 w 1505"/>
                  <a:gd name="T25" fmla="*/ 429 h 1013"/>
                  <a:gd name="T26" fmla="*/ 1264 w 1505"/>
                  <a:gd name="T27" fmla="*/ 499 h 1013"/>
                  <a:gd name="T28" fmla="*/ 888 w 1505"/>
                  <a:gd name="T29" fmla="*/ 0 h 1013"/>
                  <a:gd name="T30" fmla="*/ 1017 w 1505"/>
                  <a:gd name="T31" fmla="*/ 11 h 1013"/>
                  <a:gd name="T32" fmla="*/ 1055 w 1505"/>
                  <a:gd name="T33" fmla="*/ 59 h 1013"/>
                  <a:gd name="T34" fmla="*/ 1057 w 1505"/>
                  <a:gd name="T35" fmla="*/ 182 h 1013"/>
                  <a:gd name="T36" fmla="*/ 1338 w 1505"/>
                  <a:gd name="T37" fmla="*/ 434 h 1013"/>
                  <a:gd name="T38" fmla="*/ 1407 w 1505"/>
                  <a:gd name="T39" fmla="*/ 432 h 1013"/>
                  <a:gd name="T40" fmla="*/ 1477 w 1505"/>
                  <a:gd name="T41" fmla="*/ 475 h 1013"/>
                  <a:gd name="T42" fmla="*/ 1505 w 1505"/>
                  <a:gd name="T43" fmla="*/ 554 h 1013"/>
                  <a:gd name="T44" fmla="*/ 1477 w 1505"/>
                  <a:gd name="T45" fmla="*/ 633 h 1013"/>
                  <a:gd name="T46" fmla="*/ 1407 w 1505"/>
                  <a:gd name="T47" fmla="*/ 677 h 1013"/>
                  <a:gd name="T48" fmla="*/ 1332 w 1505"/>
                  <a:gd name="T49" fmla="*/ 671 h 1013"/>
                  <a:gd name="T50" fmla="*/ 967 w 1505"/>
                  <a:gd name="T51" fmla="*/ 855 h 1013"/>
                  <a:gd name="T52" fmla="*/ 956 w 1505"/>
                  <a:gd name="T53" fmla="*/ 973 h 1013"/>
                  <a:gd name="T54" fmla="*/ 909 w 1505"/>
                  <a:gd name="T55" fmla="*/ 1011 h 1013"/>
                  <a:gd name="T56" fmla="*/ 777 w 1505"/>
                  <a:gd name="T57" fmla="*/ 1011 h 1013"/>
                  <a:gd name="T58" fmla="*/ 728 w 1505"/>
                  <a:gd name="T59" fmla="*/ 973 h 1013"/>
                  <a:gd name="T60" fmla="*/ 717 w 1505"/>
                  <a:gd name="T61" fmla="*/ 896 h 1013"/>
                  <a:gd name="T62" fmla="*/ 223 w 1505"/>
                  <a:gd name="T63" fmla="*/ 773 h 1013"/>
                  <a:gd name="T64" fmla="*/ 170 w 1505"/>
                  <a:gd name="T65" fmla="*/ 793 h 1013"/>
                  <a:gd name="T66" fmla="*/ 40 w 1505"/>
                  <a:gd name="T67" fmla="*/ 782 h 1013"/>
                  <a:gd name="T68" fmla="*/ 4 w 1505"/>
                  <a:gd name="T69" fmla="*/ 734 h 1013"/>
                  <a:gd name="T70" fmla="*/ 4 w 1505"/>
                  <a:gd name="T71" fmla="*/ 602 h 1013"/>
                  <a:gd name="T72" fmla="*/ 40 w 1505"/>
                  <a:gd name="T73" fmla="*/ 555 h 1013"/>
                  <a:gd name="T74" fmla="*/ 170 w 1505"/>
                  <a:gd name="T75" fmla="*/ 544 h 1013"/>
                  <a:gd name="T76" fmla="*/ 224 w 1505"/>
                  <a:gd name="T77" fmla="*/ 565 h 1013"/>
                  <a:gd name="T78" fmla="*/ 445 w 1505"/>
                  <a:gd name="T79" fmla="*/ 490 h 1013"/>
                  <a:gd name="T80" fmla="*/ 456 w 1505"/>
                  <a:gd name="T81" fmla="*/ 389 h 1013"/>
                  <a:gd name="T82" fmla="*/ 505 w 1505"/>
                  <a:gd name="T83" fmla="*/ 352 h 1013"/>
                  <a:gd name="T84" fmla="*/ 630 w 1505"/>
                  <a:gd name="T85" fmla="*/ 351 h 1013"/>
                  <a:gd name="T86" fmla="*/ 809 w 1505"/>
                  <a:gd name="T87" fmla="*/ 184 h 1013"/>
                  <a:gd name="T88" fmla="*/ 811 w 1505"/>
                  <a:gd name="T89" fmla="*/ 59 h 1013"/>
                  <a:gd name="T90" fmla="*/ 848 w 1505"/>
                  <a:gd name="T91" fmla="*/ 11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05" h="1013">
                    <a:moveTo>
                      <a:pt x="696" y="517"/>
                    </a:moveTo>
                    <a:lnTo>
                      <a:pt x="696" y="519"/>
                    </a:lnTo>
                    <a:lnTo>
                      <a:pt x="692" y="540"/>
                    </a:lnTo>
                    <a:lnTo>
                      <a:pt x="685" y="559"/>
                    </a:lnTo>
                    <a:lnTo>
                      <a:pt x="672" y="575"/>
                    </a:lnTo>
                    <a:lnTo>
                      <a:pt x="656" y="588"/>
                    </a:lnTo>
                    <a:lnTo>
                      <a:pt x="636" y="596"/>
                    </a:lnTo>
                    <a:lnTo>
                      <a:pt x="615" y="598"/>
                    </a:lnTo>
                    <a:lnTo>
                      <a:pt x="526" y="598"/>
                    </a:lnTo>
                    <a:lnTo>
                      <a:pt x="503" y="596"/>
                    </a:lnTo>
                    <a:lnTo>
                      <a:pt x="482" y="586"/>
                    </a:lnTo>
                    <a:lnTo>
                      <a:pt x="465" y="571"/>
                    </a:lnTo>
                    <a:lnTo>
                      <a:pt x="453" y="551"/>
                    </a:lnTo>
                    <a:lnTo>
                      <a:pt x="251" y="660"/>
                    </a:lnTo>
                    <a:lnTo>
                      <a:pt x="251" y="682"/>
                    </a:lnTo>
                    <a:lnTo>
                      <a:pt x="717" y="835"/>
                    </a:lnTo>
                    <a:lnTo>
                      <a:pt x="724" y="812"/>
                    </a:lnTo>
                    <a:lnTo>
                      <a:pt x="736" y="793"/>
                    </a:lnTo>
                    <a:lnTo>
                      <a:pt x="754" y="777"/>
                    </a:lnTo>
                    <a:lnTo>
                      <a:pt x="774" y="768"/>
                    </a:lnTo>
                    <a:lnTo>
                      <a:pt x="797" y="764"/>
                    </a:lnTo>
                    <a:lnTo>
                      <a:pt x="887" y="764"/>
                    </a:lnTo>
                    <a:lnTo>
                      <a:pt x="905" y="765"/>
                    </a:lnTo>
                    <a:lnTo>
                      <a:pt x="923" y="773"/>
                    </a:lnTo>
                    <a:lnTo>
                      <a:pt x="938" y="782"/>
                    </a:lnTo>
                    <a:lnTo>
                      <a:pt x="951" y="796"/>
                    </a:lnTo>
                    <a:lnTo>
                      <a:pt x="1259" y="596"/>
                    </a:lnTo>
                    <a:lnTo>
                      <a:pt x="1257" y="588"/>
                    </a:lnTo>
                    <a:lnTo>
                      <a:pt x="1254" y="578"/>
                    </a:lnTo>
                    <a:lnTo>
                      <a:pt x="696" y="517"/>
                    </a:lnTo>
                    <a:close/>
                    <a:moveTo>
                      <a:pt x="1016" y="239"/>
                    </a:moveTo>
                    <a:lnTo>
                      <a:pt x="997" y="247"/>
                    </a:lnTo>
                    <a:lnTo>
                      <a:pt x="977" y="249"/>
                    </a:lnTo>
                    <a:lnTo>
                      <a:pt x="888" y="249"/>
                    </a:lnTo>
                    <a:lnTo>
                      <a:pt x="870" y="248"/>
                    </a:lnTo>
                    <a:lnTo>
                      <a:pt x="853" y="241"/>
                    </a:lnTo>
                    <a:lnTo>
                      <a:pt x="688" y="397"/>
                    </a:lnTo>
                    <a:lnTo>
                      <a:pt x="693" y="413"/>
                    </a:lnTo>
                    <a:lnTo>
                      <a:pt x="696" y="429"/>
                    </a:lnTo>
                    <a:lnTo>
                      <a:pt x="696" y="458"/>
                    </a:lnTo>
                    <a:lnTo>
                      <a:pt x="1257" y="520"/>
                    </a:lnTo>
                    <a:lnTo>
                      <a:pt x="1264" y="499"/>
                    </a:lnTo>
                    <a:lnTo>
                      <a:pt x="1276" y="481"/>
                    </a:lnTo>
                    <a:lnTo>
                      <a:pt x="1016" y="239"/>
                    </a:lnTo>
                    <a:close/>
                    <a:moveTo>
                      <a:pt x="888" y="0"/>
                    </a:moveTo>
                    <a:lnTo>
                      <a:pt x="977" y="0"/>
                    </a:lnTo>
                    <a:lnTo>
                      <a:pt x="999" y="2"/>
                    </a:lnTo>
                    <a:lnTo>
                      <a:pt x="1017" y="11"/>
                    </a:lnTo>
                    <a:lnTo>
                      <a:pt x="1034" y="23"/>
                    </a:lnTo>
                    <a:lnTo>
                      <a:pt x="1046" y="40"/>
                    </a:lnTo>
                    <a:lnTo>
                      <a:pt x="1055" y="59"/>
                    </a:lnTo>
                    <a:lnTo>
                      <a:pt x="1057" y="80"/>
                    </a:lnTo>
                    <a:lnTo>
                      <a:pt x="1057" y="169"/>
                    </a:lnTo>
                    <a:lnTo>
                      <a:pt x="1057" y="182"/>
                    </a:lnTo>
                    <a:lnTo>
                      <a:pt x="1054" y="195"/>
                    </a:lnTo>
                    <a:lnTo>
                      <a:pt x="1320" y="442"/>
                    </a:lnTo>
                    <a:lnTo>
                      <a:pt x="1338" y="434"/>
                    </a:lnTo>
                    <a:lnTo>
                      <a:pt x="1358" y="429"/>
                    </a:lnTo>
                    <a:lnTo>
                      <a:pt x="1378" y="428"/>
                    </a:lnTo>
                    <a:lnTo>
                      <a:pt x="1407" y="432"/>
                    </a:lnTo>
                    <a:lnTo>
                      <a:pt x="1433" y="440"/>
                    </a:lnTo>
                    <a:lnTo>
                      <a:pt x="1457" y="456"/>
                    </a:lnTo>
                    <a:lnTo>
                      <a:pt x="1477" y="475"/>
                    </a:lnTo>
                    <a:lnTo>
                      <a:pt x="1491" y="498"/>
                    </a:lnTo>
                    <a:lnTo>
                      <a:pt x="1501" y="525"/>
                    </a:lnTo>
                    <a:lnTo>
                      <a:pt x="1505" y="554"/>
                    </a:lnTo>
                    <a:lnTo>
                      <a:pt x="1501" y="583"/>
                    </a:lnTo>
                    <a:lnTo>
                      <a:pt x="1491" y="609"/>
                    </a:lnTo>
                    <a:lnTo>
                      <a:pt x="1477" y="633"/>
                    </a:lnTo>
                    <a:lnTo>
                      <a:pt x="1457" y="653"/>
                    </a:lnTo>
                    <a:lnTo>
                      <a:pt x="1433" y="667"/>
                    </a:lnTo>
                    <a:lnTo>
                      <a:pt x="1407" y="677"/>
                    </a:lnTo>
                    <a:lnTo>
                      <a:pt x="1378" y="681"/>
                    </a:lnTo>
                    <a:lnTo>
                      <a:pt x="1355" y="678"/>
                    </a:lnTo>
                    <a:lnTo>
                      <a:pt x="1332" y="671"/>
                    </a:lnTo>
                    <a:lnTo>
                      <a:pt x="1310" y="660"/>
                    </a:lnTo>
                    <a:lnTo>
                      <a:pt x="1291" y="646"/>
                    </a:lnTo>
                    <a:lnTo>
                      <a:pt x="967" y="855"/>
                    </a:lnTo>
                    <a:lnTo>
                      <a:pt x="967" y="933"/>
                    </a:lnTo>
                    <a:lnTo>
                      <a:pt x="964" y="954"/>
                    </a:lnTo>
                    <a:lnTo>
                      <a:pt x="956" y="973"/>
                    </a:lnTo>
                    <a:lnTo>
                      <a:pt x="944" y="990"/>
                    </a:lnTo>
                    <a:lnTo>
                      <a:pt x="928" y="1002"/>
                    </a:lnTo>
                    <a:lnTo>
                      <a:pt x="909" y="1011"/>
                    </a:lnTo>
                    <a:lnTo>
                      <a:pt x="887" y="1013"/>
                    </a:lnTo>
                    <a:lnTo>
                      <a:pt x="797" y="1013"/>
                    </a:lnTo>
                    <a:lnTo>
                      <a:pt x="777" y="1011"/>
                    </a:lnTo>
                    <a:lnTo>
                      <a:pt x="757" y="1002"/>
                    </a:lnTo>
                    <a:lnTo>
                      <a:pt x="740" y="990"/>
                    </a:lnTo>
                    <a:lnTo>
                      <a:pt x="728" y="973"/>
                    </a:lnTo>
                    <a:lnTo>
                      <a:pt x="720" y="954"/>
                    </a:lnTo>
                    <a:lnTo>
                      <a:pt x="717" y="933"/>
                    </a:lnTo>
                    <a:lnTo>
                      <a:pt x="717" y="896"/>
                    </a:lnTo>
                    <a:lnTo>
                      <a:pt x="245" y="741"/>
                    </a:lnTo>
                    <a:lnTo>
                      <a:pt x="236" y="758"/>
                    </a:lnTo>
                    <a:lnTo>
                      <a:pt x="223" y="773"/>
                    </a:lnTo>
                    <a:lnTo>
                      <a:pt x="207" y="783"/>
                    </a:lnTo>
                    <a:lnTo>
                      <a:pt x="190" y="791"/>
                    </a:lnTo>
                    <a:lnTo>
                      <a:pt x="170" y="793"/>
                    </a:lnTo>
                    <a:lnTo>
                      <a:pt x="82" y="793"/>
                    </a:lnTo>
                    <a:lnTo>
                      <a:pt x="60" y="791"/>
                    </a:lnTo>
                    <a:lnTo>
                      <a:pt x="40" y="782"/>
                    </a:lnTo>
                    <a:lnTo>
                      <a:pt x="25" y="770"/>
                    </a:lnTo>
                    <a:lnTo>
                      <a:pt x="11" y="753"/>
                    </a:lnTo>
                    <a:lnTo>
                      <a:pt x="4" y="734"/>
                    </a:lnTo>
                    <a:lnTo>
                      <a:pt x="0" y="713"/>
                    </a:lnTo>
                    <a:lnTo>
                      <a:pt x="0" y="624"/>
                    </a:lnTo>
                    <a:lnTo>
                      <a:pt x="4" y="602"/>
                    </a:lnTo>
                    <a:lnTo>
                      <a:pt x="11" y="584"/>
                    </a:lnTo>
                    <a:lnTo>
                      <a:pt x="25" y="567"/>
                    </a:lnTo>
                    <a:lnTo>
                      <a:pt x="40" y="555"/>
                    </a:lnTo>
                    <a:lnTo>
                      <a:pt x="60" y="546"/>
                    </a:lnTo>
                    <a:lnTo>
                      <a:pt x="82" y="544"/>
                    </a:lnTo>
                    <a:lnTo>
                      <a:pt x="170" y="544"/>
                    </a:lnTo>
                    <a:lnTo>
                      <a:pt x="190" y="546"/>
                    </a:lnTo>
                    <a:lnTo>
                      <a:pt x="208" y="554"/>
                    </a:lnTo>
                    <a:lnTo>
                      <a:pt x="224" y="565"/>
                    </a:lnTo>
                    <a:lnTo>
                      <a:pt x="236" y="579"/>
                    </a:lnTo>
                    <a:lnTo>
                      <a:pt x="246" y="597"/>
                    </a:lnTo>
                    <a:lnTo>
                      <a:pt x="445" y="490"/>
                    </a:lnTo>
                    <a:lnTo>
                      <a:pt x="445" y="429"/>
                    </a:lnTo>
                    <a:lnTo>
                      <a:pt x="449" y="409"/>
                    </a:lnTo>
                    <a:lnTo>
                      <a:pt x="456" y="389"/>
                    </a:lnTo>
                    <a:lnTo>
                      <a:pt x="470" y="372"/>
                    </a:lnTo>
                    <a:lnTo>
                      <a:pt x="485" y="360"/>
                    </a:lnTo>
                    <a:lnTo>
                      <a:pt x="505" y="352"/>
                    </a:lnTo>
                    <a:lnTo>
                      <a:pt x="526" y="349"/>
                    </a:lnTo>
                    <a:lnTo>
                      <a:pt x="615" y="349"/>
                    </a:lnTo>
                    <a:lnTo>
                      <a:pt x="630" y="351"/>
                    </a:lnTo>
                    <a:lnTo>
                      <a:pt x="646" y="357"/>
                    </a:lnTo>
                    <a:lnTo>
                      <a:pt x="813" y="197"/>
                    </a:lnTo>
                    <a:lnTo>
                      <a:pt x="809" y="184"/>
                    </a:lnTo>
                    <a:lnTo>
                      <a:pt x="808" y="169"/>
                    </a:lnTo>
                    <a:lnTo>
                      <a:pt x="808" y="80"/>
                    </a:lnTo>
                    <a:lnTo>
                      <a:pt x="811" y="59"/>
                    </a:lnTo>
                    <a:lnTo>
                      <a:pt x="819" y="40"/>
                    </a:lnTo>
                    <a:lnTo>
                      <a:pt x="831" y="23"/>
                    </a:lnTo>
                    <a:lnTo>
                      <a:pt x="848" y="11"/>
                    </a:lnTo>
                    <a:lnTo>
                      <a:pt x="867" y="2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5B94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3781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601216"/>
            <a:ext cx="10360501" cy="492443"/>
          </a:xfrm>
        </p:spPr>
        <p:txBody>
          <a:bodyPr/>
          <a:lstStyle/>
          <a:p>
            <a:r>
              <a:rPr lang="en-US" sz="3200" dirty="0"/>
              <a:t>Web </a:t>
            </a:r>
            <a:r>
              <a:rPr lang="en-US" sz="3200" dirty="0" smtClean="0"/>
              <a:t>GIS </a:t>
            </a:r>
            <a:r>
              <a:rPr lang="en-US" sz="3200" dirty="0"/>
              <a:t>Integrates Organizations and 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14162" y="1080999"/>
            <a:ext cx="10360501" cy="307777"/>
          </a:xfrm>
        </p:spPr>
        <p:txBody>
          <a:bodyPr/>
          <a:lstStyle/>
          <a:p>
            <a:r>
              <a:rPr lang="en-US" dirty="0"/>
              <a:t>Breaking Down the </a:t>
            </a:r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162" y="5969913"/>
            <a:ext cx="10360501" cy="430887"/>
          </a:xfrm>
        </p:spPr>
        <p:txBody>
          <a:bodyPr/>
          <a:lstStyle/>
          <a:p>
            <a:r>
              <a:rPr lang="en-US" dirty="0"/>
              <a:t>Sharing Resources . . .</a:t>
            </a:r>
          </a:p>
          <a:p>
            <a:r>
              <a:rPr lang="en-US" dirty="0"/>
              <a:t>. . . Supporting Collaborative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914394" y="4344998"/>
            <a:ext cx="3896555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None/>
              <a:defRPr lang="en-US" sz="20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Creating New Relationships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NISC_vUSA_AGOL.png.png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04" y="4695191"/>
            <a:ext cx="2617510" cy="1477009"/>
          </a:xfrm>
          <a:prstGeom prst="rect">
            <a:avLst/>
          </a:prstGeom>
          <a:noFill/>
          <a:ln w="12700" cmpd="sng">
            <a:noFill/>
          </a:ln>
          <a:effectLst>
            <a:outerShdw blurRad="127000" dist="63500" dir="2700000" algn="tl" rotWithShape="0">
              <a:srgbClr val="000000">
                <a:alpha val="15000"/>
              </a:srgbClr>
            </a:outerShdw>
          </a:effectLst>
        </p:spPr>
      </p:pic>
      <p:grpSp>
        <p:nvGrpSpPr>
          <p:cNvPr id="207" name="Group 206"/>
          <p:cNvGrpSpPr/>
          <p:nvPr/>
        </p:nvGrpSpPr>
        <p:grpSpPr>
          <a:xfrm>
            <a:off x="2270919" y="1404111"/>
            <a:ext cx="7437565" cy="3201800"/>
            <a:chOff x="769447" y="1423355"/>
            <a:chExt cx="7437565" cy="3201800"/>
          </a:xfrm>
        </p:grpSpPr>
        <p:sp>
          <p:nvSpPr>
            <p:cNvPr id="208" name="Oval 207"/>
            <p:cNvSpPr/>
            <p:nvPr/>
          </p:nvSpPr>
          <p:spPr bwMode="auto">
            <a:xfrm>
              <a:off x="5005212" y="1423355"/>
              <a:ext cx="3201800" cy="3201800"/>
            </a:xfrm>
            <a:prstGeom prst="ellipse">
              <a:avLst/>
            </a:pr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9" name="Right Arrow 208"/>
            <p:cNvSpPr/>
            <p:nvPr/>
          </p:nvSpPr>
          <p:spPr bwMode="auto">
            <a:xfrm>
              <a:off x="4361606" y="2832224"/>
              <a:ext cx="1277628" cy="350750"/>
            </a:xfrm>
            <a:prstGeom prst="rightArrow">
              <a:avLst/>
            </a:prstGeom>
            <a:gradFill flip="none" rotWithShape="1">
              <a:gsLst>
                <a:gs pos="0">
                  <a:srgbClr val="00B9F2">
                    <a:alpha val="0"/>
                  </a:srgbClr>
                </a:gs>
                <a:gs pos="100000">
                  <a:srgbClr val="00B9F2"/>
                </a:gs>
              </a:gsLst>
              <a:lin ang="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0" name="Rectangle 288"/>
            <p:cNvSpPr/>
            <p:nvPr/>
          </p:nvSpPr>
          <p:spPr bwMode="auto">
            <a:xfrm rot="2700000">
              <a:off x="1732832" y="3242661"/>
              <a:ext cx="901062" cy="923182"/>
            </a:xfrm>
            <a:custGeom>
              <a:avLst/>
              <a:gdLst>
                <a:gd name="connsiteX0" fmla="*/ 0 w 1078418"/>
                <a:gd name="connsiteY0" fmla="*/ 0 h 970864"/>
                <a:gd name="connsiteX1" fmla="*/ 1078418 w 1078418"/>
                <a:gd name="connsiteY1" fmla="*/ 0 h 970864"/>
                <a:gd name="connsiteX2" fmla="*/ 1078418 w 1078418"/>
                <a:gd name="connsiteY2" fmla="*/ 970864 h 970864"/>
                <a:gd name="connsiteX3" fmla="*/ 0 w 1078418"/>
                <a:gd name="connsiteY3" fmla="*/ 970864 h 970864"/>
                <a:gd name="connsiteX4" fmla="*/ 0 w 1078418"/>
                <a:gd name="connsiteY4" fmla="*/ 0 h 970864"/>
                <a:gd name="connsiteX0" fmla="*/ 0 w 1220207"/>
                <a:gd name="connsiteY0" fmla="*/ 0 h 970864"/>
                <a:gd name="connsiteX1" fmla="*/ 1078418 w 1220207"/>
                <a:gd name="connsiteY1" fmla="*/ 0 h 970864"/>
                <a:gd name="connsiteX2" fmla="*/ 1220207 w 1220207"/>
                <a:gd name="connsiteY2" fmla="*/ 651824 h 970864"/>
                <a:gd name="connsiteX3" fmla="*/ 0 w 1220207"/>
                <a:gd name="connsiteY3" fmla="*/ 970864 h 970864"/>
                <a:gd name="connsiteX4" fmla="*/ 0 w 1220207"/>
                <a:gd name="connsiteY4" fmla="*/ 0 h 970864"/>
                <a:gd name="connsiteX0" fmla="*/ 0 w 1220207"/>
                <a:gd name="connsiteY0" fmla="*/ 224516 h 1195380"/>
                <a:gd name="connsiteX1" fmla="*/ 983879 w 1220207"/>
                <a:gd name="connsiteY1" fmla="*/ 0 h 1195380"/>
                <a:gd name="connsiteX2" fmla="*/ 1220207 w 1220207"/>
                <a:gd name="connsiteY2" fmla="*/ 876340 h 1195380"/>
                <a:gd name="connsiteX3" fmla="*/ 0 w 1220207"/>
                <a:gd name="connsiteY3" fmla="*/ 1195380 h 1195380"/>
                <a:gd name="connsiteX4" fmla="*/ 0 w 1220207"/>
                <a:gd name="connsiteY4" fmla="*/ 224516 h 1195380"/>
                <a:gd name="connsiteX0" fmla="*/ 177246 w 1220207"/>
                <a:gd name="connsiteY0" fmla="*/ 212704 h 1195380"/>
                <a:gd name="connsiteX1" fmla="*/ 983879 w 1220207"/>
                <a:gd name="connsiteY1" fmla="*/ 0 h 1195380"/>
                <a:gd name="connsiteX2" fmla="*/ 1220207 w 1220207"/>
                <a:gd name="connsiteY2" fmla="*/ 876340 h 1195380"/>
                <a:gd name="connsiteX3" fmla="*/ 0 w 1220207"/>
                <a:gd name="connsiteY3" fmla="*/ 1195380 h 1195380"/>
                <a:gd name="connsiteX4" fmla="*/ 177246 w 1220207"/>
                <a:gd name="connsiteY4" fmla="*/ 212704 h 1195380"/>
                <a:gd name="connsiteX0" fmla="*/ 177246 w 1149306"/>
                <a:gd name="connsiteY0" fmla="*/ 212704 h 1195380"/>
                <a:gd name="connsiteX1" fmla="*/ 983879 w 1149306"/>
                <a:gd name="connsiteY1" fmla="*/ 0 h 1195380"/>
                <a:gd name="connsiteX2" fmla="*/ 1149306 w 1149306"/>
                <a:gd name="connsiteY2" fmla="*/ 805438 h 1195380"/>
                <a:gd name="connsiteX3" fmla="*/ 0 w 1149306"/>
                <a:gd name="connsiteY3" fmla="*/ 1195380 h 1195380"/>
                <a:gd name="connsiteX4" fmla="*/ 177246 w 1149306"/>
                <a:gd name="connsiteY4" fmla="*/ 212704 h 1195380"/>
                <a:gd name="connsiteX0" fmla="*/ 177246 w 1149306"/>
                <a:gd name="connsiteY0" fmla="*/ 230431 h 1213107"/>
                <a:gd name="connsiteX1" fmla="*/ 918887 w 1149306"/>
                <a:gd name="connsiteY1" fmla="*/ 0 h 1213107"/>
                <a:gd name="connsiteX2" fmla="*/ 1149306 w 1149306"/>
                <a:gd name="connsiteY2" fmla="*/ 823165 h 1213107"/>
                <a:gd name="connsiteX3" fmla="*/ 0 w 1149306"/>
                <a:gd name="connsiteY3" fmla="*/ 1213107 h 1213107"/>
                <a:gd name="connsiteX4" fmla="*/ 177246 w 1149306"/>
                <a:gd name="connsiteY4" fmla="*/ 230431 h 1213107"/>
                <a:gd name="connsiteX0" fmla="*/ 177246 w 1291100"/>
                <a:gd name="connsiteY0" fmla="*/ 230431 h 1213107"/>
                <a:gd name="connsiteX1" fmla="*/ 918887 w 1291100"/>
                <a:gd name="connsiteY1" fmla="*/ 0 h 1213107"/>
                <a:gd name="connsiteX2" fmla="*/ 1291100 w 1291100"/>
                <a:gd name="connsiteY2" fmla="*/ 716822 h 1213107"/>
                <a:gd name="connsiteX3" fmla="*/ 0 w 1291100"/>
                <a:gd name="connsiteY3" fmla="*/ 1213107 h 1213107"/>
                <a:gd name="connsiteX4" fmla="*/ 177246 w 1291100"/>
                <a:gd name="connsiteY4" fmla="*/ 230431 h 1213107"/>
                <a:gd name="connsiteX0" fmla="*/ 41357 w 1155211"/>
                <a:gd name="connsiteY0" fmla="*/ 230431 h 1183570"/>
                <a:gd name="connsiteX1" fmla="*/ 782998 w 1155211"/>
                <a:gd name="connsiteY1" fmla="*/ 0 h 1183570"/>
                <a:gd name="connsiteX2" fmla="*/ 1155211 w 1155211"/>
                <a:gd name="connsiteY2" fmla="*/ 716822 h 1183570"/>
                <a:gd name="connsiteX3" fmla="*/ 0 w 1155211"/>
                <a:gd name="connsiteY3" fmla="*/ 1183570 h 1183570"/>
                <a:gd name="connsiteX4" fmla="*/ 41357 w 1155211"/>
                <a:gd name="connsiteY4" fmla="*/ 230431 h 118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211" h="1183570">
                  <a:moveTo>
                    <a:pt x="41357" y="230431"/>
                  </a:moveTo>
                  <a:lnTo>
                    <a:pt x="782998" y="0"/>
                  </a:lnTo>
                  <a:lnTo>
                    <a:pt x="1155211" y="716822"/>
                  </a:lnTo>
                  <a:lnTo>
                    <a:pt x="0" y="1183570"/>
                  </a:lnTo>
                  <a:lnTo>
                    <a:pt x="41357" y="230431"/>
                  </a:ln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" name="Rectangle 289"/>
            <p:cNvSpPr/>
            <p:nvPr/>
          </p:nvSpPr>
          <p:spPr bwMode="auto">
            <a:xfrm rot="2700000">
              <a:off x="895186" y="2787780"/>
              <a:ext cx="731448" cy="982926"/>
            </a:xfrm>
            <a:custGeom>
              <a:avLst/>
              <a:gdLst>
                <a:gd name="connsiteX0" fmla="*/ 0 w 831408"/>
                <a:gd name="connsiteY0" fmla="*/ 0 h 917493"/>
                <a:gd name="connsiteX1" fmla="*/ 831408 w 831408"/>
                <a:gd name="connsiteY1" fmla="*/ 0 h 917493"/>
                <a:gd name="connsiteX2" fmla="*/ 831408 w 831408"/>
                <a:gd name="connsiteY2" fmla="*/ 917493 h 917493"/>
                <a:gd name="connsiteX3" fmla="*/ 0 w 831408"/>
                <a:gd name="connsiteY3" fmla="*/ 917493 h 917493"/>
                <a:gd name="connsiteX4" fmla="*/ 0 w 831408"/>
                <a:gd name="connsiteY4" fmla="*/ 0 h 917493"/>
                <a:gd name="connsiteX0" fmla="*/ 0 w 849123"/>
                <a:gd name="connsiteY0" fmla="*/ 313136 h 1230629"/>
                <a:gd name="connsiteX1" fmla="*/ 849123 w 849123"/>
                <a:gd name="connsiteY1" fmla="*/ 0 h 1230629"/>
                <a:gd name="connsiteX2" fmla="*/ 831408 w 849123"/>
                <a:gd name="connsiteY2" fmla="*/ 1230629 h 1230629"/>
                <a:gd name="connsiteX3" fmla="*/ 0 w 849123"/>
                <a:gd name="connsiteY3" fmla="*/ 1230629 h 1230629"/>
                <a:gd name="connsiteX4" fmla="*/ 0 w 849123"/>
                <a:gd name="connsiteY4" fmla="*/ 313136 h 1230629"/>
                <a:gd name="connsiteX0" fmla="*/ 0 w 831408"/>
                <a:gd name="connsiteY0" fmla="*/ 189067 h 1106560"/>
                <a:gd name="connsiteX1" fmla="*/ 725054 w 831408"/>
                <a:gd name="connsiteY1" fmla="*/ 0 h 1106560"/>
                <a:gd name="connsiteX2" fmla="*/ 831408 w 831408"/>
                <a:gd name="connsiteY2" fmla="*/ 1106560 h 1106560"/>
                <a:gd name="connsiteX3" fmla="*/ 0 w 831408"/>
                <a:gd name="connsiteY3" fmla="*/ 1106560 h 1106560"/>
                <a:gd name="connsiteX4" fmla="*/ 0 w 831408"/>
                <a:gd name="connsiteY4" fmla="*/ 189067 h 1106560"/>
                <a:gd name="connsiteX0" fmla="*/ 0 w 1008645"/>
                <a:gd name="connsiteY0" fmla="*/ 342672 h 1260165"/>
                <a:gd name="connsiteX1" fmla="*/ 1008645 w 1008645"/>
                <a:gd name="connsiteY1" fmla="*/ 0 h 1260165"/>
                <a:gd name="connsiteX2" fmla="*/ 831408 w 1008645"/>
                <a:gd name="connsiteY2" fmla="*/ 1260165 h 1260165"/>
                <a:gd name="connsiteX3" fmla="*/ 0 w 1008645"/>
                <a:gd name="connsiteY3" fmla="*/ 1260165 h 1260165"/>
                <a:gd name="connsiteX4" fmla="*/ 0 w 1008645"/>
                <a:gd name="connsiteY4" fmla="*/ 342672 h 1260165"/>
                <a:gd name="connsiteX0" fmla="*/ 153612 w 1008645"/>
                <a:gd name="connsiteY0" fmla="*/ 271777 h 1260165"/>
                <a:gd name="connsiteX1" fmla="*/ 1008645 w 1008645"/>
                <a:gd name="connsiteY1" fmla="*/ 0 h 1260165"/>
                <a:gd name="connsiteX2" fmla="*/ 831408 w 1008645"/>
                <a:gd name="connsiteY2" fmla="*/ 1260165 h 1260165"/>
                <a:gd name="connsiteX3" fmla="*/ 0 w 1008645"/>
                <a:gd name="connsiteY3" fmla="*/ 1260165 h 1260165"/>
                <a:gd name="connsiteX4" fmla="*/ 153612 w 1008645"/>
                <a:gd name="connsiteY4" fmla="*/ 271777 h 1260165"/>
                <a:gd name="connsiteX0" fmla="*/ 82724 w 937757"/>
                <a:gd name="connsiteY0" fmla="*/ 271777 h 1260165"/>
                <a:gd name="connsiteX1" fmla="*/ 937757 w 937757"/>
                <a:gd name="connsiteY1" fmla="*/ 0 h 1260165"/>
                <a:gd name="connsiteX2" fmla="*/ 760520 w 937757"/>
                <a:gd name="connsiteY2" fmla="*/ 1260165 h 1260165"/>
                <a:gd name="connsiteX3" fmla="*/ 0 w 937757"/>
                <a:gd name="connsiteY3" fmla="*/ 905675 h 1260165"/>
                <a:gd name="connsiteX4" fmla="*/ 82724 w 937757"/>
                <a:gd name="connsiteY4" fmla="*/ 271777 h 126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57" h="1260165">
                  <a:moveTo>
                    <a:pt x="82724" y="271777"/>
                  </a:moveTo>
                  <a:lnTo>
                    <a:pt x="937757" y="0"/>
                  </a:lnTo>
                  <a:lnTo>
                    <a:pt x="760520" y="1260165"/>
                  </a:lnTo>
                  <a:lnTo>
                    <a:pt x="0" y="905675"/>
                  </a:lnTo>
                  <a:lnTo>
                    <a:pt x="82724" y="271777"/>
                  </a:ln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Rectangle 290"/>
            <p:cNvSpPr/>
            <p:nvPr/>
          </p:nvSpPr>
          <p:spPr bwMode="auto">
            <a:xfrm rot="2700000">
              <a:off x="1396688" y="2260800"/>
              <a:ext cx="685918" cy="767513"/>
            </a:xfrm>
            <a:custGeom>
              <a:avLst/>
              <a:gdLst>
                <a:gd name="connsiteX0" fmla="*/ 0 w 910906"/>
                <a:gd name="connsiteY0" fmla="*/ 0 h 970864"/>
                <a:gd name="connsiteX1" fmla="*/ 910906 w 910906"/>
                <a:gd name="connsiteY1" fmla="*/ 0 h 970864"/>
                <a:gd name="connsiteX2" fmla="*/ 910906 w 910906"/>
                <a:gd name="connsiteY2" fmla="*/ 970864 h 970864"/>
                <a:gd name="connsiteX3" fmla="*/ 0 w 910906"/>
                <a:gd name="connsiteY3" fmla="*/ 970864 h 970864"/>
                <a:gd name="connsiteX4" fmla="*/ 0 w 910906"/>
                <a:gd name="connsiteY4" fmla="*/ 0 h 970864"/>
                <a:gd name="connsiteX0" fmla="*/ 106353 w 910906"/>
                <a:gd name="connsiteY0" fmla="*/ 129985 h 970864"/>
                <a:gd name="connsiteX1" fmla="*/ 910906 w 910906"/>
                <a:gd name="connsiteY1" fmla="*/ 0 h 970864"/>
                <a:gd name="connsiteX2" fmla="*/ 910906 w 910906"/>
                <a:gd name="connsiteY2" fmla="*/ 970864 h 970864"/>
                <a:gd name="connsiteX3" fmla="*/ 0 w 910906"/>
                <a:gd name="connsiteY3" fmla="*/ 970864 h 970864"/>
                <a:gd name="connsiteX4" fmla="*/ 106353 w 910906"/>
                <a:gd name="connsiteY4" fmla="*/ 129985 h 970864"/>
                <a:gd name="connsiteX0" fmla="*/ 106353 w 958162"/>
                <a:gd name="connsiteY0" fmla="*/ 129985 h 970864"/>
                <a:gd name="connsiteX1" fmla="*/ 910906 w 958162"/>
                <a:gd name="connsiteY1" fmla="*/ 0 h 970864"/>
                <a:gd name="connsiteX2" fmla="*/ 958162 w 958162"/>
                <a:gd name="connsiteY2" fmla="*/ 640004 h 970864"/>
                <a:gd name="connsiteX3" fmla="*/ 0 w 958162"/>
                <a:gd name="connsiteY3" fmla="*/ 970864 h 970864"/>
                <a:gd name="connsiteX4" fmla="*/ 106353 w 958162"/>
                <a:gd name="connsiteY4" fmla="*/ 129985 h 970864"/>
                <a:gd name="connsiteX0" fmla="*/ 64991 w 958162"/>
                <a:gd name="connsiteY0" fmla="*/ 17727 h 970864"/>
                <a:gd name="connsiteX1" fmla="*/ 910906 w 958162"/>
                <a:gd name="connsiteY1" fmla="*/ 0 h 970864"/>
                <a:gd name="connsiteX2" fmla="*/ 958162 w 958162"/>
                <a:gd name="connsiteY2" fmla="*/ 640004 h 970864"/>
                <a:gd name="connsiteX3" fmla="*/ 0 w 958162"/>
                <a:gd name="connsiteY3" fmla="*/ 970864 h 970864"/>
                <a:gd name="connsiteX4" fmla="*/ 64991 w 958162"/>
                <a:gd name="connsiteY4" fmla="*/ 17727 h 970864"/>
                <a:gd name="connsiteX0" fmla="*/ 64991 w 910906"/>
                <a:gd name="connsiteY0" fmla="*/ 17727 h 970864"/>
                <a:gd name="connsiteX1" fmla="*/ 910906 w 910906"/>
                <a:gd name="connsiteY1" fmla="*/ 0 h 970864"/>
                <a:gd name="connsiteX2" fmla="*/ 910895 w 910906"/>
                <a:gd name="connsiteY2" fmla="*/ 616370 h 970864"/>
                <a:gd name="connsiteX3" fmla="*/ 0 w 910906"/>
                <a:gd name="connsiteY3" fmla="*/ 970864 h 970864"/>
                <a:gd name="connsiteX4" fmla="*/ 64991 w 910906"/>
                <a:gd name="connsiteY4" fmla="*/ 17727 h 970864"/>
                <a:gd name="connsiteX0" fmla="*/ 11817 w 910906"/>
                <a:gd name="connsiteY0" fmla="*/ 59083 h 970864"/>
                <a:gd name="connsiteX1" fmla="*/ 910906 w 910906"/>
                <a:gd name="connsiteY1" fmla="*/ 0 h 970864"/>
                <a:gd name="connsiteX2" fmla="*/ 910895 w 910906"/>
                <a:gd name="connsiteY2" fmla="*/ 616370 h 970864"/>
                <a:gd name="connsiteX3" fmla="*/ 0 w 910906"/>
                <a:gd name="connsiteY3" fmla="*/ 970864 h 970864"/>
                <a:gd name="connsiteX4" fmla="*/ 11817 w 910906"/>
                <a:gd name="connsiteY4" fmla="*/ 59083 h 970864"/>
                <a:gd name="connsiteX0" fmla="*/ 14443 w 913532"/>
                <a:gd name="connsiteY0" fmla="*/ 59083 h 920973"/>
                <a:gd name="connsiteX1" fmla="*/ 913532 w 913532"/>
                <a:gd name="connsiteY1" fmla="*/ 0 h 920973"/>
                <a:gd name="connsiteX2" fmla="*/ 913521 w 913532"/>
                <a:gd name="connsiteY2" fmla="*/ 616370 h 920973"/>
                <a:gd name="connsiteX3" fmla="*/ 0 w 913532"/>
                <a:gd name="connsiteY3" fmla="*/ 920973 h 920973"/>
                <a:gd name="connsiteX4" fmla="*/ 14443 w 913532"/>
                <a:gd name="connsiteY4" fmla="*/ 59083 h 920973"/>
                <a:gd name="connsiteX0" fmla="*/ 14443 w 913521"/>
                <a:gd name="connsiteY0" fmla="*/ 77464 h 939354"/>
                <a:gd name="connsiteX1" fmla="*/ 879397 w 913521"/>
                <a:gd name="connsiteY1" fmla="*/ 0 h 939354"/>
                <a:gd name="connsiteX2" fmla="*/ 913521 w 913521"/>
                <a:gd name="connsiteY2" fmla="*/ 634751 h 939354"/>
                <a:gd name="connsiteX3" fmla="*/ 0 w 913521"/>
                <a:gd name="connsiteY3" fmla="*/ 939354 h 939354"/>
                <a:gd name="connsiteX4" fmla="*/ 14443 w 913521"/>
                <a:gd name="connsiteY4" fmla="*/ 77464 h 939354"/>
                <a:gd name="connsiteX0" fmla="*/ 14443 w 913521"/>
                <a:gd name="connsiteY0" fmla="*/ 129981 h 991871"/>
                <a:gd name="connsiteX1" fmla="*/ 868893 w 913521"/>
                <a:gd name="connsiteY1" fmla="*/ 0 h 991871"/>
                <a:gd name="connsiteX2" fmla="*/ 913521 w 913521"/>
                <a:gd name="connsiteY2" fmla="*/ 687268 h 991871"/>
                <a:gd name="connsiteX3" fmla="*/ 0 w 913521"/>
                <a:gd name="connsiteY3" fmla="*/ 991871 h 991871"/>
                <a:gd name="connsiteX4" fmla="*/ 14443 w 913521"/>
                <a:gd name="connsiteY4" fmla="*/ 129981 h 991871"/>
                <a:gd name="connsiteX0" fmla="*/ 35449 w 913521"/>
                <a:gd name="connsiteY0" fmla="*/ 66962 h 991871"/>
                <a:gd name="connsiteX1" fmla="*/ 868893 w 913521"/>
                <a:gd name="connsiteY1" fmla="*/ 0 h 991871"/>
                <a:gd name="connsiteX2" fmla="*/ 913521 w 913521"/>
                <a:gd name="connsiteY2" fmla="*/ 687268 h 991871"/>
                <a:gd name="connsiteX3" fmla="*/ 0 w 913521"/>
                <a:gd name="connsiteY3" fmla="*/ 991871 h 991871"/>
                <a:gd name="connsiteX4" fmla="*/ 35449 w 913521"/>
                <a:gd name="connsiteY4" fmla="*/ 66962 h 991871"/>
                <a:gd name="connsiteX0" fmla="*/ 1313 w 879385"/>
                <a:gd name="connsiteY0" fmla="*/ 66962 h 983994"/>
                <a:gd name="connsiteX1" fmla="*/ 834757 w 879385"/>
                <a:gd name="connsiteY1" fmla="*/ 0 h 983994"/>
                <a:gd name="connsiteX2" fmla="*/ 879385 w 879385"/>
                <a:gd name="connsiteY2" fmla="*/ 687268 h 983994"/>
                <a:gd name="connsiteX3" fmla="*/ 0 w 879385"/>
                <a:gd name="connsiteY3" fmla="*/ 983994 h 983994"/>
                <a:gd name="connsiteX4" fmla="*/ 1313 w 879385"/>
                <a:gd name="connsiteY4" fmla="*/ 66962 h 98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385" h="983994">
                  <a:moveTo>
                    <a:pt x="1313" y="66962"/>
                  </a:moveTo>
                  <a:lnTo>
                    <a:pt x="834757" y="0"/>
                  </a:lnTo>
                  <a:cubicBezTo>
                    <a:pt x="834753" y="205457"/>
                    <a:pt x="879389" y="481811"/>
                    <a:pt x="879385" y="687268"/>
                  </a:cubicBezTo>
                  <a:lnTo>
                    <a:pt x="0" y="983994"/>
                  </a:lnTo>
                  <a:cubicBezTo>
                    <a:pt x="438" y="678317"/>
                    <a:pt x="875" y="372639"/>
                    <a:pt x="1313" y="66962"/>
                  </a:cubicBez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" name="Rectangle 291"/>
            <p:cNvSpPr/>
            <p:nvPr/>
          </p:nvSpPr>
          <p:spPr bwMode="auto">
            <a:xfrm rot="2700000">
              <a:off x="2239919" y="2460758"/>
              <a:ext cx="721564" cy="901672"/>
            </a:xfrm>
            <a:custGeom>
              <a:avLst/>
              <a:gdLst>
                <a:gd name="connsiteX0" fmla="*/ 0 w 661840"/>
                <a:gd name="connsiteY0" fmla="*/ 0 h 970864"/>
                <a:gd name="connsiteX1" fmla="*/ 661840 w 661840"/>
                <a:gd name="connsiteY1" fmla="*/ 0 h 970864"/>
                <a:gd name="connsiteX2" fmla="*/ 661840 w 661840"/>
                <a:gd name="connsiteY2" fmla="*/ 970864 h 970864"/>
                <a:gd name="connsiteX3" fmla="*/ 0 w 661840"/>
                <a:gd name="connsiteY3" fmla="*/ 970864 h 970864"/>
                <a:gd name="connsiteX4" fmla="*/ 0 w 661840"/>
                <a:gd name="connsiteY4" fmla="*/ 0 h 970864"/>
                <a:gd name="connsiteX0" fmla="*/ 0 w 756379"/>
                <a:gd name="connsiteY0" fmla="*/ 0 h 1219014"/>
                <a:gd name="connsiteX1" fmla="*/ 756379 w 756379"/>
                <a:gd name="connsiteY1" fmla="*/ 248150 h 1219014"/>
                <a:gd name="connsiteX2" fmla="*/ 756379 w 756379"/>
                <a:gd name="connsiteY2" fmla="*/ 1219014 h 1219014"/>
                <a:gd name="connsiteX3" fmla="*/ 94539 w 756379"/>
                <a:gd name="connsiteY3" fmla="*/ 1219014 h 1219014"/>
                <a:gd name="connsiteX4" fmla="*/ 0 w 756379"/>
                <a:gd name="connsiteY4" fmla="*/ 0 h 1219014"/>
                <a:gd name="connsiteX0" fmla="*/ 0 w 974976"/>
                <a:gd name="connsiteY0" fmla="*/ 0 h 1219014"/>
                <a:gd name="connsiteX1" fmla="*/ 756379 w 974976"/>
                <a:gd name="connsiteY1" fmla="*/ 248150 h 1219014"/>
                <a:gd name="connsiteX2" fmla="*/ 974976 w 974976"/>
                <a:gd name="connsiteY2" fmla="*/ 953150 h 1219014"/>
                <a:gd name="connsiteX3" fmla="*/ 94539 w 974976"/>
                <a:gd name="connsiteY3" fmla="*/ 1219014 h 1219014"/>
                <a:gd name="connsiteX4" fmla="*/ 0 w 974976"/>
                <a:gd name="connsiteY4" fmla="*/ 0 h 1219014"/>
                <a:gd name="connsiteX0" fmla="*/ 0 w 974976"/>
                <a:gd name="connsiteY0" fmla="*/ 0 h 1211137"/>
                <a:gd name="connsiteX1" fmla="*/ 756379 w 974976"/>
                <a:gd name="connsiteY1" fmla="*/ 248150 h 1211137"/>
                <a:gd name="connsiteX2" fmla="*/ 974976 w 974976"/>
                <a:gd name="connsiteY2" fmla="*/ 953150 h 1211137"/>
                <a:gd name="connsiteX3" fmla="*/ 175940 w 974976"/>
                <a:gd name="connsiteY3" fmla="*/ 1211137 h 1211137"/>
                <a:gd name="connsiteX4" fmla="*/ 0 w 974976"/>
                <a:gd name="connsiteY4" fmla="*/ 0 h 1211137"/>
                <a:gd name="connsiteX0" fmla="*/ 0 w 925085"/>
                <a:gd name="connsiteY0" fmla="*/ 0 h 1155993"/>
                <a:gd name="connsiteX1" fmla="*/ 706488 w 925085"/>
                <a:gd name="connsiteY1" fmla="*/ 193006 h 1155993"/>
                <a:gd name="connsiteX2" fmla="*/ 925085 w 925085"/>
                <a:gd name="connsiteY2" fmla="*/ 898006 h 1155993"/>
                <a:gd name="connsiteX3" fmla="*/ 126049 w 925085"/>
                <a:gd name="connsiteY3" fmla="*/ 1155993 h 1155993"/>
                <a:gd name="connsiteX4" fmla="*/ 0 w 925085"/>
                <a:gd name="connsiteY4" fmla="*/ 0 h 115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085" h="1155993">
                  <a:moveTo>
                    <a:pt x="0" y="0"/>
                  </a:moveTo>
                  <a:lnTo>
                    <a:pt x="706488" y="193006"/>
                  </a:lnTo>
                  <a:lnTo>
                    <a:pt x="925085" y="898006"/>
                  </a:lnTo>
                  <a:lnTo>
                    <a:pt x="126049" y="1155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" name="Rectangle 292"/>
            <p:cNvSpPr>
              <a:spLocks noChangeAspect="1"/>
            </p:cNvSpPr>
            <p:nvPr/>
          </p:nvSpPr>
          <p:spPr bwMode="auto">
            <a:xfrm rot="2700000">
              <a:off x="2643131" y="3176625"/>
              <a:ext cx="918891" cy="792396"/>
            </a:xfrm>
            <a:custGeom>
              <a:avLst/>
              <a:gdLst>
                <a:gd name="connsiteX0" fmla="*/ 0 w 1269110"/>
                <a:gd name="connsiteY0" fmla="*/ 0 h 944605"/>
                <a:gd name="connsiteX1" fmla="*/ 1269110 w 1269110"/>
                <a:gd name="connsiteY1" fmla="*/ 0 h 944605"/>
                <a:gd name="connsiteX2" fmla="*/ 1269110 w 1269110"/>
                <a:gd name="connsiteY2" fmla="*/ 944605 h 944605"/>
                <a:gd name="connsiteX3" fmla="*/ 0 w 1269110"/>
                <a:gd name="connsiteY3" fmla="*/ 944605 h 944605"/>
                <a:gd name="connsiteX4" fmla="*/ 0 w 1269110"/>
                <a:gd name="connsiteY4" fmla="*/ 0 h 944605"/>
                <a:gd name="connsiteX0" fmla="*/ 0 w 1269110"/>
                <a:gd name="connsiteY0" fmla="*/ 0 h 1062785"/>
                <a:gd name="connsiteX1" fmla="*/ 1269110 w 1269110"/>
                <a:gd name="connsiteY1" fmla="*/ 0 h 1062785"/>
                <a:gd name="connsiteX2" fmla="*/ 1269110 w 1269110"/>
                <a:gd name="connsiteY2" fmla="*/ 944605 h 1062785"/>
                <a:gd name="connsiteX3" fmla="*/ 508113 w 1269110"/>
                <a:gd name="connsiteY3" fmla="*/ 1062785 h 1062785"/>
                <a:gd name="connsiteX4" fmla="*/ 0 w 1269110"/>
                <a:gd name="connsiteY4" fmla="*/ 0 h 1062785"/>
                <a:gd name="connsiteX0" fmla="*/ 0 w 1269110"/>
                <a:gd name="connsiteY0" fmla="*/ 0 h 1062785"/>
                <a:gd name="connsiteX1" fmla="*/ 267030 w 1269110"/>
                <a:gd name="connsiteY1" fmla="*/ 12756 h 1062785"/>
                <a:gd name="connsiteX2" fmla="*/ 1269110 w 1269110"/>
                <a:gd name="connsiteY2" fmla="*/ 0 h 1062785"/>
                <a:gd name="connsiteX3" fmla="*/ 1269110 w 1269110"/>
                <a:gd name="connsiteY3" fmla="*/ 944605 h 1062785"/>
                <a:gd name="connsiteX4" fmla="*/ 508113 w 1269110"/>
                <a:gd name="connsiteY4" fmla="*/ 1062785 h 1062785"/>
                <a:gd name="connsiteX5" fmla="*/ 0 w 1269110"/>
                <a:gd name="connsiteY5" fmla="*/ 0 h 1062785"/>
                <a:gd name="connsiteX0" fmla="*/ 0 w 1137816"/>
                <a:gd name="connsiteY0" fmla="*/ 141798 h 1062785"/>
                <a:gd name="connsiteX1" fmla="*/ 135736 w 1137816"/>
                <a:gd name="connsiteY1" fmla="*/ 12756 h 1062785"/>
                <a:gd name="connsiteX2" fmla="*/ 1137816 w 1137816"/>
                <a:gd name="connsiteY2" fmla="*/ 0 h 1062785"/>
                <a:gd name="connsiteX3" fmla="*/ 1137816 w 1137816"/>
                <a:gd name="connsiteY3" fmla="*/ 944605 h 1062785"/>
                <a:gd name="connsiteX4" fmla="*/ 376819 w 1137816"/>
                <a:gd name="connsiteY4" fmla="*/ 1062785 h 1062785"/>
                <a:gd name="connsiteX5" fmla="*/ 0 w 1137816"/>
                <a:gd name="connsiteY5" fmla="*/ 141798 h 1062785"/>
                <a:gd name="connsiteX0" fmla="*/ 48294 w 1002295"/>
                <a:gd name="connsiteY0" fmla="*/ 614451 h 1062785"/>
                <a:gd name="connsiteX1" fmla="*/ 215 w 1002295"/>
                <a:gd name="connsiteY1" fmla="*/ 12756 h 1062785"/>
                <a:gd name="connsiteX2" fmla="*/ 1002295 w 1002295"/>
                <a:gd name="connsiteY2" fmla="*/ 0 h 1062785"/>
                <a:gd name="connsiteX3" fmla="*/ 1002295 w 1002295"/>
                <a:gd name="connsiteY3" fmla="*/ 944605 h 1062785"/>
                <a:gd name="connsiteX4" fmla="*/ 241298 w 1002295"/>
                <a:gd name="connsiteY4" fmla="*/ 1062785 h 1062785"/>
                <a:gd name="connsiteX5" fmla="*/ 48294 w 1002295"/>
                <a:gd name="connsiteY5" fmla="*/ 614451 h 1062785"/>
                <a:gd name="connsiteX0" fmla="*/ 224064 w 1178065"/>
                <a:gd name="connsiteY0" fmla="*/ 614451 h 1062785"/>
                <a:gd name="connsiteX1" fmla="*/ 53 w 1178065"/>
                <a:gd name="connsiteY1" fmla="*/ 4877 h 1062785"/>
                <a:gd name="connsiteX2" fmla="*/ 1178065 w 1178065"/>
                <a:gd name="connsiteY2" fmla="*/ 0 h 1062785"/>
                <a:gd name="connsiteX3" fmla="*/ 1178065 w 1178065"/>
                <a:gd name="connsiteY3" fmla="*/ 944605 h 1062785"/>
                <a:gd name="connsiteX4" fmla="*/ 417068 w 1178065"/>
                <a:gd name="connsiteY4" fmla="*/ 1062785 h 1062785"/>
                <a:gd name="connsiteX5" fmla="*/ 224064 w 1178065"/>
                <a:gd name="connsiteY5" fmla="*/ 614451 h 1062785"/>
                <a:gd name="connsiteX0" fmla="*/ 224064 w 1178065"/>
                <a:gd name="connsiteY0" fmla="*/ 614451 h 1020772"/>
                <a:gd name="connsiteX1" fmla="*/ 53 w 1178065"/>
                <a:gd name="connsiteY1" fmla="*/ 4877 h 1020772"/>
                <a:gd name="connsiteX2" fmla="*/ 1178065 w 1178065"/>
                <a:gd name="connsiteY2" fmla="*/ 0 h 1020772"/>
                <a:gd name="connsiteX3" fmla="*/ 1178065 w 1178065"/>
                <a:gd name="connsiteY3" fmla="*/ 944605 h 1020772"/>
                <a:gd name="connsiteX4" fmla="*/ 459080 w 1178065"/>
                <a:gd name="connsiteY4" fmla="*/ 1020772 h 1020772"/>
                <a:gd name="connsiteX5" fmla="*/ 224064 w 1178065"/>
                <a:gd name="connsiteY5" fmla="*/ 614451 h 1020772"/>
                <a:gd name="connsiteX0" fmla="*/ 210940 w 1178069"/>
                <a:gd name="connsiteY0" fmla="*/ 695853 h 1020772"/>
                <a:gd name="connsiteX1" fmla="*/ 57 w 1178069"/>
                <a:gd name="connsiteY1" fmla="*/ 4877 h 1020772"/>
                <a:gd name="connsiteX2" fmla="*/ 1178069 w 1178069"/>
                <a:gd name="connsiteY2" fmla="*/ 0 h 1020772"/>
                <a:gd name="connsiteX3" fmla="*/ 1178069 w 1178069"/>
                <a:gd name="connsiteY3" fmla="*/ 944605 h 1020772"/>
                <a:gd name="connsiteX4" fmla="*/ 459084 w 1178069"/>
                <a:gd name="connsiteY4" fmla="*/ 1020772 h 1020772"/>
                <a:gd name="connsiteX5" fmla="*/ 210940 w 1178069"/>
                <a:gd name="connsiteY5" fmla="*/ 695853 h 1020772"/>
                <a:gd name="connsiteX0" fmla="*/ 210940 w 1178069"/>
                <a:gd name="connsiteY0" fmla="*/ 690976 h 1015895"/>
                <a:gd name="connsiteX1" fmla="*/ 57 w 1178069"/>
                <a:gd name="connsiteY1" fmla="*/ 0 h 1015895"/>
                <a:gd name="connsiteX2" fmla="*/ 1164942 w 1178069"/>
                <a:gd name="connsiteY2" fmla="*/ 108034 h 1015895"/>
                <a:gd name="connsiteX3" fmla="*/ 1178069 w 1178069"/>
                <a:gd name="connsiteY3" fmla="*/ 939728 h 1015895"/>
                <a:gd name="connsiteX4" fmla="*/ 459084 w 1178069"/>
                <a:gd name="connsiteY4" fmla="*/ 1015895 h 1015895"/>
                <a:gd name="connsiteX5" fmla="*/ 210940 w 1178069"/>
                <a:gd name="connsiteY5" fmla="*/ 690976 h 101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069" h="1015895">
                  <a:moveTo>
                    <a:pt x="210940" y="690976"/>
                  </a:moveTo>
                  <a:cubicBezTo>
                    <a:pt x="215048" y="690850"/>
                    <a:pt x="-4051" y="126"/>
                    <a:pt x="57" y="0"/>
                  </a:cubicBezTo>
                  <a:lnTo>
                    <a:pt x="1164942" y="108034"/>
                  </a:lnTo>
                  <a:lnTo>
                    <a:pt x="1178069" y="939728"/>
                  </a:lnTo>
                  <a:lnTo>
                    <a:pt x="459084" y="1015895"/>
                  </a:lnTo>
                  <a:lnTo>
                    <a:pt x="210940" y="690976"/>
                  </a:ln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" name="Rectangle 293"/>
            <p:cNvSpPr/>
            <p:nvPr/>
          </p:nvSpPr>
          <p:spPr bwMode="auto">
            <a:xfrm rot="2700000">
              <a:off x="3271277" y="2319593"/>
              <a:ext cx="793218" cy="891001"/>
            </a:xfrm>
            <a:custGeom>
              <a:avLst/>
              <a:gdLst>
                <a:gd name="connsiteX0" fmla="*/ 0 w 970864"/>
                <a:gd name="connsiteY0" fmla="*/ 0 h 970864"/>
                <a:gd name="connsiteX1" fmla="*/ 970864 w 970864"/>
                <a:gd name="connsiteY1" fmla="*/ 0 h 970864"/>
                <a:gd name="connsiteX2" fmla="*/ 970864 w 970864"/>
                <a:gd name="connsiteY2" fmla="*/ 970864 h 970864"/>
                <a:gd name="connsiteX3" fmla="*/ 0 w 970864"/>
                <a:gd name="connsiteY3" fmla="*/ 970864 h 970864"/>
                <a:gd name="connsiteX4" fmla="*/ 0 w 970864"/>
                <a:gd name="connsiteY4" fmla="*/ 0 h 970864"/>
                <a:gd name="connsiteX0" fmla="*/ 348580 w 970864"/>
                <a:gd name="connsiteY0" fmla="*/ 0 h 1189459"/>
                <a:gd name="connsiteX1" fmla="*/ 970864 w 970864"/>
                <a:gd name="connsiteY1" fmla="*/ 218595 h 1189459"/>
                <a:gd name="connsiteX2" fmla="*/ 970864 w 970864"/>
                <a:gd name="connsiteY2" fmla="*/ 1189459 h 1189459"/>
                <a:gd name="connsiteX3" fmla="*/ 0 w 970864"/>
                <a:gd name="connsiteY3" fmla="*/ 1189459 h 1189459"/>
                <a:gd name="connsiteX4" fmla="*/ 348580 w 970864"/>
                <a:gd name="connsiteY4" fmla="*/ 0 h 1189459"/>
                <a:gd name="connsiteX0" fmla="*/ 348580 w 970864"/>
                <a:gd name="connsiteY0" fmla="*/ 0 h 1189459"/>
                <a:gd name="connsiteX1" fmla="*/ 970864 w 970864"/>
                <a:gd name="connsiteY1" fmla="*/ 218595 h 1189459"/>
                <a:gd name="connsiteX2" fmla="*/ 970864 w 970864"/>
                <a:gd name="connsiteY2" fmla="*/ 1189459 h 1189459"/>
                <a:gd name="connsiteX3" fmla="*/ 0 w 970864"/>
                <a:gd name="connsiteY3" fmla="*/ 1189459 h 1189459"/>
                <a:gd name="connsiteX4" fmla="*/ 84718 w 970864"/>
                <a:gd name="connsiteY4" fmla="*/ 898924 h 1189459"/>
                <a:gd name="connsiteX5" fmla="*/ 348580 w 970864"/>
                <a:gd name="connsiteY5" fmla="*/ 0 h 1189459"/>
                <a:gd name="connsiteX0" fmla="*/ 387931 w 1010215"/>
                <a:gd name="connsiteY0" fmla="*/ 0 h 1189459"/>
                <a:gd name="connsiteX1" fmla="*/ 1010215 w 1010215"/>
                <a:gd name="connsiteY1" fmla="*/ 218595 h 1189459"/>
                <a:gd name="connsiteX2" fmla="*/ 1010215 w 1010215"/>
                <a:gd name="connsiteY2" fmla="*/ 1189459 h 1189459"/>
                <a:gd name="connsiteX3" fmla="*/ 39351 w 1010215"/>
                <a:gd name="connsiteY3" fmla="*/ 1189459 h 1189459"/>
                <a:gd name="connsiteX4" fmla="*/ 0 w 1010215"/>
                <a:gd name="connsiteY4" fmla="*/ 1034810 h 1189459"/>
                <a:gd name="connsiteX5" fmla="*/ 387931 w 1010215"/>
                <a:gd name="connsiteY5" fmla="*/ 0 h 1189459"/>
                <a:gd name="connsiteX0" fmla="*/ 394666 w 1016950"/>
                <a:gd name="connsiteY0" fmla="*/ 0 h 1189459"/>
                <a:gd name="connsiteX1" fmla="*/ 1016950 w 1016950"/>
                <a:gd name="connsiteY1" fmla="*/ 218595 h 1189459"/>
                <a:gd name="connsiteX2" fmla="*/ 1016950 w 1016950"/>
                <a:gd name="connsiteY2" fmla="*/ 1189459 h 1189459"/>
                <a:gd name="connsiteX3" fmla="*/ 46086 w 1016950"/>
                <a:gd name="connsiteY3" fmla="*/ 1189459 h 1189459"/>
                <a:gd name="connsiteX4" fmla="*/ 0 w 1016950"/>
                <a:gd name="connsiteY4" fmla="*/ 897862 h 1189459"/>
                <a:gd name="connsiteX5" fmla="*/ 394666 w 1016950"/>
                <a:gd name="connsiteY5" fmla="*/ 0 h 1189459"/>
                <a:gd name="connsiteX0" fmla="*/ 311599 w 1016950"/>
                <a:gd name="connsiteY0" fmla="*/ 0 h 1142312"/>
                <a:gd name="connsiteX1" fmla="*/ 1016950 w 1016950"/>
                <a:gd name="connsiteY1" fmla="*/ 171448 h 1142312"/>
                <a:gd name="connsiteX2" fmla="*/ 1016950 w 1016950"/>
                <a:gd name="connsiteY2" fmla="*/ 1142312 h 1142312"/>
                <a:gd name="connsiteX3" fmla="*/ 46086 w 1016950"/>
                <a:gd name="connsiteY3" fmla="*/ 1142312 h 1142312"/>
                <a:gd name="connsiteX4" fmla="*/ 0 w 1016950"/>
                <a:gd name="connsiteY4" fmla="*/ 850715 h 1142312"/>
                <a:gd name="connsiteX5" fmla="*/ 311599 w 1016950"/>
                <a:gd name="connsiteY5" fmla="*/ 0 h 1142312"/>
                <a:gd name="connsiteX0" fmla="*/ 311599 w 1016950"/>
                <a:gd name="connsiteY0" fmla="*/ 0 h 1142312"/>
                <a:gd name="connsiteX1" fmla="*/ 1016950 w 1016950"/>
                <a:gd name="connsiteY1" fmla="*/ 171448 h 1142312"/>
                <a:gd name="connsiteX2" fmla="*/ 1016950 w 1016950"/>
                <a:gd name="connsiteY2" fmla="*/ 1142312 h 1142312"/>
                <a:gd name="connsiteX3" fmla="*/ 86497 w 1016950"/>
                <a:gd name="connsiteY3" fmla="*/ 1101901 h 1142312"/>
                <a:gd name="connsiteX4" fmla="*/ 0 w 1016950"/>
                <a:gd name="connsiteY4" fmla="*/ 850715 h 1142312"/>
                <a:gd name="connsiteX5" fmla="*/ 311599 w 1016950"/>
                <a:gd name="connsiteY5" fmla="*/ 0 h 114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950" h="1142312">
                  <a:moveTo>
                    <a:pt x="311599" y="0"/>
                  </a:moveTo>
                  <a:lnTo>
                    <a:pt x="1016950" y="171448"/>
                  </a:lnTo>
                  <a:lnTo>
                    <a:pt x="1016950" y="1142312"/>
                  </a:lnTo>
                  <a:lnTo>
                    <a:pt x="86497" y="1101901"/>
                  </a:lnTo>
                  <a:lnTo>
                    <a:pt x="0" y="850715"/>
                  </a:lnTo>
                  <a:lnTo>
                    <a:pt x="311599" y="0"/>
                  </a:ln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" name="Rectangle 294"/>
            <p:cNvSpPr/>
            <p:nvPr/>
          </p:nvSpPr>
          <p:spPr bwMode="auto">
            <a:xfrm rot="2700000">
              <a:off x="3948986" y="3054729"/>
              <a:ext cx="586208" cy="757271"/>
            </a:xfrm>
            <a:custGeom>
              <a:avLst/>
              <a:gdLst>
                <a:gd name="connsiteX0" fmla="*/ 0 w 840174"/>
                <a:gd name="connsiteY0" fmla="*/ 0 h 970864"/>
                <a:gd name="connsiteX1" fmla="*/ 840174 w 840174"/>
                <a:gd name="connsiteY1" fmla="*/ 0 h 970864"/>
                <a:gd name="connsiteX2" fmla="*/ 840174 w 840174"/>
                <a:gd name="connsiteY2" fmla="*/ 970864 h 970864"/>
                <a:gd name="connsiteX3" fmla="*/ 0 w 840174"/>
                <a:gd name="connsiteY3" fmla="*/ 970864 h 970864"/>
                <a:gd name="connsiteX4" fmla="*/ 0 w 840174"/>
                <a:gd name="connsiteY4" fmla="*/ 0 h 970864"/>
                <a:gd name="connsiteX0" fmla="*/ 153616 w 840174"/>
                <a:gd name="connsiteY0" fmla="*/ 70903 h 970864"/>
                <a:gd name="connsiteX1" fmla="*/ 840174 w 840174"/>
                <a:gd name="connsiteY1" fmla="*/ 0 h 970864"/>
                <a:gd name="connsiteX2" fmla="*/ 840174 w 840174"/>
                <a:gd name="connsiteY2" fmla="*/ 970864 h 970864"/>
                <a:gd name="connsiteX3" fmla="*/ 0 w 840174"/>
                <a:gd name="connsiteY3" fmla="*/ 970864 h 970864"/>
                <a:gd name="connsiteX4" fmla="*/ 153616 w 840174"/>
                <a:gd name="connsiteY4" fmla="*/ 70903 h 970864"/>
                <a:gd name="connsiteX0" fmla="*/ 64993 w 751551"/>
                <a:gd name="connsiteY0" fmla="*/ 70903 h 970864"/>
                <a:gd name="connsiteX1" fmla="*/ 751551 w 751551"/>
                <a:gd name="connsiteY1" fmla="*/ 0 h 970864"/>
                <a:gd name="connsiteX2" fmla="*/ 751551 w 751551"/>
                <a:gd name="connsiteY2" fmla="*/ 970864 h 970864"/>
                <a:gd name="connsiteX3" fmla="*/ 0 w 751551"/>
                <a:gd name="connsiteY3" fmla="*/ 953141 h 970864"/>
                <a:gd name="connsiteX4" fmla="*/ 64993 w 751551"/>
                <a:gd name="connsiteY4" fmla="*/ 70903 h 970864"/>
                <a:gd name="connsiteX0" fmla="*/ 11818 w 751551"/>
                <a:gd name="connsiteY0" fmla="*/ 53177 h 970864"/>
                <a:gd name="connsiteX1" fmla="*/ 751551 w 751551"/>
                <a:gd name="connsiteY1" fmla="*/ 0 h 970864"/>
                <a:gd name="connsiteX2" fmla="*/ 751551 w 751551"/>
                <a:gd name="connsiteY2" fmla="*/ 970864 h 970864"/>
                <a:gd name="connsiteX3" fmla="*/ 0 w 751551"/>
                <a:gd name="connsiteY3" fmla="*/ 953141 h 970864"/>
                <a:gd name="connsiteX4" fmla="*/ 11818 w 751551"/>
                <a:gd name="connsiteY4" fmla="*/ 53177 h 97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551" h="970864">
                  <a:moveTo>
                    <a:pt x="11818" y="53177"/>
                  </a:moveTo>
                  <a:lnTo>
                    <a:pt x="751551" y="0"/>
                  </a:lnTo>
                  <a:lnTo>
                    <a:pt x="751551" y="970864"/>
                  </a:lnTo>
                  <a:lnTo>
                    <a:pt x="0" y="953141"/>
                  </a:lnTo>
                  <a:lnTo>
                    <a:pt x="11818" y="53177"/>
                  </a:lnTo>
                  <a:close/>
                </a:path>
              </a:pathLst>
            </a:custGeom>
            <a:solidFill>
              <a:srgbClr val="0A3264">
                <a:alpha val="15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7" name="Rectangle 216"/>
            <p:cNvSpPr/>
            <p:nvPr/>
          </p:nvSpPr>
          <p:spPr bwMode="auto">
            <a:xfrm rot="18642172">
              <a:off x="1740894" y="2783324"/>
              <a:ext cx="855875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 rot="1576458">
              <a:off x="1088585" y="2917662"/>
              <a:ext cx="855876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 rot="2518587">
              <a:off x="1903898" y="2406354"/>
              <a:ext cx="499261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 rot="3775197">
              <a:off x="2546715" y="2522081"/>
              <a:ext cx="641907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 rot="1688343">
              <a:off x="1908964" y="3239174"/>
              <a:ext cx="855876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 rot="19325248">
              <a:off x="1340993" y="3375561"/>
              <a:ext cx="855876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 rot="16940303">
              <a:off x="2319318" y="3748108"/>
              <a:ext cx="641907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 rot="2808650">
              <a:off x="2830638" y="3218947"/>
              <a:ext cx="1141167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 rot="18869646">
              <a:off x="3509680" y="3162201"/>
              <a:ext cx="855875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20063939">
              <a:off x="3100017" y="2478144"/>
              <a:ext cx="641907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2121556">
              <a:off x="2579104" y="3951717"/>
              <a:ext cx="499261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 rot="18790624">
              <a:off x="2746320" y="2278787"/>
              <a:ext cx="213969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 rot="17848232">
              <a:off x="2459085" y="3023029"/>
              <a:ext cx="927198" cy="21397"/>
            </a:xfrm>
            <a:prstGeom prst="rect">
              <a:avLst/>
            </a:prstGeom>
            <a:solidFill>
              <a:srgbClr val="F281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30" name="Left-Right Arrow 229"/>
            <p:cNvSpPr/>
            <p:nvPr/>
          </p:nvSpPr>
          <p:spPr bwMode="auto">
            <a:xfrm rot="12830993">
              <a:off x="5782563" y="2466744"/>
              <a:ext cx="376029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31" name="Left-Right Arrow 230"/>
            <p:cNvSpPr/>
            <p:nvPr/>
          </p:nvSpPr>
          <p:spPr bwMode="auto">
            <a:xfrm rot="15922857">
              <a:off x="6373963" y="2193759"/>
              <a:ext cx="376029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32" name="Left-Right Arrow 231"/>
            <p:cNvSpPr/>
            <p:nvPr/>
          </p:nvSpPr>
          <p:spPr bwMode="auto">
            <a:xfrm rot="18957346">
              <a:off x="6896477" y="2445118"/>
              <a:ext cx="376029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33" name="Left-Right Arrow 232"/>
            <p:cNvSpPr/>
            <p:nvPr/>
          </p:nvSpPr>
          <p:spPr bwMode="auto">
            <a:xfrm>
              <a:off x="7200308" y="2852689"/>
              <a:ext cx="376029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34" name="Left-Right Arrow 233"/>
            <p:cNvSpPr/>
            <p:nvPr/>
          </p:nvSpPr>
          <p:spPr bwMode="auto">
            <a:xfrm rot="19665460">
              <a:off x="5878617" y="3435055"/>
              <a:ext cx="300549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35" name="Left-Right Arrow 234"/>
            <p:cNvSpPr/>
            <p:nvPr/>
          </p:nvSpPr>
          <p:spPr bwMode="auto">
            <a:xfrm rot="16200000">
              <a:off x="6548025" y="3685848"/>
              <a:ext cx="334780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sp>
          <p:nvSpPr>
            <p:cNvPr id="236" name="Left-Right Arrow 235"/>
            <p:cNvSpPr/>
            <p:nvPr/>
          </p:nvSpPr>
          <p:spPr bwMode="auto">
            <a:xfrm rot="13897801">
              <a:off x="7078903" y="3460082"/>
              <a:ext cx="316124" cy="128654"/>
            </a:xfrm>
            <a:prstGeom prst="leftRightArrow">
              <a:avLst/>
            </a:prstGeom>
            <a:solidFill>
              <a:srgbClr val="0097C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5912734" y="2488861"/>
              <a:ext cx="1364390" cy="995345"/>
              <a:chOff x="1770863" y="3963609"/>
              <a:chExt cx="1856256" cy="1354168"/>
            </a:xfrm>
          </p:grpSpPr>
          <p:grpSp>
            <p:nvGrpSpPr>
              <p:cNvPr id="392" name="Group 391"/>
              <p:cNvGrpSpPr/>
              <p:nvPr/>
            </p:nvGrpSpPr>
            <p:grpSpPr>
              <a:xfrm>
                <a:off x="1770863" y="3963609"/>
                <a:ext cx="1856256" cy="1186262"/>
                <a:chOff x="1770863" y="3963609"/>
                <a:chExt cx="1856256" cy="1186262"/>
              </a:xfrm>
            </p:grpSpPr>
            <p:sp>
              <p:nvSpPr>
                <p:cNvPr id="413" name="Freeform 6"/>
                <p:cNvSpPr>
                  <a:spLocks/>
                </p:cNvSpPr>
                <p:nvPr/>
              </p:nvSpPr>
              <p:spPr bwMode="auto">
                <a:xfrm>
                  <a:off x="1770863" y="3963609"/>
                  <a:ext cx="1856256" cy="1186262"/>
                </a:xfrm>
                <a:custGeom>
                  <a:avLst/>
                  <a:gdLst>
                    <a:gd name="T0" fmla="*/ 761 w 4179"/>
                    <a:gd name="T1" fmla="*/ 2667 h 2670"/>
                    <a:gd name="T2" fmla="*/ 605 w 4179"/>
                    <a:gd name="T3" fmla="*/ 2636 h 2670"/>
                    <a:gd name="T4" fmla="*/ 462 w 4179"/>
                    <a:gd name="T5" fmla="*/ 2580 h 2670"/>
                    <a:gd name="T6" fmla="*/ 332 w 4179"/>
                    <a:gd name="T7" fmla="*/ 2499 h 2670"/>
                    <a:gd name="T8" fmla="*/ 220 w 4179"/>
                    <a:gd name="T9" fmla="*/ 2397 h 2670"/>
                    <a:gd name="T10" fmla="*/ 128 w 4179"/>
                    <a:gd name="T11" fmla="*/ 2277 h 2670"/>
                    <a:gd name="T12" fmla="*/ 60 w 4179"/>
                    <a:gd name="T13" fmla="*/ 2142 h 2670"/>
                    <a:gd name="T14" fmla="*/ 16 w 4179"/>
                    <a:gd name="T15" fmla="*/ 1994 h 2670"/>
                    <a:gd name="T16" fmla="*/ 0 w 4179"/>
                    <a:gd name="T17" fmla="*/ 1836 h 2670"/>
                    <a:gd name="T18" fmla="*/ 13 w 4179"/>
                    <a:gd name="T19" fmla="*/ 1688 h 2670"/>
                    <a:gd name="T20" fmla="*/ 52 w 4179"/>
                    <a:gd name="T21" fmla="*/ 1549 h 2670"/>
                    <a:gd name="T22" fmla="*/ 114 w 4179"/>
                    <a:gd name="T23" fmla="*/ 1419 h 2670"/>
                    <a:gd name="T24" fmla="*/ 196 w 4179"/>
                    <a:gd name="T25" fmla="*/ 1301 h 2670"/>
                    <a:gd name="T26" fmla="*/ 298 w 4179"/>
                    <a:gd name="T27" fmla="*/ 1201 h 2670"/>
                    <a:gd name="T28" fmla="*/ 415 w 4179"/>
                    <a:gd name="T29" fmla="*/ 1116 h 2670"/>
                    <a:gd name="T30" fmla="*/ 547 w 4179"/>
                    <a:gd name="T31" fmla="*/ 1054 h 2670"/>
                    <a:gd name="T32" fmla="*/ 618 w 4179"/>
                    <a:gd name="T33" fmla="*/ 1012 h 2670"/>
                    <a:gd name="T34" fmla="*/ 632 w 4179"/>
                    <a:gd name="T35" fmla="*/ 866 h 2670"/>
                    <a:gd name="T36" fmla="*/ 675 w 4179"/>
                    <a:gd name="T37" fmla="*/ 731 h 2670"/>
                    <a:gd name="T38" fmla="*/ 742 w 4179"/>
                    <a:gd name="T39" fmla="*/ 608 h 2670"/>
                    <a:gd name="T40" fmla="*/ 831 w 4179"/>
                    <a:gd name="T41" fmla="*/ 503 h 2670"/>
                    <a:gd name="T42" fmla="*/ 939 w 4179"/>
                    <a:gd name="T43" fmla="*/ 415 h 2670"/>
                    <a:gd name="T44" fmla="*/ 1062 w 4179"/>
                    <a:gd name="T45" fmla="*/ 347 h 2670"/>
                    <a:gd name="T46" fmla="*/ 1199 w 4179"/>
                    <a:gd name="T47" fmla="*/ 305 h 2670"/>
                    <a:gd name="T48" fmla="*/ 1344 w 4179"/>
                    <a:gd name="T49" fmla="*/ 291 h 2670"/>
                    <a:gd name="T50" fmla="*/ 1463 w 4179"/>
                    <a:gd name="T51" fmla="*/ 300 h 2670"/>
                    <a:gd name="T52" fmla="*/ 1577 w 4179"/>
                    <a:gd name="T53" fmla="*/ 328 h 2670"/>
                    <a:gd name="T54" fmla="*/ 1675 w 4179"/>
                    <a:gd name="T55" fmla="*/ 224 h 2670"/>
                    <a:gd name="T56" fmla="*/ 1788 w 4179"/>
                    <a:gd name="T57" fmla="*/ 138 h 2670"/>
                    <a:gd name="T58" fmla="*/ 1913 w 4179"/>
                    <a:gd name="T59" fmla="*/ 71 h 2670"/>
                    <a:gd name="T60" fmla="*/ 2047 w 4179"/>
                    <a:gd name="T61" fmla="*/ 25 h 2670"/>
                    <a:gd name="T62" fmla="*/ 2189 w 4179"/>
                    <a:gd name="T63" fmla="*/ 2 h 2670"/>
                    <a:gd name="T64" fmla="*/ 2338 w 4179"/>
                    <a:gd name="T65" fmla="*/ 2 h 2670"/>
                    <a:gd name="T66" fmla="*/ 2487 w 4179"/>
                    <a:gd name="T67" fmla="*/ 29 h 2670"/>
                    <a:gd name="T68" fmla="*/ 2628 w 4179"/>
                    <a:gd name="T69" fmla="*/ 79 h 2670"/>
                    <a:gd name="T70" fmla="*/ 2755 w 4179"/>
                    <a:gd name="T71" fmla="*/ 150 h 2670"/>
                    <a:gd name="T72" fmla="*/ 2868 w 4179"/>
                    <a:gd name="T73" fmla="*/ 244 h 2670"/>
                    <a:gd name="T74" fmla="*/ 2965 w 4179"/>
                    <a:gd name="T75" fmla="*/ 353 h 2670"/>
                    <a:gd name="T76" fmla="*/ 3042 w 4179"/>
                    <a:gd name="T77" fmla="*/ 481 h 2670"/>
                    <a:gd name="T78" fmla="*/ 3097 w 4179"/>
                    <a:gd name="T79" fmla="*/ 621 h 2670"/>
                    <a:gd name="T80" fmla="*/ 3242 w 4179"/>
                    <a:gd name="T81" fmla="*/ 639 h 2670"/>
                    <a:gd name="T82" fmla="*/ 3377 w 4179"/>
                    <a:gd name="T83" fmla="*/ 683 h 2670"/>
                    <a:gd name="T84" fmla="*/ 3498 w 4179"/>
                    <a:gd name="T85" fmla="*/ 750 h 2670"/>
                    <a:gd name="T86" fmla="*/ 3605 w 4179"/>
                    <a:gd name="T87" fmla="*/ 839 h 2670"/>
                    <a:gd name="T88" fmla="*/ 3692 w 4179"/>
                    <a:gd name="T89" fmla="*/ 945 h 2670"/>
                    <a:gd name="T90" fmla="*/ 3758 w 4179"/>
                    <a:gd name="T91" fmla="*/ 1068 h 2670"/>
                    <a:gd name="T92" fmla="*/ 3799 w 4179"/>
                    <a:gd name="T93" fmla="*/ 1203 h 2670"/>
                    <a:gd name="T94" fmla="*/ 3814 w 4179"/>
                    <a:gd name="T95" fmla="*/ 1347 h 2670"/>
                    <a:gd name="T96" fmla="*/ 3803 w 4179"/>
                    <a:gd name="T97" fmla="*/ 1471 h 2670"/>
                    <a:gd name="T98" fmla="*/ 3919 w 4179"/>
                    <a:gd name="T99" fmla="*/ 1537 h 2670"/>
                    <a:gd name="T100" fmla="*/ 4015 w 4179"/>
                    <a:gd name="T101" fmla="*/ 1624 h 2670"/>
                    <a:gd name="T102" fmla="*/ 4093 w 4179"/>
                    <a:gd name="T103" fmla="*/ 1729 h 2670"/>
                    <a:gd name="T104" fmla="*/ 4147 w 4179"/>
                    <a:gd name="T105" fmla="*/ 1847 h 2670"/>
                    <a:gd name="T106" fmla="*/ 4175 w 4179"/>
                    <a:gd name="T107" fmla="*/ 1976 h 2670"/>
                    <a:gd name="T108" fmla="*/ 4175 w 4179"/>
                    <a:gd name="T109" fmla="*/ 2112 h 2670"/>
                    <a:gd name="T110" fmla="*/ 4145 w 4179"/>
                    <a:gd name="T111" fmla="*/ 2240 h 2670"/>
                    <a:gd name="T112" fmla="*/ 4091 w 4179"/>
                    <a:gd name="T113" fmla="*/ 2359 h 2670"/>
                    <a:gd name="T114" fmla="*/ 4015 w 4179"/>
                    <a:gd name="T115" fmla="*/ 2462 h 2670"/>
                    <a:gd name="T116" fmla="*/ 3919 w 4179"/>
                    <a:gd name="T117" fmla="*/ 2548 h 2670"/>
                    <a:gd name="T118" fmla="*/ 3807 w 4179"/>
                    <a:gd name="T119" fmla="*/ 2614 h 2670"/>
                    <a:gd name="T120" fmla="*/ 3682 w 4179"/>
                    <a:gd name="T121" fmla="*/ 2655 h 2670"/>
                    <a:gd name="T122" fmla="*/ 3547 w 4179"/>
                    <a:gd name="T123" fmla="*/ 2670 h 2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179" h="2670">
                      <a:moveTo>
                        <a:pt x="841" y="2670"/>
                      </a:moveTo>
                      <a:lnTo>
                        <a:pt x="761" y="2667"/>
                      </a:lnTo>
                      <a:lnTo>
                        <a:pt x="681" y="2655"/>
                      </a:lnTo>
                      <a:lnTo>
                        <a:pt x="605" y="2636"/>
                      </a:lnTo>
                      <a:lnTo>
                        <a:pt x="532" y="2612"/>
                      </a:lnTo>
                      <a:lnTo>
                        <a:pt x="462" y="2580"/>
                      </a:lnTo>
                      <a:lnTo>
                        <a:pt x="396" y="2543"/>
                      </a:lnTo>
                      <a:lnTo>
                        <a:pt x="332" y="2499"/>
                      </a:lnTo>
                      <a:lnTo>
                        <a:pt x="274" y="2451"/>
                      </a:lnTo>
                      <a:lnTo>
                        <a:pt x="220" y="2397"/>
                      </a:lnTo>
                      <a:lnTo>
                        <a:pt x="172" y="2340"/>
                      </a:lnTo>
                      <a:lnTo>
                        <a:pt x="128" y="2277"/>
                      </a:lnTo>
                      <a:lnTo>
                        <a:pt x="90" y="2212"/>
                      </a:lnTo>
                      <a:lnTo>
                        <a:pt x="60" y="2142"/>
                      </a:lnTo>
                      <a:lnTo>
                        <a:pt x="34" y="2069"/>
                      </a:lnTo>
                      <a:lnTo>
                        <a:pt x="16" y="1994"/>
                      </a:lnTo>
                      <a:lnTo>
                        <a:pt x="4" y="1916"/>
                      </a:lnTo>
                      <a:lnTo>
                        <a:pt x="0" y="1836"/>
                      </a:lnTo>
                      <a:lnTo>
                        <a:pt x="3" y="1761"/>
                      </a:lnTo>
                      <a:lnTo>
                        <a:pt x="13" y="1688"/>
                      </a:lnTo>
                      <a:lnTo>
                        <a:pt x="30" y="1618"/>
                      </a:lnTo>
                      <a:lnTo>
                        <a:pt x="52" y="1549"/>
                      </a:lnTo>
                      <a:lnTo>
                        <a:pt x="80" y="1483"/>
                      </a:lnTo>
                      <a:lnTo>
                        <a:pt x="114" y="1419"/>
                      </a:lnTo>
                      <a:lnTo>
                        <a:pt x="152" y="1359"/>
                      </a:lnTo>
                      <a:lnTo>
                        <a:pt x="196" y="1301"/>
                      </a:lnTo>
                      <a:lnTo>
                        <a:pt x="245" y="1249"/>
                      </a:lnTo>
                      <a:lnTo>
                        <a:pt x="298" y="1201"/>
                      </a:lnTo>
                      <a:lnTo>
                        <a:pt x="354" y="1156"/>
                      </a:lnTo>
                      <a:lnTo>
                        <a:pt x="415" y="1116"/>
                      </a:lnTo>
                      <a:lnTo>
                        <a:pt x="479" y="1083"/>
                      </a:lnTo>
                      <a:lnTo>
                        <a:pt x="547" y="1054"/>
                      </a:lnTo>
                      <a:lnTo>
                        <a:pt x="618" y="1031"/>
                      </a:lnTo>
                      <a:lnTo>
                        <a:pt x="618" y="1012"/>
                      </a:lnTo>
                      <a:lnTo>
                        <a:pt x="621" y="938"/>
                      </a:lnTo>
                      <a:lnTo>
                        <a:pt x="632" y="866"/>
                      </a:lnTo>
                      <a:lnTo>
                        <a:pt x="650" y="797"/>
                      </a:lnTo>
                      <a:lnTo>
                        <a:pt x="675" y="731"/>
                      </a:lnTo>
                      <a:lnTo>
                        <a:pt x="706" y="668"/>
                      </a:lnTo>
                      <a:lnTo>
                        <a:pt x="742" y="608"/>
                      </a:lnTo>
                      <a:lnTo>
                        <a:pt x="784" y="554"/>
                      </a:lnTo>
                      <a:lnTo>
                        <a:pt x="831" y="503"/>
                      </a:lnTo>
                      <a:lnTo>
                        <a:pt x="882" y="455"/>
                      </a:lnTo>
                      <a:lnTo>
                        <a:pt x="939" y="415"/>
                      </a:lnTo>
                      <a:lnTo>
                        <a:pt x="998" y="378"/>
                      </a:lnTo>
                      <a:lnTo>
                        <a:pt x="1062" y="347"/>
                      </a:lnTo>
                      <a:lnTo>
                        <a:pt x="1129" y="323"/>
                      </a:lnTo>
                      <a:lnTo>
                        <a:pt x="1199" y="305"/>
                      </a:lnTo>
                      <a:lnTo>
                        <a:pt x="1271" y="295"/>
                      </a:lnTo>
                      <a:lnTo>
                        <a:pt x="1344" y="291"/>
                      </a:lnTo>
                      <a:lnTo>
                        <a:pt x="1405" y="293"/>
                      </a:lnTo>
                      <a:lnTo>
                        <a:pt x="1463" y="300"/>
                      </a:lnTo>
                      <a:lnTo>
                        <a:pt x="1521" y="312"/>
                      </a:lnTo>
                      <a:lnTo>
                        <a:pt x="1577" y="328"/>
                      </a:lnTo>
                      <a:lnTo>
                        <a:pt x="1624" y="274"/>
                      </a:lnTo>
                      <a:lnTo>
                        <a:pt x="1675" y="224"/>
                      </a:lnTo>
                      <a:lnTo>
                        <a:pt x="1730" y="178"/>
                      </a:lnTo>
                      <a:lnTo>
                        <a:pt x="1788" y="138"/>
                      </a:lnTo>
                      <a:lnTo>
                        <a:pt x="1849" y="102"/>
                      </a:lnTo>
                      <a:lnTo>
                        <a:pt x="1913" y="71"/>
                      </a:lnTo>
                      <a:lnTo>
                        <a:pt x="1979" y="46"/>
                      </a:lnTo>
                      <a:lnTo>
                        <a:pt x="2047" y="25"/>
                      </a:lnTo>
                      <a:lnTo>
                        <a:pt x="2118" y="11"/>
                      </a:lnTo>
                      <a:lnTo>
                        <a:pt x="2189" y="2"/>
                      </a:lnTo>
                      <a:lnTo>
                        <a:pt x="2261" y="0"/>
                      </a:lnTo>
                      <a:lnTo>
                        <a:pt x="2338" y="2"/>
                      </a:lnTo>
                      <a:lnTo>
                        <a:pt x="2414" y="13"/>
                      </a:lnTo>
                      <a:lnTo>
                        <a:pt x="2487" y="29"/>
                      </a:lnTo>
                      <a:lnTo>
                        <a:pt x="2559" y="51"/>
                      </a:lnTo>
                      <a:lnTo>
                        <a:pt x="2628" y="79"/>
                      </a:lnTo>
                      <a:lnTo>
                        <a:pt x="2693" y="112"/>
                      </a:lnTo>
                      <a:lnTo>
                        <a:pt x="2755" y="150"/>
                      </a:lnTo>
                      <a:lnTo>
                        <a:pt x="2814" y="195"/>
                      </a:lnTo>
                      <a:lnTo>
                        <a:pt x="2868" y="244"/>
                      </a:lnTo>
                      <a:lnTo>
                        <a:pt x="2920" y="296"/>
                      </a:lnTo>
                      <a:lnTo>
                        <a:pt x="2965" y="353"/>
                      </a:lnTo>
                      <a:lnTo>
                        <a:pt x="3006" y="415"/>
                      </a:lnTo>
                      <a:lnTo>
                        <a:pt x="3042" y="481"/>
                      </a:lnTo>
                      <a:lnTo>
                        <a:pt x="3073" y="550"/>
                      </a:lnTo>
                      <a:lnTo>
                        <a:pt x="3097" y="621"/>
                      </a:lnTo>
                      <a:lnTo>
                        <a:pt x="3171" y="626"/>
                      </a:lnTo>
                      <a:lnTo>
                        <a:pt x="3242" y="639"/>
                      </a:lnTo>
                      <a:lnTo>
                        <a:pt x="3310" y="657"/>
                      </a:lnTo>
                      <a:lnTo>
                        <a:pt x="3377" y="683"/>
                      </a:lnTo>
                      <a:lnTo>
                        <a:pt x="3439" y="713"/>
                      </a:lnTo>
                      <a:lnTo>
                        <a:pt x="3498" y="750"/>
                      </a:lnTo>
                      <a:lnTo>
                        <a:pt x="3553" y="792"/>
                      </a:lnTo>
                      <a:lnTo>
                        <a:pt x="3605" y="839"/>
                      </a:lnTo>
                      <a:lnTo>
                        <a:pt x="3651" y="890"/>
                      </a:lnTo>
                      <a:lnTo>
                        <a:pt x="3692" y="945"/>
                      </a:lnTo>
                      <a:lnTo>
                        <a:pt x="3728" y="1005"/>
                      </a:lnTo>
                      <a:lnTo>
                        <a:pt x="3758" y="1068"/>
                      </a:lnTo>
                      <a:lnTo>
                        <a:pt x="3782" y="1134"/>
                      </a:lnTo>
                      <a:lnTo>
                        <a:pt x="3799" y="1203"/>
                      </a:lnTo>
                      <a:lnTo>
                        <a:pt x="3811" y="1273"/>
                      </a:lnTo>
                      <a:lnTo>
                        <a:pt x="3814" y="1347"/>
                      </a:lnTo>
                      <a:lnTo>
                        <a:pt x="3811" y="1409"/>
                      </a:lnTo>
                      <a:lnTo>
                        <a:pt x="3803" y="1471"/>
                      </a:lnTo>
                      <a:lnTo>
                        <a:pt x="3862" y="1500"/>
                      </a:lnTo>
                      <a:lnTo>
                        <a:pt x="3919" y="1537"/>
                      </a:lnTo>
                      <a:lnTo>
                        <a:pt x="3969" y="1578"/>
                      </a:lnTo>
                      <a:lnTo>
                        <a:pt x="4015" y="1624"/>
                      </a:lnTo>
                      <a:lnTo>
                        <a:pt x="4057" y="1674"/>
                      </a:lnTo>
                      <a:lnTo>
                        <a:pt x="4093" y="1729"/>
                      </a:lnTo>
                      <a:lnTo>
                        <a:pt x="4122" y="1786"/>
                      </a:lnTo>
                      <a:lnTo>
                        <a:pt x="4147" y="1847"/>
                      </a:lnTo>
                      <a:lnTo>
                        <a:pt x="4163" y="1910"/>
                      </a:lnTo>
                      <a:lnTo>
                        <a:pt x="4175" y="1976"/>
                      </a:lnTo>
                      <a:lnTo>
                        <a:pt x="4179" y="2043"/>
                      </a:lnTo>
                      <a:lnTo>
                        <a:pt x="4175" y="2112"/>
                      </a:lnTo>
                      <a:lnTo>
                        <a:pt x="4163" y="2177"/>
                      </a:lnTo>
                      <a:lnTo>
                        <a:pt x="4145" y="2240"/>
                      </a:lnTo>
                      <a:lnTo>
                        <a:pt x="4122" y="2302"/>
                      </a:lnTo>
                      <a:lnTo>
                        <a:pt x="4091" y="2359"/>
                      </a:lnTo>
                      <a:lnTo>
                        <a:pt x="4057" y="2413"/>
                      </a:lnTo>
                      <a:lnTo>
                        <a:pt x="4015" y="2462"/>
                      </a:lnTo>
                      <a:lnTo>
                        <a:pt x="3969" y="2508"/>
                      </a:lnTo>
                      <a:lnTo>
                        <a:pt x="3919" y="2548"/>
                      </a:lnTo>
                      <a:lnTo>
                        <a:pt x="3865" y="2584"/>
                      </a:lnTo>
                      <a:lnTo>
                        <a:pt x="3807" y="2614"/>
                      </a:lnTo>
                      <a:lnTo>
                        <a:pt x="3746" y="2637"/>
                      </a:lnTo>
                      <a:lnTo>
                        <a:pt x="3682" y="2655"/>
                      </a:lnTo>
                      <a:lnTo>
                        <a:pt x="3615" y="2667"/>
                      </a:lnTo>
                      <a:lnTo>
                        <a:pt x="3547" y="2670"/>
                      </a:lnTo>
                      <a:lnTo>
                        <a:pt x="841" y="267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8EBFF"/>
                    </a:gs>
                    <a:gs pos="100000">
                      <a:srgbClr val="379BE6"/>
                    </a:gs>
                  </a:gsLst>
                  <a:lin ang="1800000" scaled="0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  <a:latin typeface="Arial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14" name="Freeform 29"/>
                <p:cNvSpPr>
                  <a:spLocks/>
                </p:cNvSpPr>
                <p:nvPr/>
              </p:nvSpPr>
              <p:spPr bwMode="auto">
                <a:xfrm>
                  <a:off x="1796540" y="3982907"/>
                  <a:ext cx="1804902" cy="1147666"/>
                </a:xfrm>
                <a:custGeom>
                  <a:avLst/>
                  <a:gdLst>
                    <a:gd name="T0" fmla="*/ 1531 w 2706"/>
                    <a:gd name="T1" fmla="*/ 4 h 1717"/>
                    <a:gd name="T2" fmla="*/ 1651 w 2706"/>
                    <a:gd name="T3" fmla="*/ 33 h 1717"/>
                    <a:gd name="T4" fmla="*/ 1758 w 2706"/>
                    <a:gd name="T5" fmla="*/ 85 h 1717"/>
                    <a:gd name="T6" fmla="*/ 1851 w 2706"/>
                    <a:gd name="T7" fmla="*/ 160 h 1717"/>
                    <a:gd name="T8" fmla="*/ 1925 w 2706"/>
                    <a:gd name="T9" fmla="*/ 253 h 1717"/>
                    <a:gd name="T10" fmla="*/ 1978 w 2706"/>
                    <a:gd name="T11" fmla="*/ 362 h 1717"/>
                    <a:gd name="T12" fmla="*/ 2016 w 2706"/>
                    <a:gd name="T13" fmla="*/ 419 h 1717"/>
                    <a:gd name="T14" fmla="*/ 2126 w 2706"/>
                    <a:gd name="T15" fmla="*/ 433 h 1717"/>
                    <a:gd name="T16" fmla="*/ 2226 w 2706"/>
                    <a:gd name="T17" fmla="*/ 472 h 1717"/>
                    <a:gd name="T18" fmla="*/ 2313 w 2706"/>
                    <a:gd name="T19" fmla="*/ 532 h 1717"/>
                    <a:gd name="T20" fmla="*/ 2383 w 2706"/>
                    <a:gd name="T21" fmla="*/ 611 h 1717"/>
                    <a:gd name="T22" fmla="*/ 2434 w 2706"/>
                    <a:gd name="T23" fmla="*/ 705 h 1717"/>
                    <a:gd name="T24" fmla="*/ 2461 w 2706"/>
                    <a:gd name="T25" fmla="*/ 812 h 1717"/>
                    <a:gd name="T26" fmla="*/ 2461 w 2706"/>
                    <a:gd name="T27" fmla="*/ 923 h 1717"/>
                    <a:gd name="T28" fmla="*/ 2493 w 2706"/>
                    <a:gd name="T29" fmla="*/ 994 h 1717"/>
                    <a:gd name="T30" fmla="*/ 2572 w 2706"/>
                    <a:gd name="T31" fmla="*/ 1045 h 1717"/>
                    <a:gd name="T32" fmla="*/ 2635 w 2706"/>
                    <a:gd name="T33" fmla="*/ 1113 h 1717"/>
                    <a:gd name="T34" fmla="*/ 2680 w 2706"/>
                    <a:gd name="T35" fmla="*/ 1194 h 1717"/>
                    <a:gd name="T36" fmla="*/ 2704 w 2706"/>
                    <a:gd name="T37" fmla="*/ 1287 h 1717"/>
                    <a:gd name="T38" fmla="*/ 2703 w 2706"/>
                    <a:gd name="T39" fmla="*/ 1387 h 1717"/>
                    <a:gd name="T40" fmla="*/ 2677 w 2706"/>
                    <a:gd name="T41" fmla="*/ 1484 h 1717"/>
                    <a:gd name="T42" fmla="*/ 2628 w 2706"/>
                    <a:gd name="T43" fmla="*/ 1568 h 1717"/>
                    <a:gd name="T44" fmla="*/ 2559 w 2706"/>
                    <a:gd name="T45" fmla="*/ 1637 h 1717"/>
                    <a:gd name="T46" fmla="*/ 2474 w 2706"/>
                    <a:gd name="T47" fmla="*/ 1687 h 1717"/>
                    <a:gd name="T48" fmla="*/ 2377 w 2706"/>
                    <a:gd name="T49" fmla="*/ 1714 h 1717"/>
                    <a:gd name="T50" fmla="*/ 521 w 2706"/>
                    <a:gd name="T51" fmla="*/ 1717 h 1717"/>
                    <a:gd name="T52" fmla="*/ 402 w 2706"/>
                    <a:gd name="T53" fmla="*/ 1704 h 1717"/>
                    <a:gd name="T54" fmla="*/ 292 w 2706"/>
                    <a:gd name="T55" fmla="*/ 1665 h 1717"/>
                    <a:gd name="T56" fmla="*/ 195 w 2706"/>
                    <a:gd name="T57" fmla="*/ 1604 h 1717"/>
                    <a:gd name="T58" fmla="*/ 115 w 2706"/>
                    <a:gd name="T59" fmla="*/ 1523 h 1717"/>
                    <a:gd name="T60" fmla="*/ 54 w 2706"/>
                    <a:gd name="T61" fmla="*/ 1426 h 1717"/>
                    <a:gd name="T62" fmla="*/ 14 w 2706"/>
                    <a:gd name="T63" fmla="*/ 1316 h 1717"/>
                    <a:gd name="T64" fmla="*/ 0 w 2706"/>
                    <a:gd name="T65" fmla="*/ 1196 h 1717"/>
                    <a:gd name="T66" fmla="*/ 15 w 2706"/>
                    <a:gd name="T67" fmla="*/ 1075 h 1717"/>
                    <a:gd name="T68" fmla="*/ 55 w 2706"/>
                    <a:gd name="T69" fmla="*/ 964 h 1717"/>
                    <a:gd name="T70" fmla="*/ 119 w 2706"/>
                    <a:gd name="T71" fmla="*/ 866 h 1717"/>
                    <a:gd name="T72" fmla="*/ 202 w 2706"/>
                    <a:gd name="T73" fmla="*/ 785 h 1717"/>
                    <a:gd name="T74" fmla="*/ 301 w 2706"/>
                    <a:gd name="T75" fmla="*/ 723 h 1717"/>
                    <a:gd name="T76" fmla="*/ 414 w 2706"/>
                    <a:gd name="T77" fmla="*/ 686 h 1717"/>
                    <a:gd name="T78" fmla="*/ 415 w 2706"/>
                    <a:gd name="T79" fmla="*/ 585 h 1717"/>
                    <a:gd name="T80" fmla="*/ 442 w 2706"/>
                    <a:gd name="T81" fmla="*/ 480 h 1717"/>
                    <a:gd name="T82" fmla="*/ 491 w 2706"/>
                    <a:gd name="T83" fmla="*/ 387 h 1717"/>
                    <a:gd name="T84" fmla="*/ 561 w 2706"/>
                    <a:gd name="T85" fmla="*/ 309 h 1717"/>
                    <a:gd name="T86" fmla="*/ 648 w 2706"/>
                    <a:gd name="T87" fmla="*/ 249 h 1717"/>
                    <a:gd name="T88" fmla="*/ 748 w 2706"/>
                    <a:gd name="T89" fmla="*/ 211 h 1717"/>
                    <a:gd name="T90" fmla="*/ 858 w 2706"/>
                    <a:gd name="T91" fmla="*/ 196 h 1717"/>
                    <a:gd name="T92" fmla="*/ 945 w 2706"/>
                    <a:gd name="T93" fmla="*/ 206 h 1717"/>
                    <a:gd name="T94" fmla="*/ 1026 w 2706"/>
                    <a:gd name="T95" fmla="*/ 230 h 1717"/>
                    <a:gd name="T96" fmla="*/ 1101 w 2706"/>
                    <a:gd name="T97" fmla="*/ 145 h 1717"/>
                    <a:gd name="T98" fmla="*/ 1190 w 2706"/>
                    <a:gd name="T99" fmla="*/ 78 h 1717"/>
                    <a:gd name="T100" fmla="*/ 1294 w 2706"/>
                    <a:gd name="T101" fmla="*/ 29 h 1717"/>
                    <a:gd name="T102" fmla="*/ 1408 w 2706"/>
                    <a:gd name="T103" fmla="*/ 4 h 1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706" h="1717">
                      <a:moveTo>
                        <a:pt x="1468" y="0"/>
                      </a:moveTo>
                      <a:lnTo>
                        <a:pt x="1531" y="4"/>
                      </a:lnTo>
                      <a:lnTo>
                        <a:pt x="1593" y="15"/>
                      </a:lnTo>
                      <a:lnTo>
                        <a:pt x="1651" y="33"/>
                      </a:lnTo>
                      <a:lnTo>
                        <a:pt x="1706" y="56"/>
                      </a:lnTo>
                      <a:lnTo>
                        <a:pt x="1758" y="85"/>
                      </a:lnTo>
                      <a:lnTo>
                        <a:pt x="1807" y="120"/>
                      </a:lnTo>
                      <a:lnTo>
                        <a:pt x="1851" y="160"/>
                      </a:lnTo>
                      <a:lnTo>
                        <a:pt x="1891" y="205"/>
                      </a:lnTo>
                      <a:lnTo>
                        <a:pt x="1925" y="253"/>
                      </a:lnTo>
                      <a:lnTo>
                        <a:pt x="1954" y="306"/>
                      </a:lnTo>
                      <a:lnTo>
                        <a:pt x="1978" y="362"/>
                      </a:lnTo>
                      <a:lnTo>
                        <a:pt x="1995" y="420"/>
                      </a:lnTo>
                      <a:lnTo>
                        <a:pt x="2016" y="419"/>
                      </a:lnTo>
                      <a:lnTo>
                        <a:pt x="2071" y="422"/>
                      </a:lnTo>
                      <a:lnTo>
                        <a:pt x="2126" y="433"/>
                      </a:lnTo>
                      <a:lnTo>
                        <a:pt x="2178" y="449"/>
                      </a:lnTo>
                      <a:lnTo>
                        <a:pt x="2226" y="472"/>
                      </a:lnTo>
                      <a:lnTo>
                        <a:pt x="2272" y="500"/>
                      </a:lnTo>
                      <a:lnTo>
                        <a:pt x="2313" y="532"/>
                      </a:lnTo>
                      <a:lnTo>
                        <a:pt x="2351" y="570"/>
                      </a:lnTo>
                      <a:lnTo>
                        <a:pt x="2383" y="611"/>
                      </a:lnTo>
                      <a:lnTo>
                        <a:pt x="2411" y="657"/>
                      </a:lnTo>
                      <a:lnTo>
                        <a:pt x="2434" y="705"/>
                      </a:lnTo>
                      <a:lnTo>
                        <a:pt x="2450" y="757"/>
                      </a:lnTo>
                      <a:lnTo>
                        <a:pt x="2461" y="812"/>
                      </a:lnTo>
                      <a:lnTo>
                        <a:pt x="2464" y="867"/>
                      </a:lnTo>
                      <a:lnTo>
                        <a:pt x="2461" y="923"/>
                      </a:lnTo>
                      <a:lnTo>
                        <a:pt x="2450" y="976"/>
                      </a:lnTo>
                      <a:lnTo>
                        <a:pt x="2493" y="994"/>
                      </a:lnTo>
                      <a:lnTo>
                        <a:pt x="2535" y="1017"/>
                      </a:lnTo>
                      <a:lnTo>
                        <a:pt x="2572" y="1045"/>
                      </a:lnTo>
                      <a:lnTo>
                        <a:pt x="2605" y="1076"/>
                      </a:lnTo>
                      <a:lnTo>
                        <a:pt x="2635" y="1113"/>
                      </a:lnTo>
                      <a:lnTo>
                        <a:pt x="2659" y="1151"/>
                      </a:lnTo>
                      <a:lnTo>
                        <a:pt x="2680" y="1194"/>
                      </a:lnTo>
                      <a:lnTo>
                        <a:pt x="2694" y="1240"/>
                      </a:lnTo>
                      <a:lnTo>
                        <a:pt x="2704" y="1287"/>
                      </a:lnTo>
                      <a:lnTo>
                        <a:pt x="2706" y="1336"/>
                      </a:lnTo>
                      <a:lnTo>
                        <a:pt x="2703" y="1387"/>
                      </a:lnTo>
                      <a:lnTo>
                        <a:pt x="2693" y="1437"/>
                      </a:lnTo>
                      <a:lnTo>
                        <a:pt x="2677" y="1484"/>
                      </a:lnTo>
                      <a:lnTo>
                        <a:pt x="2654" y="1529"/>
                      </a:lnTo>
                      <a:lnTo>
                        <a:pt x="2628" y="1568"/>
                      </a:lnTo>
                      <a:lnTo>
                        <a:pt x="2595" y="1606"/>
                      </a:lnTo>
                      <a:lnTo>
                        <a:pt x="2559" y="1637"/>
                      </a:lnTo>
                      <a:lnTo>
                        <a:pt x="2518" y="1665"/>
                      </a:lnTo>
                      <a:lnTo>
                        <a:pt x="2474" y="1687"/>
                      </a:lnTo>
                      <a:lnTo>
                        <a:pt x="2427" y="1704"/>
                      </a:lnTo>
                      <a:lnTo>
                        <a:pt x="2377" y="1714"/>
                      </a:lnTo>
                      <a:lnTo>
                        <a:pt x="2325" y="1717"/>
                      </a:lnTo>
                      <a:lnTo>
                        <a:pt x="521" y="1717"/>
                      </a:lnTo>
                      <a:lnTo>
                        <a:pt x="461" y="1714"/>
                      </a:lnTo>
                      <a:lnTo>
                        <a:pt x="402" y="1704"/>
                      </a:lnTo>
                      <a:lnTo>
                        <a:pt x="346" y="1687"/>
                      </a:lnTo>
                      <a:lnTo>
                        <a:pt x="292" y="1665"/>
                      </a:lnTo>
                      <a:lnTo>
                        <a:pt x="242" y="1636"/>
                      </a:lnTo>
                      <a:lnTo>
                        <a:pt x="195" y="1604"/>
                      </a:lnTo>
                      <a:lnTo>
                        <a:pt x="153" y="1565"/>
                      </a:lnTo>
                      <a:lnTo>
                        <a:pt x="115" y="1523"/>
                      </a:lnTo>
                      <a:lnTo>
                        <a:pt x="81" y="1475"/>
                      </a:lnTo>
                      <a:lnTo>
                        <a:pt x="54" y="1426"/>
                      </a:lnTo>
                      <a:lnTo>
                        <a:pt x="31" y="1373"/>
                      </a:lnTo>
                      <a:lnTo>
                        <a:pt x="14" y="1316"/>
                      </a:lnTo>
                      <a:lnTo>
                        <a:pt x="4" y="1257"/>
                      </a:lnTo>
                      <a:lnTo>
                        <a:pt x="0" y="1196"/>
                      </a:lnTo>
                      <a:lnTo>
                        <a:pt x="4" y="1134"/>
                      </a:lnTo>
                      <a:lnTo>
                        <a:pt x="15" y="1075"/>
                      </a:lnTo>
                      <a:lnTo>
                        <a:pt x="32" y="1017"/>
                      </a:lnTo>
                      <a:lnTo>
                        <a:pt x="55" y="964"/>
                      </a:lnTo>
                      <a:lnTo>
                        <a:pt x="84" y="913"/>
                      </a:lnTo>
                      <a:lnTo>
                        <a:pt x="119" y="866"/>
                      </a:lnTo>
                      <a:lnTo>
                        <a:pt x="157" y="822"/>
                      </a:lnTo>
                      <a:lnTo>
                        <a:pt x="202" y="785"/>
                      </a:lnTo>
                      <a:lnTo>
                        <a:pt x="249" y="751"/>
                      </a:lnTo>
                      <a:lnTo>
                        <a:pt x="301" y="723"/>
                      </a:lnTo>
                      <a:lnTo>
                        <a:pt x="357" y="702"/>
                      </a:lnTo>
                      <a:lnTo>
                        <a:pt x="414" y="686"/>
                      </a:lnTo>
                      <a:lnTo>
                        <a:pt x="413" y="641"/>
                      </a:lnTo>
                      <a:lnTo>
                        <a:pt x="415" y="585"/>
                      </a:lnTo>
                      <a:lnTo>
                        <a:pt x="426" y="532"/>
                      </a:lnTo>
                      <a:lnTo>
                        <a:pt x="442" y="480"/>
                      </a:lnTo>
                      <a:lnTo>
                        <a:pt x="465" y="432"/>
                      </a:lnTo>
                      <a:lnTo>
                        <a:pt x="491" y="387"/>
                      </a:lnTo>
                      <a:lnTo>
                        <a:pt x="524" y="346"/>
                      </a:lnTo>
                      <a:lnTo>
                        <a:pt x="561" y="309"/>
                      </a:lnTo>
                      <a:lnTo>
                        <a:pt x="602" y="276"/>
                      </a:lnTo>
                      <a:lnTo>
                        <a:pt x="648" y="249"/>
                      </a:lnTo>
                      <a:lnTo>
                        <a:pt x="697" y="226"/>
                      </a:lnTo>
                      <a:lnTo>
                        <a:pt x="748" y="211"/>
                      </a:lnTo>
                      <a:lnTo>
                        <a:pt x="801" y="200"/>
                      </a:lnTo>
                      <a:lnTo>
                        <a:pt x="858" y="196"/>
                      </a:lnTo>
                      <a:lnTo>
                        <a:pt x="901" y="199"/>
                      </a:lnTo>
                      <a:lnTo>
                        <a:pt x="945" y="206"/>
                      </a:lnTo>
                      <a:lnTo>
                        <a:pt x="986" y="215"/>
                      </a:lnTo>
                      <a:lnTo>
                        <a:pt x="1026" y="230"/>
                      </a:lnTo>
                      <a:lnTo>
                        <a:pt x="1061" y="185"/>
                      </a:lnTo>
                      <a:lnTo>
                        <a:pt x="1101" y="145"/>
                      </a:lnTo>
                      <a:lnTo>
                        <a:pt x="1143" y="109"/>
                      </a:lnTo>
                      <a:lnTo>
                        <a:pt x="1190" y="78"/>
                      </a:lnTo>
                      <a:lnTo>
                        <a:pt x="1241" y="51"/>
                      </a:lnTo>
                      <a:lnTo>
                        <a:pt x="1294" y="29"/>
                      </a:lnTo>
                      <a:lnTo>
                        <a:pt x="1350" y="14"/>
                      </a:lnTo>
                      <a:lnTo>
                        <a:pt x="1408" y="4"/>
                      </a:lnTo>
                      <a:lnTo>
                        <a:pt x="146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9000">
                      <a:srgbClr val="FFFFFF"/>
                    </a:gs>
                    <a:gs pos="100000">
                      <a:srgbClr val="389EE7"/>
                    </a:gs>
                  </a:gsLst>
                  <a:lin ang="1800000" scaled="0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2467017" y="4426951"/>
                <a:ext cx="816471" cy="890826"/>
                <a:chOff x="2467017" y="4426951"/>
                <a:chExt cx="816471" cy="890826"/>
              </a:xfrm>
            </p:grpSpPr>
            <p:grpSp>
              <p:nvGrpSpPr>
                <p:cNvPr id="394" name="Group 393"/>
                <p:cNvGrpSpPr/>
                <p:nvPr/>
              </p:nvGrpSpPr>
              <p:grpSpPr>
                <a:xfrm>
                  <a:off x="2467017" y="4823032"/>
                  <a:ext cx="816471" cy="494745"/>
                  <a:chOff x="2467017" y="4823032"/>
                  <a:chExt cx="816471" cy="494745"/>
                </a:xfrm>
              </p:grpSpPr>
              <p:sp>
                <p:nvSpPr>
                  <p:cNvPr id="409" name="Freeform 408"/>
                  <p:cNvSpPr>
                    <a:spLocks/>
                  </p:cNvSpPr>
                  <p:nvPr/>
                </p:nvSpPr>
                <p:spPr bwMode="auto">
                  <a:xfrm>
                    <a:off x="2467017" y="4823032"/>
                    <a:ext cx="816471" cy="494745"/>
                  </a:xfrm>
                  <a:custGeom>
                    <a:avLst/>
                    <a:gdLst>
                      <a:gd name="T0" fmla="*/ 1428 w 2857"/>
                      <a:gd name="T1" fmla="*/ 0 h 1727"/>
                      <a:gd name="T2" fmla="*/ 1450 w 2857"/>
                      <a:gd name="T3" fmla="*/ 1 h 1727"/>
                      <a:gd name="T4" fmla="*/ 1469 w 2857"/>
                      <a:gd name="T5" fmla="*/ 6 h 1727"/>
                      <a:gd name="T6" fmla="*/ 1486 w 2857"/>
                      <a:gd name="T7" fmla="*/ 13 h 1727"/>
                      <a:gd name="T8" fmla="*/ 2826 w 2857"/>
                      <a:gd name="T9" fmla="*/ 817 h 1727"/>
                      <a:gd name="T10" fmla="*/ 2844 w 2857"/>
                      <a:gd name="T11" fmla="*/ 831 h 1727"/>
                      <a:gd name="T12" fmla="*/ 2853 w 2857"/>
                      <a:gd name="T13" fmla="*/ 846 h 1727"/>
                      <a:gd name="T14" fmla="*/ 2857 w 2857"/>
                      <a:gd name="T15" fmla="*/ 863 h 1727"/>
                      <a:gd name="T16" fmla="*/ 2853 w 2857"/>
                      <a:gd name="T17" fmla="*/ 880 h 1727"/>
                      <a:gd name="T18" fmla="*/ 2844 w 2857"/>
                      <a:gd name="T19" fmla="*/ 895 h 1727"/>
                      <a:gd name="T20" fmla="*/ 2826 w 2857"/>
                      <a:gd name="T21" fmla="*/ 909 h 1727"/>
                      <a:gd name="T22" fmla="*/ 1486 w 2857"/>
                      <a:gd name="T23" fmla="*/ 1713 h 1727"/>
                      <a:gd name="T24" fmla="*/ 1469 w 2857"/>
                      <a:gd name="T25" fmla="*/ 1721 h 1727"/>
                      <a:gd name="T26" fmla="*/ 1450 w 2857"/>
                      <a:gd name="T27" fmla="*/ 1724 h 1727"/>
                      <a:gd name="T28" fmla="*/ 1428 w 2857"/>
                      <a:gd name="T29" fmla="*/ 1727 h 1727"/>
                      <a:gd name="T30" fmla="*/ 1407 w 2857"/>
                      <a:gd name="T31" fmla="*/ 1724 h 1727"/>
                      <a:gd name="T32" fmla="*/ 1387 w 2857"/>
                      <a:gd name="T33" fmla="*/ 1721 h 1727"/>
                      <a:gd name="T34" fmla="*/ 1371 w 2857"/>
                      <a:gd name="T35" fmla="*/ 1713 h 1727"/>
                      <a:gd name="T36" fmla="*/ 31 w 2857"/>
                      <a:gd name="T37" fmla="*/ 909 h 1727"/>
                      <a:gd name="T38" fmla="*/ 16 w 2857"/>
                      <a:gd name="T39" fmla="*/ 897 h 1727"/>
                      <a:gd name="T40" fmla="*/ 5 w 2857"/>
                      <a:gd name="T41" fmla="*/ 884 h 1727"/>
                      <a:gd name="T42" fmla="*/ 0 w 2857"/>
                      <a:gd name="T43" fmla="*/ 871 h 1727"/>
                      <a:gd name="T44" fmla="*/ 0 w 2857"/>
                      <a:gd name="T45" fmla="*/ 856 h 1727"/>
                      <a:gd name="T46" fmla="*/ 5 w 2857"/>
                      <a:gd name="T47" fmla="*/ 842 h 1727"/>
                      <a:gd name="T48" fmla="*/ 16 w 2857"/>
                      <a:gd name="T49" fmla="*/ 828 h 1727"/>
                      <a:gd name="T50" fmla="*/ 31 w 2857"/>
                      <a:gd name="T51" fmla="*/ 817 h 1727"/>
                      <a:gd name="T52" fmla="*/ 1371 w 2857"/>
                      <a:gd name="T53" fmla="*/ 13 h 1727"/>
                      <a:gd name="T54" fmla="*/ 1387 w 2857"/>
                      <a:gd name="T55" fmla="*/ 6 h 1727"/>
                      <a:gd name="T56" fmla="*/ 1407 w 2857"/>
                      <a:gd name="T57" fmla="*/ 1 h 1727"/>
                      <a:gd name="T58" fmla="*/ 1428 w 2857"/>
                      <a:gd name="T59" fmla="*/ 0 h 17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857" h="1727">
                        <a:moveTo>
                          <a:pt x="1428" y="0"/>
                        </a:moveTo>
                        <a:lnTo>
                          <a:pt x="1450" y="1"/>
                        </a:lnTo>
                        <a:lnTo>
                          <a:pt x="1469" y="6"/>
                        </a:lnTo>
                        <a:lnTo>
                          <a:pt x="1486" y="13"/>
                        </a:lnTo>
                        <a:lnTo>
                          <a:pt x="2826" y="817"/>
                        </a:lnTo>
                        <a:lnTo>
                          <a:pt x="2844" y="831"/>
                        </a:lnTo>
                        <a:lnTo>
                          <a:pt x="2853" y="846"/>
                        </a:lnTo>
                        <a:lnTo>
                          <a:pt x="2857" y="863"/>
                        </a:lnTo>
                        <a:lnTo>
                          <a:pt x="2853" y="880"/>
                        </a:lnTo>
                        <a:lnTo>
                          <a:pt x="2844" y="895"/>
                        </a:lnTo>
                        <a:lnTo>
                          <a:pt x="2826" y="909"/>
                        </a:lnTo>
                        <a:lnTo>
                          <a:pt x="1486" y="1713"/>
                        </a:lnTo>
                        <a:lnTo>
                          <a:pt x="1469" y="1721"/>
                        </a:lnTo>
                        <a:lnTo>
                          <a:pt x="1450" y="1724"/>
                        </a:lnTo>
                        <a:lnTo>
                          <a:pt x="1428" y="1727"/>
                        </a:lnTo>
                        <a:lnTo>
                          <a:pt x="1407" y="1724"/>
                        </a:lnTo>
                        <a:lnTo>
                          <a:pt x="1387" y="1721"/>
                        </a:lnTo>
                        <a:lnTo>
                          <a:pt x="1371" y="1713"/>
                        </a:lnTo>
                        <a:lnTo>
                          <a:pt x="31" y="909"/>
                        </a:lnTo>
                        <a:lnTo>
                          <a:pt x="16" y="897"/>
                        </a:lnTo>
                        <a:lnTo>
                          <a:pt x="5" y="884"/>
                        </a:lnTo>
                        <a:lnTo>
                          <a:pt x="0" y="871"/>
                        </a:lnTo>
                        <a:lnTo>
                          <a:pt x="0" y="856"/>
                        </a:lnTo>
                        <a:lnTo>
                          <a:pt x="5" y="842"/>
                        </a:lnTo>
                        <a:lnTo>
                          <a:pt x="16" y="828"/>
                        </a:lnTo>
                        <a:lnTo>
                          <a:pt x="31" y="817"/>
                        </a:lnTo>
                        <a:lnTo>
                          <a:pt x="1371" y="13"/>
                        </a:lnTo>
                        <a:lnTo>
                          <a:pt x="1387" y="6"/>
                        </a:lnTo>
                        <a:lnTo>
                          <a:pt x="1407" y="1"/>
                        </a:lnTo>
                        <a:lnTo>
                          <a:pt x="1428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8"/>
                  <p:cNvSpPr>
                    <a:spLocks/>
                  </p:cNvSpPr>
                  <p:nvPr/>
                </p:nvSpPr>
                <p:spPr bwMode="auto">
                  <a:xfrm>
                    <a:off x="2524213" y="4860210"/>
                    <a:ext cx="702079" cy="420390"/>
                  </a:xfrm>
                  <a:custGeom>
                    <a:avLst/>
                    <a:gdLst>
                      <a:gd name="T0" fmla="*/ 1228 w 2455"/>
                      <a:gd name="T1" fmla="*/ 0 h 1473"/>
                      <a:gd name="T2" fmla="*/ 2455 w 2455"/>
                      <a:gd name="T3" fmla="*/ 736 h 1473"/>
                      <a:gd name="T4" fmla="*/ 1228 w 2455"/>
                      <a:gd name="T5" fmla="*/ 1473 h 1473"/>
                      <a:gd name="T6" fmla="*/ 0 w 2455"/>
                      <a:gd name="T7" fmla="*/ 736 h 1473"/>
                      <a:gd name="T8" fmla="*/ 1228 w 2455"/>
                      <a:gd name="T9" fmla="*/ 0 h 1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55" h="1473">
                        <a:moveTo>
                          <a:pt x="1228" y="0"/>
                        </a:moveTo>
                        <a:lnTo>
                          <a:pt x="2455" y="736"/>
                        </a:lnTo>
                        <a:lnTo>
                          <a:pt x="1228" y="1473"/>
                        </a:lnTo>
                        <a:lnTo>
                          <a:pt x="0" y="736"/>
                        </a:lnTo>
                        <a:lnTo>
                          <a:pt x="1228" y="0"/>
                        </a:lnTo>
                        <a:close/>
                      </a:path>
                    </a:pathLst>
                  </a:custGeom>
                  <a:solidFill>
                    <a:srgbClr val="EF893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 9"/>
                  <p:cNvSpPr>
                    <a:spLocks/>
                  </p:cNvSpPr>
                  <p:nvPr/>
                </p:nvSpPr>
                <p:spPr bwMode="auto">
                  <a:xfrm>
                    <a:off x="2791603" y="5026078"/>
                    <a:ext cx="326016" cy="148710"/>
                  </a:xfrm>
                  <a:custGeom>
                    <a:avLst/>
                    <a:gdLst>
                      <a:gd name="T0" fmla="*/ 120 w 1142"/>
                      <a:gd name="T1" fmla="*/ 0 h 516"/>
                      <a:gd name="T2" fmla="*/ 247 w 1142"/>
                      <a:gd name="T3" fmla="*/ 27 h 516"/>
                      <a:gd name="T4" fmla="*/ 371 w 1142"/>
                      <a:gd name="T5" fmla="*/ 57 h 516"/>
                      <a:gd name="T6" fmla="*/ 494 w 1142"/>
                      <a:gd name="T7" fmla="*/ 91 h 516"/>
                      <a:gd name="T8" fmla="*/ 611 w 1142"/>
                      <a:gd name="T9" fmla="*/ 129 h 516"/>
                      <a:gd name="T10" fmla="*/ 726 w 1142"/>
                      <a:gd name="T11" fmla="*/ 172 h 516"/>
                      <a:gd name="T12" fmla="*/ 836 w 1142"/>
                      <a:gd name="T13" fmla="*/ 219 h 516"/>
                      <a:gd name="T14" fmla="*/ 942 w 1142"/>
                      <a:gd name="T15" fmla="*/ 268 h 516"/>
                      <a:gd name="T16" fmla="*/ 1045 w 1142"/>
                      <a:gd name="T17" fmla="*/ 323 h 516"/>
                      <a:gd name="T18" fmla="*/ 1142 w 1142"/>
                      <a:gd name="T19" fmla="*/ 380 h 516"/>
                      <a:gd name="T20" fmla="*/ 914 w 1142"/>
                      <a:gd name="T21" fmla="*/ 516 h 516"/>
                      <a:gd name="T22" fmla="*/ 814 w 1142"/>
                      <a:gd name="T23" fmla="*/ 464 h 516"/>
                      <a:gd name="T24" fmla="*/ 709 w 1142"/>
                      <a:gd name="T25" fmla="*/ 416 h 516"/>
                      <a:gd name="T26" fmla="*/ 600 w 1142"/>
                      <a:gd name="T27" fmla="*/ 372 h 516"/>
                      <a:gd name="T28" fmla="*/ 487 w 1142"/>
                      <a:gd name="T29" fmla="*/ 331 h 516"/>
                      <a:gd name="T30" fmla="*/ 370 w 1142"/>
                      <a:gd name="T31" fmla="*/ 295 h 516"/>
                      <a:gd name="T32" fmla="*/ 251 w 1142"/>
                      <a:gd name="T33" fmla="*/ 264 h 516"/>
                      <a:gd name="T34" fmla="*/ 127 w 1142"/>
                      <a:gd name="T35" fmla="*/ 236 h 516"/>
                      <a:gd name="T36" fmla="*/ 0 w 1142"/>
                      <a:gd name="T37" fmla="*/ 213 h 516"/>
                      <a:gd name="T38" fmla="*/ 34 w 1142"/>
                      <a:gd name="T39" fmla="*/ 109 h 516"/>
                      <a:gd name="T40" fmla="*/ 120 w 1142"/>
                      <a:gd name="T41" fmla="*/ 0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42" h="516">
                        <a:moveTo>
                          <a:pt x="120" y="0"/>
                        </a:moveTo>
                        <a:lnTo>
                          <a:pt x="247" y="27"/>
                        </a:lnTo>
                        <a:lnTo>
                          <a:pt x="371" y="57"/>
                        </a:lnTo>
                        <a:lnTo>
                          <a:pt x="494" y="91"/>
                        </a:lnTo>
                        <a:lnTo>
                          <a:pt x="611" y="129"/>
                        </a:lnTo>
                        <a:lnTo>
                          <a:pt x="726" y="172"/>
                        </a:lnTo>
                        <a:lnTo>
                          <a:pt x="836" y="219"/>
                        </a:lnTo>
                        <a:lnTo>
                          <a:pt x="942" y="268"/>
                        </a:lnTo>
                        <a:lnTo>
                          <a:pt x="1045" y="323"/>
                        </a:lnTo>
                        <a:lnTo>
                          <a:pt x="1142" y="380"/>
                        </a:lnTo>
                        <a:lnTo>
                          <a:pt x="914" y="516"/>
                        </a:lnTo>
                        <a:lnTo>
                          <a:pt x="814" y="464"/>
                        </a:lnTo>
                        <a:lnTo>
                          <a:pt x="709" y="416"/>
                        </a:lnTo>
                        <a:lnTo>
                          <a:pt x="600" y="372"/>
                        </a:lnTo>
                        <a:lnTo>
                          <a:pt x="487" y="331"/>
                        </a:lnTo>
                        <a:lnTo>
                          <a:pt x="370" y="295"/>
                        </a:lnTo>
                        <a:lnTo>
                          <a:pt x="251" y="264"/>
                        </a:lnTo>
                        <a:lnTo>
                          <a:pt x="127" y="236"/>
                        </a:lnTo>
                        <a:lnTo>
                          <a:pt x="0" y="213"/>
                        </a:lnTo>
                        <a:lnTo>
                          <a:pt x="34" y="109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F6DA37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10"/>
                  <p:cNvSpPr>
                    <a:spLocks/>
                  </p:cNvSpPr>
                  <p:nvPr/>
                </p:nvSpPr>
                <p:spPr bwMode="auto">
                  <a:xfrm>
                    <a:off x="2617155" y="4983181"/>
                    <a:ext cx="591976" cy="178738"/>
                  </a:xfrm>
                  <a:custGeom>
                    <a:avLst/>
                    <a:gdLst>
                      <a:gd name="T0" fmla="*/ 1597 w 2073"/>
                      <a:gd name="T1" fmla="*/ 0 h 626"/>
                      <a:gd name="T2" fmla="*/ 1626 w 2073"/>
                      <a:gd name="T3" fmla="*/ 1 h 626"/>
                      <a:gd name="T4" fmla="*/ 2073 w 2073"/>
                      <a:gd name="T5" fmla="*/ 270 h 626"/>
                      <a:gd name="T6" fmla="*/ 1957 w 2073"/>
                      <a:gd name="T7" fmla="*/ 251 h 626"/>
                      <a:gd name="T8" fmla="*/ 1840 w 2073"/>
                      <a:gd name="T9" fmla="*/ 239 h 626"/>
                      <a:gd name="T10" fmla="*/ 1719 w 2073"/>
                      <a:gd name="T11" fmla="*/ 231 h 626"/>
                      <a:gd name="T12" fmla="*/ 1597 w 2073"/>
                      <a:gd name="T13" fmla="*/ 228 h 626"/>
                      <a:gd name="T14" fmla="*/ 1473 w 2073"/>
                      <a:gd name="T15" fmla="*/ 231 h 626"/>
                      <a:gd name="T16" fmla="*/ 1350 w 2073"/>
                      <a:gd name="T17" fmla="*/ 239 h 626"/>
                      <a:gd name="T18" fmla="*/ 1229 w 2073"/>
                      <a:gd name="T19" fmla="*/ 253 h 626"/>
                      <a:gd name="T20" fmla="*/ 1112 w 2073"/>
                      <a:gd name="T21" fmla="*/ 271 h 626"/>
                      <a:gd name="T22" fmla="*/ 997 w 2073"/>
                      <a:gd name="T23" fmla="*/ 294 h 626"/>
                      <a:gd name="T24" fmla="*/ 885 w 2073"/>
                      <a:gd name="T25" fmla="*/ 322 h 626"/>
                      <a:gd name="T26" fmla="*/ 776 w 2073"/>
                      <a:gd name="T27" fmla="*/ 353 h 626"/>
                      <a:gd name="T28" fmla="*/ 671 w 2073"/>
                      <a:gd name="T29" fmla="*/ 389 h 626"/>
                      <a:gd name="T30" fmla="*/ 571 w 2073"/>
                      <a:gd name="T31" fmla="*/ 429 h 626"/>
                      <a:gd name="T32" fmla="*/ 474 w 2073"/>
                      <a:gd name="T33" fmla="*/ 473 h 626"/>
                      <a:gd name="T34" fmla="*/ 382 w 2073"/>
                      <a:gd name="T35" fmla="*/ 521 h 626"/>
                      <a:gd name="T36" fmla="*/ 295 w 2073"/>
                      <a:gd name="T37" fmla="*/ 572 h 626"/>
                      <a:gd name="T38" fmla="*/ 213 w 2073"/>
                      <a:gd name="T39" fmla="*/ 626 h 626"/>
                      <a:gd name="T40" fmla="*/ 0 w 2073"/>
                      <a:gd name="T41" fmla="*/ 498 h 626"/>
                      <a:gd name="T42" fmla="*/ 84 w 2073"/>
                      <a:gd name="T43" fmla="*/ 434 h 626"/>
                      <a:gd name="T44" fmla="*/ 175 w 2073"/>
                      <a:gd name="T45" fmla="*/ 375 h 626"/>
                      <a:gd name="T46" fmla="*/ 271 w 2073"/>
                      <a:gd name="T47" fmla="*/ 318 h 626"/>
                      <a:gd name="T48" fmla="*/ 371 w 2073"/>
                      <a:gd name="T49" fmla="*/ 266 h 626"/>
                      <a:gd name="T50" fmla="*/ 476 w 2073"/>
                      <a:gd name="T51" fmla="*/ 219 h 626"/>
                      <a:gd name="T52" fmla="*/ 587 w 2073"/>
                      <a:gd name="T53" fmla="*/ 174 h 626"/>
                      <a:gd name="T54" fmla="*/ 701 w 2073"/>
                      <a:gd name="T55" fmla="*/ 135 h 626"/>
                      <a:gd name="T56" fmla="*/ 820 w 2073"/>
                      <a:gd name="T57" fmla="*/ 100 h 626"/>
                      <a:gd name="T58" fmla="*/ 942 w 2073"/>
                      <a:gd name="T59" fmla="*/ 70 h 626"/>
                      <a:gd name="T60" fmla="*/ 1067 w 2073"/>
                      <a:gd name="T61" fmla="*/ 46 h 626"/>
                      <a:gd name="T62" fmla="*/ 1196 w 2073"/>
                      <a:gd name="T63" fmla="*/ 27 h 626"/>
                      <a:gd name="T64" fmla="*/ 1327 w 2073"/>
                      <a:gd name="T65" fmla="*/ 12 h 626"/>
                      <a:gd name="T66" fmla="*/ 1460 w 2073"/>
                      <a:gd name="T67" fmla="*/ 4 h 626"/>
                      <a:gd name="T68" fmla="*/ 1597 w 2073"/>
                      <a:gd name="T69" fmla="*/ 0 h 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073" h="626">
                        <a:moveTo>
                          <a:pt x="1597" y="0"/>
                        </a:moveTo>
                        <a:lnTo>
                          <a:pt x="1626" y="1"/>
                        </a:lnTo>
                        <a:lnTo>
                          <a:pt x="2073" y="270"/>
                        </a:lnTo>
                        <a:lnTo>
                          <a:pt x="1957" y="251"/>
                        </a:lnTo>
                        <a:lnTo>
                          <a:pt x="1840" y="239"/>
                        </a:lnTo>
                        <a:lnTo>
                          <a:pt x="1719" y="231"/>
                        </a:lnTo>
                        <a:lnTo>
                          <a:pt x="1597" y="228"/>
                        </a:lnTo>
                        <a:lnTo>
                          <a:pt x="1473" y="231"/>
                        </a:lnTo>
                        <a:lnTo>
                          <a:pt x="1350" y="239"/>
                        </a:lnTo>
                        <a:lnTo>
                          <a:pt x="1229" y="253"/>
                        </a:lnTo>
                        <a:lnTo>
                          <a:pt x="1112" y="271"/>
                        </a:lnTo>
                        <a:lnTo>
                          <a:pt x="997" y="294"/>
                        </a:lnTo>
                        <a:lnTo>
                          <a:pt x="885" y="322"/>
                        </a:lnTo>
                        <a:lnTo>
                          <a:pt x="776" y="353"/>
                        </a:lnTo>
                        <a:lnTo>
                          <a:pt x="671" y="389"/>
                        </a:lnTo>
                        <a:lnTo>
                          <a:pt x="571" y="429"/>
                        </a:lnTo>
                        <a:lnTo>
                          <a:pt x="474" y="473"/>
                        </a:lnTo>
                        <a:lnTo>
                          <a:pt x="382" y="521"/>
                        </a:lnTo>
                        <a:lnTo>
                          <a:pt x="295" y="572"/>
                        </a:lnTo>
                        <a:lnTo>
                          <a:pt x="213" y="626"/>
                        </a:lnTo>
                        <a:lnTo>
                          <a:pt x="0" y="498"/>
                        </a:lnTo>
                        <a:lnTo>
                          <a:pt x="84" y="434"/>
                        </a:lnTo>
                        <a:lnTo>
                          <a:pt x="175" y="375"/>
                        </a:lnTo>
                        <a:lnTo>
                          <a:pt x="271" y="318"/>
                        </a:lnTo>
                        <a:lnTo>
                          <a:pt x="371" y="266"/>
                        </a:lnTo>
                        <a:lnTo>
                          <a:pt x="476" y="219"/>
                        </a:lnTo>
                        <a:lnTo>
                          <a:pt x="587" y="174"/>
                        </a:lnTo>
                        <a:lnTo>
                          <a:pt x="701" y="135"/>
                        </a:lnTo>
                        <a:lnTo>
                          <a:pt x="820" y="100"/>
                        </a:lnTo>
                        <a:lnTo>
                          <a:pt x="942" y="70"/>
                        </a:lnTo>
                        <a:lnTo>
                          <a:pt x="1067" y="46"/>
                        </a:lnTo>
                        <a:lnTo>
                          <a:pt x="1196" y="27"/>
                        </a:lnTo>
                        <a:lnTo>
                          <a:pt x="1327" y="12"/>
                        </a:lnTo>
                        <a:lnTo>
                          <a:pt x="1460" y="4"/>
                        </a:lnTo>
                        <a:lnTo>
                          <a:pt x="1597" y="0"/>
                        </a:lnTo>
                        <a:close/>
                      </a:path>
                    </a:pathLst>
                  </a:custGeom>
                  <a:solidFill>
                    <a:srgbClr val="F6DA37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2467017" y="4625706"/>
                  <a:ext cx="816471" cy="493315"/>
                  <a:chOff x="2467017" y="4625706"/>
                  <a:chExt cx="816471" cy="493315"/>
                </a:xfrm>
              </p:grpSpPr>
              <p:sp>
                <p:nvSpPr>
                  <p:cNvPr id="406" name="Freeform 11"/>
                  <p:cNvSpPr>
                    <a:spLocks/>
                  </p:cNvSpPr>
                  <p:nvPr/>
                </p:nvSpPr>
                <p:spPr bwMode="auto">
                  <a:xfrm>
                    <a:off x="2467017" y="4625706"/>
                    <a:ext cx="816471" cy="493315"/>
                  </a:xfrm>
                  <a:custGeom>
                    <a:avLst/>
                    <a:gdLst>
                      <a:gd name="T0" fmla="*/ 1428 w 2857"/>
                      <a:gd name="T1" fmla="*/ 0 h 1726"/>
                      <a:gd name="T2" fmla="*/ 1450 w 2857"/>
                      <a:gd name="T3" fmla="*/ 2 h 1726"/>
                      <a:gd name="T4" fmla="*/ 1469 w 2857"/>
                      <a:gd name="T5" fmla="*/ 6 h 1726"/>
                      <a:gd name="T6" fmla="*/ 1486 w 2857"/>
                      <a:gd name="T7" fmla="*/ 14 h 1726"/>
                      <a:gd name="T8" fmla="*/ 2826 w 2857"/>
                      <a:gd name="T9" fmla="*/ 816 h 1726"/>
                      <a:gd name="T10" fmla="*/ 2844 w 2857"/>
                      <a:gd name="T11" fmla="*/ 831 h 1726"/>
                      <a:gd name="T12" fmla="*/ 2853 w 2857"/>
                      <a:gd name="T13" fmla="*/ 847 h 1726"/>
                      <a:gd name="T14" fmla="*/ 2857 w 2857"/>
                      <a:gd name="T15" fmla="*/ 864 h 1726"/>
                      <a:gd name="T16" fmla="*/ 2853 w 2857"/>
                      <a:gd name="T17" fmla="*/ 879 h 1726"/>
                      <a:gd name="T18" fmla="*/ 2844 w 2857"/>
                      <a:gd name="T19" fmla="*/ 895 h 1726"/>
                      <a:gd name="T20" fmla="*/ 2826 w 2857"/>
                      <a:gd name="T21" fmla="*/ 910 h 1726"/>
                      <a:gd name="T22" fmla="*/ 1486 w 2857"/>
                      <a:gd name="T23" fmla="*/ 1712 h 1726"/>
                      <a:gd name="T24" fmla="*/ 1469 w 2857"/>
                      <a:gd name="T25" fmla="*/ 1721 h 1726"/>
                      <a:gd name="T26" fmla="*/ 1450 w 2857"/>
                      <a:gd name="T27" fmla="*/ 1724 h 1726"/>
                      <a:gd name="T28" fmla="*/ 1428 w 2857"/>
                      <a:gd name="T29" fmla="*/ 1726 h 1726"/>
                      <a:gd name="T30" fmla="*/ 1407 w 2857"/>
                      <a:gd name="T31" fmla="*/ 1724 h 1726"/>
                      <a:gd name="T32" fmla="*/ 1387 w 2857"/>
                      <a:gd name="T33" fmla="*/ 1721 h 1726"/>
                      <a:gd name="T34" fmla="*/ 1371 w 2857"/>
                      <a:gd name="T35" fmla="*/ 1712 h 1726"/>
                      <a:gd name="T36" fmla="*/ 31 w 2857"/>
                      <a:gd name="T37" fmla="*/ 910 h 1726"/>
                      <a:gd name="T38" fmla="*/ 16 w 2857"/>
                      <a:gd name="T39" fmla="*/ 897 h 1726"/>
                      <a:gd name="T40" fmla="*/ 5 w 2857"/>
                      <a:gd name="T41" fmla="*/ 884 h 1726"/>
                      <a:gd name="T42" fmla="*/ 0 w 2857"/>
                      <a:gd name="T43" fmla="*/ 870 h 1726"/>
                      <a:gd name="T44" fmla="*/ 0 w 2857"/>
                      <a:gd name="T45" fmla="*/ 856 h 1726"/>
                      <a:gd name="T46" fmla="*/ 5 w 2857"/>
                      <a:gd name="T47" fmla="*/ 842 h 1726"/>
                      <a:gd name="T48" fmla="*/ 16 w 2857"/>
                      <a:gd name="T49" fmla="*/ 829 h 1726"/>
                      <a:gd name="T50" fmla="*/ 31 w 2857"/>
                      <a:gd name="T51" fmla="*/ 816 h 1726"/>
                      <a:gd name="T52" fmla="*/ 1371 w 2857"/>
                      <a:gd name="T53" fmla="*/ 14 h 1726"/>
                      <a:gd name="T54" fmla="*/ 1387 w 2857"/>
                      <a:gd name="T55" fmla="*/ 6 h 1726"/>
                      <a:gd name="T56" fmla="*/ 1407 w 2857"/>
                      <a:gd name="T57" fmla="*/ 2 h 1726"/>
                      <a:gd name="T58" fmla="*/ 1428 w 2857"/>
                      <a:gd name="T59" fmla="*/ 0 h 17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857" h="1726">
                        <a:moveTo>
                          <a:pt x="1428" y="0"/>
                        </a:moveTo>
                        <a:lnTo>
                          <a:pt x="1450" y="2"/>
                        </a:lnTo>
                        <a:lnTo>
                          <a:pt x="1469" y="6"/>
                        </a:lnTo>
                        <a:lnTo>
                          <a:pt x="1486" y="14"/>
                        </a:lnTo>
                        <a:lnTo>
                          <a:pt x="2826" y="816"/>
                        </a:lnTo>
                        <a:lnTo>
                          <a:pt x="2844" y="831"/>
                        </a:lnTo>
                        <a:lnTo>
                          <a:pt x="2853" y="847"/>
                        </a:lnTo>
                        <a:lnTo>
                          <a:pt x="2857" y="864"/>
                        </a:lnTo>
                        <a:lnTo>
                          <a:pt x="2853" y="879"/>
                        </a:lnTo>
                        <a:lnTo>
                          <a:pt x="2844" y="895"/>
                        </a:lnTo>
                        <a:lnTo>
                          <a:pt x="2826" y="910"/>
                        </a:lnTo>
                        <a:lnTo>
                          <a:pt x="1486" y="1712"/>
                        </a:lnTo>
                        <a:lnTo>
                          <a:pt x="1469" y="1721"/>
                        </a:lnTo>
                        <a:lnTo>
                          <a:pt x="1450" y="1724"/>
                        </a:lnTo>
                        <a:lnTo>
                          <a:pt x="1428" y="1726"/>
                        </a:lnTo>
                        <a:lnTo>
                          <a:pt x="1407" y="1724"/>
                        </a:lnTo>
                        <a:lnTo>
                          <a:pt x="1387" y="1721"/>
                        </a:lnTo>
                        <a:lnTo>
                          <a:pt x="1371" y="1712"/>
                        </a:lnTo>
                        <a:lnTo>
                          <a:pt x="31" y="910"/>
                        </a:lnTo>
                        <a:lnTo>
                          <a:pt x="16" y="897"/>
                        </a:lnTo>
                        <a:lnTo>
                          <a:pt x="5" y="884"/>
                        </a:lnTo>
                        <a:lnTo>
                          <a:pt x="0" y="870"/>
                        </a:lnTo>
                        <a:lnTo>
                          <a:pt x="0" y="856"/>
                        </a:lnTo>
                        <a:lnTo>
                          <a:pt x="5" y="842"/>
                        </a:lnTo>
                        <a:lnTo>
                          <a:pt x="16" y="829"/>
                        </a:lnTo>
                        <a:lnTo>
                          <a:pt x="31" y="816"/>
                        </a:lnTo>
                        <a:lnTo>
                          <a:pt x="1371" y="14"/>
                        </a:lnTo>
                        <a:lnTo>
                          <a:pt x="1387" y="6"/>
                        </a:lnTo>
                        <a:lnTo>
                          <a:pt x="1407" y="2"/>
                        </a:lnTo>
                        <a:lnTo>
                          <a:pt x="1428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12"/>
                  <p:cNvSpPr>
                    <a:spLocks/>
                  </p:cNvSpPr>
                  <p:nvPr/>
                </p:nvSpPr>
                <p:spPr bwMode="auto">
                  <a:xfrm>
                    <a:off x="2524213" y="4661455"/>
                    <a:ext cx="702079" cy="421820"/>
                  </a:xfrm>
                  <a:custGeom>
                    <a:avLst/>
                    <a:gdLst>
                      <a:gd name="T0" fmla="*/ 1228 w 2455"/>
                      <a:gd name="T1" fmla="*/ 0 h 1474"/>
                      <a:gd name="T2" fmla="*/ 2455 w 2455"/>
                      <a:gd name="T3" fmla="*/ 736 h 1474"/>
                      <a:gd name="T4" fmla="*/ 1228 w 2455"/>
                      <a:gd name="T5" fmla="*/ 1474 h 1474"/>
                      <a:gd name="T6" fmla="*/ 0 w 2455"/>
                      <a:gd name="T7" fmla="*/ 736 h 1474"/>
                      <a:gd name="T8" fmla="*/ 1228 w 2455"/>
                      <a:gd name="T9" fmla="*/ 0 h 1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55" h="1474">
                        <a:moveTo>
                          <a:pt x="1228" y="0"/>
                        </a:moveTo>
                        <a:lnTo>
                          <a:pt x="2455" y="736"/>
                        </a:lnTo>
                        <a:lnTo>
                          <a:pt x="1228" y="1474"/>
                        </a:lnTo>
                        <a:lnTo>
                          <a:pt x="0" y="736"/>
                        </a:lnTo>
                        <a:lnTo>
                          <a:pt x="1228" y="0"/>
                        </a:lnTo>
                        <a:close/>
                      </a:path>
                    </a:pathLst>
                  </a:custGeom>
                  <a:solidFill>
                    <a:srgbClr val="AAD04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14"/>
                  <p:cNvSpPr>
                    <a:spLocks/>
                  </p:cNvSpPr>
                  <p:nvPr/>
                </p:nvSpPr>
                <p:spPr bwMode="auto">
                  <a:xfrm>
                    <a:off x="2707240" y="4768697"/>
                    <a:ext cx="431829" cy="264531"/>
                  </a:xfrm>
                  <a:custGeom>
                    <a:avLst/>
                    <a:gdLst>
                      <a:gd name="T0" fmla="*/ 1213 w 1513"/>
                      <a:gd name="T1" fmla="*/ 0 h 923"/>
                      <a:gd name="T2" fmla="*/ 1513 w 1513"/>
                      <a:gd name="T3" fmla="*/ 180 h 923"/>
                      <a:gd name="T4" fmla="*/ 295 w 1513"/>
                      <a:gd name="T5" fmla="*/ 923 h 923"/>
                      <a:gd name="T6" fmla="*/ 0 w 1513"/>
                      <a:gd name="T7" fmla="*/ 745 h 923"/>
                      <a:gd name="T8" fmla="*/ 1213 w 1513"/>
                      <a:gd name="T9" fmla="*/ 0 h 9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13" h="923">
                        <a:moveTo>
                          <a:pt x="1213" y="0"/>
                        </a:moveTo>
                        <a:lnTo>
                          <a:pt x="1513" y="180"/>
                        </a:lnTo>
                        <a:lnTo>
                          <a:pt x="295" y="923"/>
                        </a:lnTo>
                        <a:lnTo>
                          <a:pt x="0" y="745"/>
                        </a:lnTo>
                        <a:lnTo>
                          <a:pt x="1213" y="0"/>
                        </a:lnTo>
                        <a:close/>
                      </a:path>
                    </a:pathLst>
                  </a:custGeom>
                  <a:solidFill>
                    <a:srgbClr val="4BA63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2467017" y="4426951"/>
                  <a:ext cx="816471" cy="527632"/>
                  <a:chOff x="2467017" y="4426951"/>
                  <a:chExt cx="816471" cy="527632"/>
                </a:xfrm>
              </p:grpSpPr>
              <p:sp>
                <p:nvSpPr>
                  <p:cNvPr id="397" name="Freeform 13"/>
                  <p:cNvSpPr>
                    <a:spLocks/>
                  </p:cNvSpPr>
                  <p:nvPr/>
                </p:nvSpPr>
                <p:spPr bwMode="auto">
                  <a:xfrm>
                    <a:off x="2575689" y="4691482"/>
                    <a:ext cx="436119" cy="263101"/>
                  </a:xfrm>
                  <a:custGeom>
                    <a:avLst/>
                    <a:gdLst>
                      <a:gd name="T0" fmla="*/ 1227 w 1528"/>
                      <a:gd name="T1" fmla="*/ 0 h 916"/>
                      <a:gd name="T2" fmla="*/ 1528 w 1528"/>
                      <a:gd name="T3" fmla="*/ 180 h 916"/>
                      <a:gd name="T4" fmla="*/ 299 w 1528"/>
                      <a:gd name="T5" fmla="*/ 916 h 916"/>
                      <a:gd name="T6" fmla="*/ 0 w 1528"/>
                      <a:gd name="T7" fmla="*/ 736 h 916"/>
                      <a:gd name="T8" fmla="*/ 1227 w 1528"/>
                      <a:gd name="T9" fmla="*/ 0 h 9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8" h="916">
                        <a:moveTo>
                          <a:pt x="1227" y="0"/>
                        </a:moveTo>
                        <a:lnTo>
                          <a:pt x="1528" y="180"/>
                        </a:lnTo>
                        <a:lnTo>
                          <a:pt x="299" y="916"/>
                        </a:lnTo>
                        <a:lnTo>
                          <a:pt x="0" y="736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solidFill>
                    <a:srgbClr val="4BA63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 15"/>
                  <p:cNvSpPr>
                    <a:spLocks/>
                  </p:cNvSpPr>
                  <p:nvPr/>
                </p:nvSpPr>
                <p:spPr bwMode="auto">
                  <a:xfrm>
                    <a:off x="2742987" y="4708641"/>
                    <a:ext cx="403230" cy="243083"/>
                  </a:xfrm>
                  <a:custGeom>
                    <a:avLst/>
                    <a:gdLst>
                      <a:gd name="T0" fmla="*/ 184 w 1412"/>
                      <a:gd name="T1" fmla="*/ 0 h 847"/>
                      <a:gd name="T2" fmla="*/ 1412 w 1412"/>
                      <a:gd name="T3" fmla="*/ 737 h 847"/>
                      <a:gd name="T4" fmla="*/ 1227 w 1412"/>
                      <a:gd name="T5" fmla="*/ 847 h 847"/>
                      <a:gd name="T6" fmla="*/ 0 w 1412"/>
                      <a:gd name="T7" fmla="*/ 111 h 847"/>
                      <a:gd name="T8" fmla="*/ 184 w 1412"/>
                      <a:gd name="T9" fmla="*/ 0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12" h="847">
                        <a:moveTo>
                          <a:pt x="184" y="0"/>
                        </a:moveTo>
                        <a:lnTo>
                          <a:pt x="1412" y="737"/>
                        </a:lnTo>
                        <a:lnTo>
                          <a:pt x="1227" y="847"/>
                        </a:lnTo>
                        <a:lnTo>
                          <a:pt x="0" y="111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4BA63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16"/>
                  <p:cNvSpPr>
                    <a:spLocks/>
                  </p:cNvSpPr>
                  <p:nvPr/>
                </p:nvSpPr>
                <p:spPr bwMode="auto">
                  <a:xfrm>
                    <a:off x="2467017" y="4426951"/>
                    <a:ext cx="816471" cy="493315"/>
                  </a:xfrm>
                  <a:custGeom>
                    <a:avLst/>
                    <a:gdLst>
                      <a:gd name="T0" fmla="*/ 1428 w 2857"/>
                      <a:gd name="T1" fmla="*/ 0 h 1725"/>
                      <a:gd name="T2" fmla="*/ 1450 w 2857"/>
                      <a:gd name="T3" fmla="*/ 1 h 1725"/>
                      <a:gd name="T4" fmla="*/ 1469 w 2857"/>
                      <a:gd name="T5" fmla="*/ 4 h 1725"/>
                      <a:gd name="T6" fmla="*/ 1486 w 2857"/>
                      <a:gd name="T7" fmla="*/ 12 h 1725"/>
                      <a:gd name="T8" fmla="*/ 2826 w 2857"/>
                      <a:gd name="T9" fmla="*/ 816 h 1725"/>
                      <a:gd name="T10" fmla="*/ 2844 w 2857"/>
                      <a:gd name="T11" fmla="*/ 830 h 1725"/>
                      <a:gd name="T12" fmla="*/ 2853 w 2857"/>
                      <a:gd name="T13" fmla="*/ 846 h 1725"/>
                      <a:gd name="T14" fmla="*/ 2857 w 2857"/>
                      <a:gd name="T15" fmla="*/ 862 h 1725"/>
                      <a:gd name="T16" fmla="*/ 2853 w 2857"/>
                      <a:gd name="T17" fmla="*/ 879 h 1725"/>
                      <a:gd name="T18" fmla="*/ 2844 w 2857"/>
                      <a:gd name="T19" fmla="*/ 894 h 1725"/>
                      <a:gd name="T20" fmla="*/ 2826 w 2857"/>
                      <a:gd name="T21" fmla="*/ 908 h 1725"/>
                      <a:gd name="T22" fmla="*/ 1486 w 2857"/>
                      <a:gd name="T23" fmla="*/ 1712 h 1725"/>
                      <a:gd name="T24" fmla="*/ 1469 w 2857"/>
                      <a:gd name="T25" fmla="*/ 1719 h 1725"/>
                      <a:gd name="T26" fmla="*/ 1450 w 2857"/>
                      <a:gd name="T27" fmla="*/ 1724 h 1725"/>
                      <a:gd name="T28" fmla="*/ 1428 w 2857"/>
                      <a:gd name="T29" fmla="*/ 1725 h 1725"/>
                      <a:gd name="T30" fmla="*/ 1407 w 2857"/>
                      <a:gd name="T31" fmla="*/ 1724 h 1725"/>
                      <a:gd name="T32" fmla="*/ 1387 w 2857"/>
                      <a:gd name="T33" fmla="*/ 1719 h 1725"/>
                      <a:gd name="T34" fmla="*/ 1371 w 2857"/>
                      <a:gd name="T35" fmla="*/ 1712 h 1725"/>
                      <a:gd name="T36" fmla="*/ 31 w 2857"/>
                      <a:gd name="T37" fmla="*/ 908 h 1725"/>
                      <a:gd name="T38" fmla="*/ 16 w 2857"/>
                      <a:gd name="T39" fmla="*/ 897 h 1725"/>
                      <a:gd name="T40" fmla="*/ 5 w 2857"/>
                      <a:gd name="T41" fmla="*/ 883 h 1725"/>
                      <a:gd name="T42" fmla="*/ 0 w 2857"/>
                      <a:gd name="T43" fmla="*/ 869 h 1725"/>
                      <a:gd name="T44" fmla="*/ 0 w 2857"/>
                      <a:gd name="T45" fmla="*/ 854 h 1725"/>
                      <a:gd name="T46" fmla="*/ 5 w 2857"/>
                      <a:gd name="T47" fmla="*/ 841 h 1725"/>
                      <a:gd name="T48" fmla="*/ 16 w 2857"/>
                      <a:gd name="T49" fmla="*/ 828 h 1725"/>
                      <a:gd name="T50" fmla="*/ 31 w 2857"/>
                      <a:gd name="T51" fmla="*/ 816 h 1725"/>
                      <a:gd name="T52" fmla="*/ 1371 w 2857"/>
                      <a:gd name="T53" fmla="*/ 12 h 1725"/>
                      <a:gd name="T54" fmla="*/ 1387 w 2857"/>
                      <a:gd name="T55" fmla="*/ 4 h 1725"/>
                      <a:gd name="T56" fmla="*/ 1407 w 2857"/>
                      <a:gd name="T57" fmla="*/ 1 h 1725"/>
                      <a:gd name="T58" fmla="*/ 1428 w 2857"/>
                      <a:gd name="T59" fmla="*/ 0 h 17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857" h="1725">
                        <a:moveTo>
                          <a:pt x="1428" y="0"/>
                        </a:moveTo>
                        <a:lnTo>
                          <a:pt x="1450" y="1"/>
                        </a:lnTo>
                        <a:lnTo>
                          <a:pt x="1469" y="4"/>
                        </a:lnTo>
                        <a:lnTo>
                          <a:pt x="1486" y="12"/>
                        </a:lnTo>
                        <a:lnTo>
                          <a:pt x="2826" y="816"/>
                        </a:lnTo>
                        <a:lnTo>
                          <a:pt x="2844" y="830"/>
                        </a:lnTo>
                        <a:lnTo>
                          <a:pt x="2853" y="846"/>
                        </a:lnTo>
                        <a:lnTo>
                          <a:pt x="2857" y="862"/>
                        </a:lnTo>
                        <a:lnTo>
                          <a:pt x="2853" y="879"/>
                        </a:lnTo>
                        <a:lnTo>
                          <a:pt x="2844" y="894"/>
                        </a:lnTo>
                        <a:lnTo>
                          <a:pt x="2826" y="908"/>
                        </a:lnTo>
                        <a:lnTo>
                          <a:pt x="1486" y="1712"/>
                        </a:lnTo>
                        <a:lnTo>
                          <a:pt x="1469" y="1719"/>
                        </a:lnTo>
                        <a:lnTo>
                          <a:pt x="1450" y="1724"/>
                        </a:lnTo>
                        <a:lnTo>
                          <a:pt x="1428" y="1725"/>
                        </a:lnTo>
                        <a:lnTo>
                          <a:pt x="1407" y="1724"/>
                        </a:lnTo>
                        <a:lnTo>
                          <a:pt x="1387" y="1719"/>
                        </a:lnTo>
                        <a:lnTo>
                          <a:pt x="1371" y="1712"/>
                        </a:lnTo>
                        <a:lnTo>
                          <a:pt x="31" y="908"/>
                        </a:lnTo>
                        <a:lnTo>
                          <a:pt x="16" y="897"/>
                        </a:lnTo>
                        <a:lnTo>
                          <a:pt x="5" y="883"/>
                        </a:lnTo>
                        <a:lnTo>
                          <a:pt x="0" y="869"/>
                        </a:lnTo>
                        <a:lnTo>
                          <a:pt x="0" y="854"/>
                        </a:lnTo>
                        <a:lnTo>
                          <a:pt x="5" y="841"/>
                        </a:lnTo>
                        <a:lnTo>
                          <a:pt x="16" y="828"/>
                        </a:lnTo>
                        <a:lnTo>
                          <a:pt x="31" y="816"/>
                        </a:lnTo>
                        <a:lnTo>
                          <a:pt x="1371" y="12"/>
                        </a:lnTo>
                        <a:lnTo>
                          <a:pt x="1387" y="4"/>
                        </a:lnTo>
                        <a:lnTo>
                          <a:pt x="1407" y="1"/>
                        </a:lnTo>
                        <a:lnTo>
                          <a:pt x="1428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17"/>
                  <p:cNvSpPr>
                    <a:spLocks/>
                  </p:cNvSpPr>
                  <p:nvPr/>
                </p:nvSpPr>
                <p:spPr bwMode="auto">
                  <a:xfrm>
                    <a:off x="2524213" y="4462698"/>
                    <a:ext cx="702079" cy="421820"/>
                  </a:xfrm>
                  <a:custGeom>
                    <a:avLst/>
                    <a:gdLst>
                      <a:gd name="T0" fmla="*/ 1228 w 2455"/>
                      <a:gd name="T1" fmla="*/ 0 h 1473"/>
                      <a:gd name="T2" fmla="*/ 2455 w 2455"/>
                      <a:gd name="T3" fmla="*/ 737 h 1473"/>
                      <a:gd name="T4" fmla="*/ 1228 w 2455"/>
                      <a:gd name="T5" fmla="*/ 1473 h 1473"/>
                      <a:gd name="T6" fmla="*/ 0 w 2455"/>
                      <a:gd name="T7" fmla="*/ 737 h 1473"/>
                      <a:gd name="T8" fmla="*/ 1228 w 2455"/>
                      <a:gd name="T9" fmla="*/ 0 h 1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55" h="1473">
                        <a:moveTo>
                          <a:pt x="1228" y="0"/>
                        </a:moveTo>
                        <a:lnTo>
                          <a:pt x="2455" y="737"/>
                        </a:lnTo>
                        <a:lnTo>
                          <a:pt x="1228" y="1473"/>
                        </a:lnTo>
                        <a:lnTo>
                          <a:pt x="0" y="737"/>
                        </a:lnTo>
                        <a:lnTo>
                          <a:pt x="1228" y="0"/>
                        </a:lnTo>
                        <a:close/>
                      </a:path>
                    </a:pathLst>
                  </a:custGeom>
                  <a:solidFill>
                    <a:srgbClr val="8ED6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 18"/>
                  <p:cNvSpPr>
                    <a:spLocks/>
                  </p:cNvSpPr>
                  <p:nvPr/>
                </p:nvSpPr>
                <p:spPr bwMode="auto">
                  <a:xfrm>
                    <a:off x="2791603" y="4462698"/>
                    <a:ext cx="434689" cy="363194"/>
                  </a:xfrm>
                  <a:custGeom>
                    <a:avLst/>
                    <a:gdLst>
                      <a:gd name="T0" fmla="*/ 290 w 1517"/>
                      <a:gd name="T1" fmla="*/ 0 h 1271"/>
                      <a:gd name="T2" fmla="*/ 1517 w 1517"/>
                      <a:gd name="T3" fmla="*/ 737 h 1271"/>
                      <a:gd name="T4" fmla="*/ 627 w 1517"/>
                      <a:gd name="T5" fmla="*/ 1271 h 1271"/>
                      <a:gd name="T6" fmla="*/ 603 w 1517"/>
                      <a:gd name="T7" fmla="*/ 1241 h 1271"/>
                      <a:gd name="T8" fmla="*/ 586 w 1517"/>
                      <a:gd name="T9" fmla="*/ 1212 h 1271"/>
                      <a:gd name="T10" fmla="*/ 577 w 1517"/>
                      <a:gd name="T11" fmla="*/ 1182 h 1271"/>
                      <a:gd name="T12" fmla="*/ 572 w 1517"/>
                      <a:gd name="T13" fmla="*/ 1151 h 1271"/>
                      <a:gd name="T14" fmla="*/ 572 w 1517"/>
                      <a:gd name="T15" fmla="*/ 1120 h 1271"/>
                      <a:gd name="T16" fmla="*/ 574 w 1517"/>
                      <a:gd name="T17" fmla="*/ 1090 h 1271"/>
                      <a:gd name="T18" fmla="*/ 580 w 1517"/>
                      <a:gd name="T19" fmla="*/ 1058 h 1271"/>
                      <a:gd name="T20" fmla="*/ 587 w 1517"/>
                      <a:gd name="T21" fmla="*/ 1027 h 1271"/>
                      <a:gd name="T22" fmla="*/ 595 w 1517"/>
                      <a:gd name="T23" fmla="*/ 995 h 1271"/>
                      <a:gd name="T24" fmla="*/ 601 w 1517"/>
                      <a:gd name="T25" fmla="*/ 964 h 1271"/>
                      <a:gd name="T26" fmla="*/ 606 w 1517"/>
                      <a:gd name="T27" fmla="*/ 932 h 1271"/>
                      <a:gd name="T28" fmla="*/ 608 w 1517"/>
                      <a:gd name="T29" fmla="*/ 901 h 1271"/>
                      <a:gd name="T30" fmla="*/ 606 w 1517"/>
                      <a:gd name="T31" fmla="*/ 871 h 1271"/>
                      <a:gd name="T32" fmla="*/ 600 w 1517"/>
                      <a:gd name="T33" fmla="*/ 839 h 1271"/>
                      <a:gd name="T34" fmla="*/ 590 w 1517"/>
                      <a:gd name="T35" fmla="*/ 819 h 1271"/>
                      <a:gd name="T36" fmla="*/ 574 w 1517"/>
                      <a:gd name="T37" fmla="*/ 797 h 1271"/>
                      <a:gd name="T38" fmla="*/ 556 w 1517"/>
                      <a:gd name="T39" fmla="*/ 776 h 1271"/>
                      <a:gd name="T40" fmla="*/ 532 w 1517"/>
                      <a:gd name="T41" fmla="*/ 754 h 1271"/>
                      <a:gd name="T42" fmla="*/ 515 w 1517"/>
                      <a:gd name="T43" fmla="*/ 737 h 1271"/>
                      <a:gd name="T44" fmla="*/ 498 w 1517"/>
                      <a:gd name="T45" fmla="*/ 718 h 1271"/>
                      <a:gd name="T46" fmla="*/ 483 w 1517"/>
                      <a:gd name="T47" fmla="*/ 700 h 1271"/>
                      <a:gd name="T48" fmla="*/ 471 w 1517"/>
                      <a:gd name="T49" fmla="*/ 681 h 1271"/>
                      <a:gd name="T50" fmla="*/ 465 w 1517"/>
                      <a:gd name="T51" fmla="*/ 660 h 1271"/>
                      <a:gd name="T52" fmla="*/ 465 w 1517"/>
                      <a:gd name="T53" fmla="*/ 639 h 1271"/>
                      <a:gd name="T54" fmla="*/ 470 w 1517"/>
                      <a:gd name="T55" fmla="*/ 617 h 1271"/>
                      <a:gd name="T56" fmla="*/ 479 w 1517"/>
                      <a:gd name="T57" fmla="*/ 596 h 1271"/>
                      <a:gd name="T58" fmla="*/ 490 w 1517"/>
                      <a:gd name="T59" fmla="*/ 575 h 1271"/>
                      <a:gd name="T60" fmla="*/ 502 w 1517"/>
                      <a:gd name="T61" fmla="*/ 554 h 1271"/>
                      <a:gd name="T62" fmla="*/ 511 w 1517"/>
                      <a:gd name="T63" fmla="*/ 533 h 1271"/>
                      <a:gd name="T64" fmla="*/ 519 w 1517"/>
                      <a:gd name="T65" fmla="*/ 512 h 1271"/>
                      <a:gd name="T66" fmla="*/ 521 w 1517"/>
                      <a:gd name="T67" fmla="*/ 490 h 1271"/>
                      <a:gd name="T68" fmla="*/ 517 w 1517"/>
                      <a:gd name="T69" fmla="*/ 467 h 1271"/>
                      <a:gd name="T70" fmla="*/ 503 w 1517"/>
                      <a:gd name="T71" fmla="*/ 439 h 1271"/>
                      <a:gd name="T72" fmla="*/ 482 w 1517"/>
                      <a:gd name="T73" fmla="*/ 410 h 1271"/>
                      <a:gd name="T74" fmla="*/ 454 w 1517"/>
                      <a:gd name="T75" fmla="*/ 384 h 1271"/>
                      <a:gd name="T76" fmla="*/ 422 w 1517"/>
                      <a:gd name="T77" fmla="*/ 357 h 1271"/>
                      <a:gd name="T78" fmla="*/ 384 w 1517"/>
                      <a:gd name="T79" fmla="*/ 332 h 1271"/>
                      <a:gd name="T80" fmla="*/ 344 w 1517"/>
                      <a:gd name="T81" fmla="*/ 306 h 1271"/>
                      <a:gd name="T82" fmla="*/ 301 w 1517"/>
                      <a:gd name="T83" fmla="*/ 283 h 1271"/>
                      <a:gd name="T84" fmla="*/ 257 w 1517"/>
                      <a:gd name="T85" fmla="*/ 261 h 1271"/>
                      <a:gd name="T86" fmla="*/ 213 w 1517"/>
                      <a:gd name="T87" fmla="*/ 242 h 1271"/>
                      <a:gd name="T88" fmla="*/ 170 w 1517"/>
                      <a:gd name="T89" fmla="*/ 223 h 1271"/>
                      <a:gd name="T90" fmla="*/ 128 w 1517"/>
                      <a:gd name="T91" fmla="*/ 207 h 1271"/>
                      <a:gd name="T92" fmla="*/ 91 w 1517"/>
                      <a:gd name="T93" fmla="*/ 192 h 1271"/>
                      <a:gd name="T94" fmla="*/ 78 w 1517"/>
                      <a:gd name="T95" fmla="*/ 190 h 1271"/>
                      <a:gd name="T96" fmla="*/ 63 w 1517"/>
                      <a:gd name="T97" fmla="*/ 186 h 1271"/>
                      <a:gd name="T98" fmla="*/ 43 w 1517"/>
                      <a:gd name="T99" fmla="*/ 183 h 1271"/>
                      <a:gd name="T100" fmla="*/ 22 w 1517"/>
                      <a:gd name="T101" fmla="*/ 178 h 1271"/>
                      <a:gd name="T102" fmla="*/ 0 w 1517"/>
                      <a:gd name="T103" fmla="*/ 174 h 1271"/>
                      <a:gd name="T104" fmla="*/ 290 w 1517"/>
                      <a:gd name="T105" fmla="*/ 0 h 1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517" h="1271">
                        <a:moveTo>
                          <a:pt x="290" y="0"/>
                        </a:moveTo>
                        <a:lnTo>
                          <a:pt x="1517" y="737"/>
                        </a:lnTo>
                        <a:lnTo>
                          <a:pt x="627" y="1271"/>
                        </a:lnTo>
                        <a:lnTo>
                          <a:pt x="603" y="1241"/>
                        </a:lnTo>
                        <a:lnTo>
                          <a:pt x="586" y="1212"/>
                        </a:lnTo>
                        <a:lnTo>
                          <a:pt x="577" y="1182"/>
                        </a:lnTo>
                        <a:lnTo>
                          <a:pt x="572" y="1151"/>
                        </a:lnTo>
                        <a:lnTo>
                          <a:pt x="572" y="1120"/>
                        </a:lnTo>
                        <a:lnTo>
                          <a:pt x="574" y="1090"/>
                        </a:lnTo>
                        <a:lnTo>
                          <a:pt x="580" y="1058"/>
                        </a:lnTo>
                        <a:lnTo>
                          <a:pt x="587" y="1027"/>
                        </a:lnTo>
                        <a:lnTo>
                          <a:pt x="595" y="995"/>
                        </a:lnTo>
                        <a:lnTo>
                          <a:pt x="601" y="964"/>
                        </a:lnTo>
                        <a:lnTo>
                          <a:pt x="606" y="932"/>
                        </a:lnTo>
                        <a:lnTo>
                          <a:pt x="608" y="901"/>
                        </a:lnTo>
                        <a:lnTo>
                          <a:pt x="606" y="871"/>
                        </a:lnTo>
                        <a:lnTo>
                          <a:pt x="600" y="839"/>
                        </a:lnTo>
                        <a:lnTo>
                          <a:pt x="590" y="819"/>
                        </a:lnTo>
                        <a:lnTo>
                          <a:pt x="574" y="797"/>
                        </a:lnTo>
                        <a:lnTo>
                          <a:pt x="556" y="776"/>
                        </a:lnTo>
                        <a:lnTo>
                          <a:pt x="532" y="754"/>
                        </a:lnTo>
                        <a:lnTo>
                          <a:pt x="515" y="737"/>
                        </a:lnTo>
                        <a:lnTo>
                          <a:pt x="498" y="718"/>
                        </a:lnTo>
                        <a:lnTo>
                          <a:pt x="483" y="700"/>
                        </a:lnTo>
                        <a:lnTo>
                          <a:pt x="471" y="681"/>
                        </a:lnTo>
                        <a:lnTo>
                          <a:pt x="465" y="660"/>
                        </a:lnTo>
                        <a:lnTo>
                          <a:pt x="465" y="639"/>
                        </a:lnTo>
                        <a:lnTo>
                          <a:pt x="470" y="617"/>
                        </a:lnTo>
                        <a:lnTo>
                          <a:pt x="479" y="596"/>
                        </a:lnTo>
                        <a:lnTo>
                          <a:pt x="490" y="575"/>
                        </a:lnTo>
                        <a:lnTo>
                          <a:pt x="502" y="554"/>
                        </a:lnTo>
                        <a:lnTo>
                          <a:pt x="511" y="533"/>
                        </a:lnTo>
                        <a:lnTo>
                          <a:pt x="519" y="512"/>
                        </a:lnTo>
                        <a:lnTo>
                          <a:pt x="521" y="490"/>
                        </a:lnTo>
                        <a:lnTo>
                          <a:pt x="517" y="467"/>
                        </a:lnTo>
                        <a:lnTo>
                          <a:pt x="503" y="439"/>
                        </a:lnTo>
                        <a:lnTo>
                          <a:pt x="482" y="410"/>
                        </a:lnTo>
                        <a:lnTo>
                          <a:pt x="454" y="384"/>
                        </a:lnTo>
                        <a:lnTo>
                          <a:pt x="422" y="357"/>
                        </a:lnTo>
                        <a:lnTo>
                          <a:pt x="384" y="332"/>
                        </a:lnTo>
                        <a:lnTo>
                          <a:pt x="344" y="306"/>
                        </a:lnTo>
                        <a:lnTo>
                          <a:pt x="301" y="283"/>
                        </a:lnTo>
                        <a:lnTo>
                          <a:pt x="257" y="261"/>
                        </a:lnTo>
                        <a:lnTo>
                          <a:pt x="213" y="242"/>
                        </a:lnTo>
                        <a:lnTo>
                          <a:pt x="170" y="223"/>
                        </a:lnTo>
                        <a:lnTo>
                          <a:pt x="128" y="207"/>
                        </a:lnTo>
                        <a:lnTo>
                          <a:pt x="91" y="192"/>
                        </a:lnTo>
                        <a:lnTo>
                          <a:pt x="78" y="190"/>
                        </a:lnTo>
                        <a:lnTo>
                          <a:pt x="63" y="186"/>
                        </a:lnTo>
                        <a:lnTo>
                          <a:pt x="43" y="183"/>
                        </a:lnTo>
                        <a:lnTo>
                          <a:pt x="22" y="178"/>
                        </a:lnTo>
                        <a:lnTo>
                          <a:pt x="0" y="174"/>
                        </a:lnTo>
                        <a:lnTo>
                          <a:pt x="290" y="0"/>
                        </a:lnTo>
                        <a:close/>
                      </a:path>
                    </a:pathLst>
                  </a:custGeom>
                  <a:solidFill>
                    <a:srgbClr val="377A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 19"/>
                  <p:cNvSpPr>
                    <a:spLocks/>
                  </p:cNvSpPr>
                  <p:nvPr/>
                </p:nvSpPr>
                <p:spPr bwMode="auto">
                  <a:xfrm>
                    <a:off x="2764435" y="4605688"/>
                    <a:ext cx="55766" cy="37177"/>
                  </a:xfrm>
                  <a:custGeom>
                    <a:avLst/>
                    <a:gdLst>
                      <a:gd name="T0" fmla="*/ 100 w 197"/>
                      <a:gd name="T1" fmla="*/ 0 h 131"/>
                      <a:gd name="T2" fmla="*/ 126 w 197"/>
                      <a:gd name="T3" fmla="*/ 3 h 131"/>
                      <a:gd name="T4" fmla="*/ 149 w 197"/>
                      <a:gd name="T5" fmla="*/ 9 h 131"/>
                      <a:gd name="T6" fmla="*/ 168 w 197"/>
                      <a:gd name="T7" fmla="*/ 19 h 131"/>
                      <a:gd name="T8" fmla="*/ 183 w 197"/>
                      <a:gd name="T9" fmla="*/ 32 h 131"/>
                      <a:gd name="T10" fmla="*/ 194 w 197"/>
                      <a:gd name="T11" fmla="*/ 47 h 131"/>
                      <a:gd name="T12" fmla="*/ 197 w 197"/>
                      <a:gd name="T13" fmla="*/ 64 h 131"/>
                      <a:gd name="T14" fmla="*/ 195 w 197"/>
                      <a:gd name="T15" fmla="*/ 82 h 131"/>
                      <a:gd name="T16" fmla="*/ 185 w 197"/>
                      <a:gd name="T17" fmla="*/ 99 h 131"/>
                      <a:gd name="T18" fmla="*/ 169 w 197"/>
                      <a:gd name="T19" fmla="*/ 112 h 131"/>
                      <a:gd name="T20" fmla="*/ 148 w 197"/>
                      <a:gd name="T21" fmla="*/ 123 h 131"/>
                      <a:gd name="T22" fmla="*/ 123 w 197"/>
                      <a:gd name="T23" fmla="*/ 129 h 131"/>
                      <a:gd name="T24" fmla="*/ 96 w 197"/>
                      <a:gd name="T25" fmla="*/ 131 h 131"/>
                      <a:gd name="T26" fmla="*/ 69 w 197"/>
                      <a:gd name="T27" fmla="*/ 128 h 131"/>
                      <a:gd name="T28" fmla="*/ 45 w 197"/>
                      <a:gd name="T29" fmla="*/ 121 h 131"/>
                      <a:gd name="T30" fmla="*/ 26 w 197"/>
                      <a:gd name="T31" fmla="*/ 110 h 131"/>
                      <a:gd name="T32" fmla="*/ 11 w 197"/>
                      <a:gd name="T33" fmla="*/ 95 h 131"/>
                      <a:gd name="T34" fmla="*/ 1 w 197"/>
                      <a:gd name="T35" fmla="*/ 78 h 131"/>
                      <a:gd name="T36" fmla="*/ 0 w 197"/>
                      <a:gd name="T37" fmla="*/ 61 h 131"/>
                      <a:gd name="T38" fmla="*/ 5 w 197"/>
                      <a:gd name="T39" fmla="*/ 44 h 131"/>
                      <a:gd name="T40" fmla="*/ 16 w 197"/>
                      <a:gd name="T41" fmla="*/ 30 h 131"/>
                      <a:gd name="T42" fmla="*/ 33 w 197"/>
                      <a:gd name="T43" fmla="*/ 17 h 131"/>
                      <a:gd name="T44" fmla="*/ 52 w 197"/>
                      <a:gd name="T45" fmla="*/ 8 h 131"/>
                      <a:gd name="T46" fmla="*/ 75 w 197"/>
                      <a:gd name="T47" fmla="*/ 2 h 131"/>
                      <a:gd name="T48" fmla="*/ 100 w 197"/>
                      <a:gd name="T49" fmla="*/ 0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97" h="131">
                        <a:moveTo>
                          <a:pt x="100" y="0"/>
                        </a:moveTo>
                        <a:lnTo>
                          <a:pt x="126" y="3"/>
                        </a:lnTo>
                        <a:lnTo>
                          <a:pt x="149" y="9"/>
                        </a:lnTo>
                        <a:lnTo>
                          <a:pt x="168" y="19"/>
                        </a:lnTo>
                        <a:lnTo>
                          <a:pt x="183" y="32"/>
                        </a:lnTo>
                        <a:lnTo>
                          <a:pt x="194" y="47"/>
                        </a:lnTo>
                        <a:lnTo>
                          <a:pt x="197" y="64"/>
                        </a:lnTo>
                        <a:lnTo>
                          <a:pt x="195" y="82"/>
                        </a:lnTo>
                        <a:lnTo>
                          <a:pt x="185" y="99"/>
                        </a:lnTo>
                        <a:lnTo>
                          <a:pt x="169" y="112"/>
                        </a:lnTo>
                        <a:lnTo>
                          <a:pt x="148" y="123"/>
                        </a:lnTo>
                        <a:lnTo>
                          <a:pt x="123" y="129"/>
                        </a:lnTo>
                        <a:lnTo>
                          <a:pt x="96" y="131"/>
                        </a:lnTo>
                        <a:lnTo>
                          <a:pt x="69" y="128"/>
                        </a:lnTo>
                        <a:lnTo>
                          <a:pt x="45" y="121"/>
                        </a:lnTo>
                        <a:lnTo>
                          <a:pt x="26" y="110"/>
                        </a:lnTo>
                        <a:lnTo>
                          <a:pt x="11" y="95"/>
                        </a:lnTo>
                        <a:lnTo>
                          <a:pt x="1" y="78"/>
                        </a:lnTo>
                        <a:lnTo>
                          <a:pt x="0" y="61"/>
                        </a:lnTo>
                        <a:lnTo>
                          <a:pt x="5" y="44"/>
                        </a:lnTo>
                        <a:lnTo>
                          <a:pt x="16" y="30"/>
                        </a:lnTo>
                        <a:lnTo>
                          <a:pt x="33" y="17"/>
                        </a:lnTo>
                        <a:lnTo>
                          <a:pt x="52" y="8"/>
                        </a:lnTo>
                        <a:lnTo>
                          <a:pt x="75" y="2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 20"/>
                  <p:cNvSpPr>
                    <a:spLocks/>
                  </p:cNvSpPr>
                  <p:nvPr/>
                </p:nvSpPr>
                <p:spPr bwMode="auto">
                  <a:xfrm>
                    <a:off x="2737267" y="4701491"/>
                    <a:ext cx="81504" cy="54336"/>
                  </a:xfrm>
                  <a:custGeom>
                    <a:avLst/>
                    <a:gdLst>
                      <a:gd name="T0" fmla="*/ 146 w 286"/>
                      <a:gd name="T1" fmla="*/ 0 h 189"/>
                      <a:gd name="T2" fmla="*/ 177 w 286"/>
                      <a:gd name="T3" fmla="*/ 2 h 189"/>
                      <a:gd name="T4" fmla="*/ 206 w 286"/>
                      <a:gd name="T5" fmla="*/ 9 h 189"/>
                      <a:gd name="T6" fmla="*/ 232 w 286"/>
                      <a:gd name="T7" fmla="*/ 20 h 189"/>
                      <a:gd name="T8" fmla="*/ 254 w 286"/>
                      <a:gd name="T9" fmla="*/ 35 h 189"/>
                      <a:gd name="T10" fmla="*/ 270 w 286"/>
                      <a:gd name="T11" fmla="*/ 52 h 189"/>
                      <a:gd name="T12" fmla="*/ 281 w 286"/>
                      <a:gd name="T13" fmla="*/ 71 h 189"/>
                      <a:gd name="T14" fmla="*/ 286 w 286"/>
                      <a:gd name="T15" fmla="*/ 91 h 189"/>
                      <a:gd name="T16" fmla="*/ 283 w 286"/>
                      <a:gd name="T17" fmla="*/ 114 h 189"/>
                      <a:gd name="T18" fmla="*/ 272 w 286"/>
                      <a:gd name="T19" fmla="*/ 135 h 189"/>
                      <a:gd name="T20" fmla="*/ 255 w 286"/>
                      <a:gd name="T21" fmla="*/ 153 h 189"/>
                      <a:gd name="T22" fmla="*/ 232 w 286"/>
                      <a:gd name="T23" fmla="*/ 169 h 189"/>
                      <a:gd name="T24" fmla="*/ 204 w 286"/>
                      <a:gd name="T25" fmla="*/ 180 h 189"/>
                      <a:gd name="T26" fmla="*/ 173 w 286"/>
                      <a:gd name="T27" fmla="*/ 187 h 189"/>
                      <a:gd name="T28" fmla="*/ 139 w 286"/>
                      <a:gd name="T29" fmla="*/ 189 h 189"/>
                      <a:gd name="T30" fmla="*/ 105 w 286"/>
                      <a:gd name="T31" fmla="*/ 186 h 189"/>
                      <a:gd name="T32" fmla="*/ 73 w 286"/>
                      <a:gd name="T33" fmla="*/ 177 h 189"/>
                      <a:gd name="T34" fmla="*/ 47 w 286"/>
                      <a:gd name="T35" fmla="*/ 165 h 189"/>
                      <a:gd name="T36" fmla="*/ 25 w 286"/>
                      <a:gd name="T37" fmla="*/ 149 h 189"/>
                      <a:gd name="T38" fmla="*/ 9 w 286"/>
                      <a:gd name="T39" fmla="*/ 130 h 189"/>
                      <a:gd name="T40" fmla="*/ 1 w 286"/>
                      <a:gd name="T41" fmla="*/ 110 h 189"/>
                      <a:gd name="T42" fmla="*/ 0 w 286"/>
                      <a:gd name="T43" fmla="*/ 88 h 189"/>
                      <a:gd name="T44" fmla="*/ 4 w 286"/>
                      <a:gd name="T45" fmla="*/ 66 h 189"/>
                      <a:gd name="T46" fmla="*/ 18 w 286"/>
                      <a:gd name="T47" fmla="*/ 47 h 189"/>
                      <a:gd name="T48" fmla="*/ 35 w 286"/>
                      <a:gd name="T49" fmla="*/ 31 h 189"/>
                      <a:gd name="T50" fmla="*/ 58 w 286"/>
                      <a:gd name="T51" fmla="*/ 18 h 189"/>
                      <a:gd name="T52" fmla="*/ 84 w 286"/>
                      <a:gd name="T53" fmla="*/ 7 h 189"/>
                      <a:gd name="T54" fmla="*/ 113 w 286"/>
                      <a:gd name="T55" fmla="*/ 1 h 189"/>
                      <a:gd name="T56" fmla="*/ 146 w 286"/>
                      <a:gd name="T57" fmla="*/ 0 h 1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6" h="189">
                        <a:moveTo>
                          <a:pt x="146" y="0"/>
                        </a:moveTo>
                        <a:lnTo>
                          <a:pt x="177" y="2"/>
                        </a:lnTo>
                        <a:lnTo>
                          <a:pt x="206" y="9"/>
                        </a:lnTo>
                        <a:lnTo>
                          <a:pt x="232" y="20"/>
                        </a:lnTo>
                        <a:lnTo>
                          <a:pt x="254" y="35"/>
                        </a:lnTo>
                        <a:lnTo>
                          <a:pt x="270" y="52"/>
                        </a:lnTo>
                        <a:lnTo>
                          <a:pt x="281" y="71"/>
                        </a:lnTo>
                        <a:lnTo>
                          <a:pt x="286" y="91"/>
                        </a:lnTo>
                        <a:lnTo>
                          <a:pt x="283" y="114"/>
                        </a:lnTo>
                        <a:lnTo>
                          <a:pt x="272" y="135"/>
                        </a:lnTo>
                        <a:lnTo>
                          <a:pt x="255" y="153"/>
                        </a:lnTo>
                        <a:lnTo>
                          <a:pt x="232" y="169"/>
                        </a:lnTo>
                        <a:lnTo>
                          <a:pt x="204" y="180"/>
                        </a:lnTo>
                        <a:lnTo>
                          <a:pt x="173" y="187"/>
                        </a:lnTo>
                        <a:lnTo>
                          <a:pt x="139" y="189"/>
                        </a:lnTo>
                        <a:lnTo>
                          <a:pt x="105" y="186"/>
                        </a:lnTo>
                        <a:lnTo>
                          <a:pt x="73" y="177"/>
                        </a:lnTo>
                        <a:lnTo>
                          <a:pt x="47" y="165"/>
                        </a:lnTo>
                        <a:lnTo>
                          <a:pt x="25" y="149"/>
                        </a:lnTo>
                        <a:lnTo>
                          <a:pt x="9" y="130"/>
                        </a:lnTo>
                        <a:lnTo>
                          <a:pt x="1" y="110"/>
                        </a:lnTo>
                        <a:lnTo>
                          <a:pt x="0" y="88"/>
                        </a:lnTo>
                        <a:lnTo>
                          <a:pt x="4" y="66"/>
                        </a:lnTo>
                        <a:lnTo>
                          <a:pt x="18" y="47"/>
                        </a:lnTo>
                        <a:lnTo>
                          <a:pt x="35" y="31"/>
                        </a:lnTo>
                        <a:lnTo>
                          <a:pt x="58" y="18"/>
                        </a:lnTo>
                        <a:lnTo>
                          <a:pt x="84" y="7"/>
                        </a:lnTo>
                        <a:lnTo>
                          <a:pt x="113" y="1"/>
                        </a:lnTo>
                        <a:lnTo>
                          <a:pt x="1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 21"/>
                  <p:cNvSpPr>
                    <a:spLocks/>
                  </p:cNvSpPr>
                  <p:nvPr/>
                </p:nvSpPr>
                <p:spPr bwMode="auto">
                  <a:xfrm>
                    <a:off x="3003227" y="4618557"/>
                    <a:ext cx="72925" cy="48617"/>
                  </a:xfrm>
                  <a:custGeom>
                    <a:avLst/>
                    <a:gdLst>
                      <a:gd name="T0" fmla="*/ 130 w 254"/>
                      <a:gd name="T1" fmla="*/ 0 h 168"/>
                      <a:gd name="T2" fmla="*/ 159 w 254"/>
                      <a:gd name="T3" fmla="*/ 3 h 168"/>
                      <a:gd name="T4" fmla="*/ 184 w 254"/>
                      <a:gd name="T5" fmla="*/ 9 h 168"/>
                      <a:gd name="T6" fmla="*/ 207 w 254"/>
                      <a:gd name="T7" fmla="*/ 18 h 168"/>
                      <a:gd name="T8" fmla="*/ 226 w 254"/>
                      <a:gd name="T9" fmla="*/ 32 h 168"/>
                      <a:gd name="T10" fmla="*/ 241 w 254"/>
                      <a:gd name="T11" fmla="*/ 46 h 168"/>
                      <a:gd name="T12" fmla="*/ 251 w 254"/>
                      <a:gd name="T13" fmla="*/ 64 h 168"/>
                      <a:gd name="T14" fmla="*/ 254 w 254"/>
                      <a:gd name="T15" fmla="*/ 83 h 168"/>
                      <a:gd name="T16" fmla="*/ 252 w 254"/>
                      <a:gd name="T17" fmla="*/ 103 h 168"/>
                      <a:gd name="T18" fmla="*/ 242 w 254"/>
                      <a:gd name="T19" fmla="*/ 121 h 168"/>
                      <a:gd name="T20" fmla="*/ 228 w 254"/>
                      <a:gd name="T21" fmla="*/ 137 h 168"/>
                      <a:gd name="T22" fmla="*/ 207 w 254"/>
                      <a:gd name="T23" fmla="*/ 150 h 168"/>
                      <a:gd name="T24" fmla="*/ 183 w 254"/>
                      <a:gd name="T25" fmla="*/ 161 h 168"/>
                      <a:gd name="T26" fmla="*/ 155 w 254"/>
                      <a:gd name="T27" fmla="*/ 167 h 168"/>
                      <a:gd name="T28" fmla="*/ 125 w 254"/>
                      <a:gd name="T29" fmla="*/ 168 h 168"/>
                      <a:gd name="T30" fmla="*/ 95 w 254"/>
                      <a:gd name="T31" fmla="*/ 166 h 168"/>
                      <a:gd name="T32" fmla="*/ 67 w 254"/>
                      <a:gd name="T33" fmla="*/ 159 h 168"/>
                      <a:gd name="T34" fmla="*/ 44 w 254"/>
                      <a:gd name="T35" fmla="*/ 148 h 168"/>
                      <a:gd name="T36" fmla="*/ 25 w 254"/>
                      <a:gd name="T37" fmla="*/ 133 h 168"/>
                      <a:gd name="T38" fmla="*/ 10 w 254"/>
                      <a:gd name="T39" fmla="*/ 116 h 168"/>
                      <a:gd name="T40" fmla="*/ 3 w 254"/>
                      <a:gd name="T41" fmla="*/ 98 h 168"/>
                      <a:gd name="T42" fmla="*/ 0 w 254"/>
                      <a:gd name="T43" fmla="*/ 79 h 168"/>
                      <a:gd name="T44" fmla="*/ 6 w 254"/>
                      <a:gd name="T45" fmla="*/ 60 h 168"/>
                      <a:gd name="T46" fmla="*/ 17 w 254"/>
                      <a:gd name="T47" fmla="*/ 43 h 168"/>
                      <a:gd name="T48" fmla="*/ 33 w 254"/>
                      <a:gd name="T49" fmla="*/ 28 h 168"/>
                      <a:gd name="T50" fmla="*/ 54 w 254"/>
                      <a:gd name="T51" fmla="*/ 16 h 168"/>
                      <a:gd name="T52" fmla="*/ 77 w 254"/>
                      <a:gd name="T53" fmla="*/ 8 h 168"/>
                      <a:gd name="T54" fmla="*/ 102 w 254"/>
                      <a:gd name="T55" fmla="*/ 2 h 168"/>
                      <a:gd name="T56" fmla="*/ 130 w 254"/>
                      <a:gd name="T57" fmla="*/ 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54" h="168">
                        <a:moveTo>
                          <a:pt x="130" y="0"/>
                        </a:moveTo>
                        <a:lnTo>
                          <a:pt x="159" y="3"/>
                        </a:lnTo>
                        <a:lnTo>
                          <a:pt x="184" y="9"/>
                        </a:lnTo>
                        <a:lnTo>
                          <a:pt x="207" y="18"/>
                        </a:lnTo>
                        <a:lnTo>
                          <a:pt x="226" y="32"/>
                        </a:lnTo>
                        <a:lnTo>
                          <a:pt x="241" y="46"/>
                        </a:lnTo>
                        <a:lnTo>
                          <a:pt x="251" y="64"/>
                        </a:lnTo>
                        <a:lnTo>
                          <a:pt x="254" y="83"/>
                        </a:lnTo>
                        <a:lnTo>
                          <a:pt x="252" y="103"/>
                        </a:lnTo>
                        <a:lnTo>
                          <a:pt x="242" y="121"/>
                        </a:lnTo>
                        <a:lnTo>
                          <a:pt x="228" y="137"/>
                        </a:lnTo>
                        <a:lnTo>
                          <a:pt x="207" y="150"/>
                        </a:lnTo>
                        <a:lnTo>
                          <a:pt x="183" y="161"/>
                        </a:lnTo>
                        <a:lnTo>
                          <a:pt x="155" y="167"/>
                        </a:lnTo>
                        <a:lnTo>
                          <a:pt x="125" y="168"/>
                        </a:lnTo>
                        <a:lnTo>
                          <a:pt x="95" y="166"/>
                        </a:lnTo>
                        <a:lnTo>
                          <a:pt x="67" y="159"/>
                        </a:lnTo>
                        <a:lnTo>
                          <a:pt x="44" y="148"/>
                        </a:lnTo>
                        <a:lnTo>
                          <a:pt x="25" y="133"/>
                        </a:lnTo>
                        <a:lnTo>
                          <a:pt x="10" y="116"/>
                        </a:lnTo>
                        <a:lnTo>
                          <a:pt x="3" y="98"/>
                        </a:lnTo>
                        <a:lnTo>
                          <a:pt x="0" y="79"/>
                        </a:lnTo>
                        <a:lnTo>
                          <a:pt x="6" y="60"/>
                        </a:lnTo>
                        <a:lnTo>
                          <a:pt x="17" y="43"/>
                        </a:lnTo>
                        <a:lnTo>
                          <a:pt x="33" y="28"/>
                        </a:lnTo>
                        <a:lnTo>
                          <a:pt x="54" y="16"/>
                        </a:lnTo>
                        <a:lnTo>
                          <a:pt x="77" y="8"/>
                        </a:lnTo>
                        <a:lnTo>
                          <a:pt x="102" y="2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8ED6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22"/>
                  <p:cNvSpPr>
                    <a:spLocks/>
                  </p:cNvSpPr>
                  <p:nvPr/>
                </p:nvSpPr>
                <p:spPr bwMode="auto">
                  <a:xfrm>
                    <a:off x="2758716" y="4509885"/>
                    <a:ext cx="213055" cy="356045"/>
                  </a:xfrm>
                  <a:custGeom>
                    <a:avLst/>
                    <a:gdLst>
                      <a:gd name="T0" fmla="*/ 161 w 746"/>
                      <a:gd name="T1" fmla="*/ 14 h 1247"/>
                      <a:gd name="T2" fmla="*/ 247 w 746"/>
                      <a:gd name="T3" fmla="*/ 44 h 1247"/>
                      <a:gd name="T4" fmla="*/ 332 w 746"/>
                      <a:gd name="T5" fmla="*/ 79 h 1247"/>
                      <a:gd name="T6" fmla="*/ 420 w 746"/>
                      <a:gd name="T7" fmla="*/ 120 h 1247"/>
                      <a:gd name="T8" fmla="*/ 503 w 746"/>
                      <a:gd name="T9" fmla="*/ 169 h 1247"/>
                      <a:gd name="T10" fmla="*/ 573 w 746"/>
                      <a:gd name="T11" fmla="*/ 221 h 1247"/>
                      <a:gd name="T12" fmla="*/ 622 w 746"/>
                      <a:gd name="T13" fmla="*/ 276 h 1247"/>
                      <a:gd name="T14" fmla="*/ 640 w 746"/>
                      <a:gd name="T15" fmla="*/ 327 h 1247"/>
                      <a:gd name="T16" fmla="*/ 630 w 746"/>
                      <a:gd name="T17" fmla="*/ 370 h 1247"/>
                      <a:gd name="T18" fmla="*/ 609 w 746"/>
                      <a:gd name="T19" fmla="*/ 412 h 1247"/>
                      <a:gd name="T20" fmla="*/ 589 w 746"/>
                      <a:gd name="T21" fmla="*/ 454 h 1247"/>
                      <a:gd name="T22" fmla="*/ 584 w 746"/>
                      <a:gd name="T23" fmla="*/ 497 h 1247"/>
                      <a:gd name="T24" fmla="*/ 602 w 746"/>
                      <a:gd name="T25" fmla="*/ 537 h 1247"/>
                      <a:gd name="T26" fmla="*/ 634 w 746"/>
                      <a:gd name="T27" fmla="*/ 574 h 1247"/>
                      <a:gd name="T28" fmla="*/ 675 w 746"/>
                      <a:gd name="T29" fmla="*/ 613 h 1247"/>
                      <a:gd name="T30" fmla="*/ 709 w 746"/>
                      <a:gd name="T31" fmla="*/ 656 h 1247"/>
                      <a:gd name="T32" fmla="*/ 725 w 746"/>
                      <a:gd name="T33" fmla="*/ 708 h 1247"/>
                      <a:gd name="T34" fmla="*/ 725 w 746"/>
                      <a:gd name="T35" fmla="*/ 769 h 1247"/>
                      <a:gd name="T36" fmla="*/ 714 w 746"/>
                      <a:gd name="T37" fmla="*/ 832 h 1247"/>
                      <a:gd name="T38" fmla="*/ 699 w 746"/>
                      <a:gd name="T39" fmla="*/ 895 h 1247"/>
                      <a:gd name="T40" fmla="*/ 691 w 746"/>
                      <a:gd name="T41" fmla="*/ 957 h 1247"/>
                      <a:gd name="T42" fmla="*/ 696 w 746"/>
                      <a:gd name="T43" fmla="*/ 1019 h 1247"/>
                      <a:gd name="T44" fmla="*/ 722 w 746"/>
                      <a:gd name="T45" fmla="*/ 1079 h 1247"/>
                      <a:gd name="T46" fmla="*/ 534 w 746"/>
                      <a:gd name="T47" fmla="*/ 1247 h 1247"/>
                      <a:gd name="T48" fmla="*/ 494 w 746"/>
                      <a:gd name="T49" fmla="*/ 1156 h 1247"/>
                      <a:gd name="T50" fmla="*/ 478 w 746"/>
                      <a:gd name="T51" fmla="*/ 1067 h 1247"/>
                      <a:gd name="T52" fmla="*/ 479 w 746"/>
                      <a:gd name="T53" fmla="*/ 983 h 1247"/>
                      <a:gd name="T54" fmla="*/ 491 w 746"/>
                      <a:gd name="T55" fmla="*/ 910 h 1247"/>
                      <a:gd name="T56" fmla="*/ 506 w 746"/>
                      <a:gd name="T57" fmla="*/ 852 h 1247"/>
                      <a:gd name="T58" fmla="*/ 524 w 746"/>
                      <a:gd name="T59" fmla="*/ 794 h 1247"/>
                      <a:gd name="T60" fmla="*/ 535 w 746"/>
                      <a:gd name="T61" fmla="*/ 751 h 1247"/>
                      <a:gd name="T62" fmla="*/ 532 w 746"/>
                      <a:gd name="T63" fmla="*/ 720 h 1247"/>
                      <a:gd name="T64" fmla="*/ 508 w 746"/>
                      <a:gd name="T65" fmla="*/ 690 h 1247"/>
                      <a:gd name="T66" fmla="*/ 473 w 746"/>
                      <a:gd name="T67" fmla="*/ 650 h 1247"/>
                      <a:gd name="T68" fmla="*/ 440 w 746"/>
                      <a:gd name="T69" fmla="*/ 601 h 1247"/>
                      <a:gd name="T70" fmla="*/ 417 w 746"/>
                      <a:gd name="T71" fmla="*/ 542 h 1247"/>
                      <a:gd name="T72" fmla="*/ 409 w 746"/>
                      <a:gd name="T73" fmla="*/ 489 h 1247"/>
                      <a:gd name="T74" fmla="*/ 413 w 746"/>
                      <a:gd name="T75" fmla="*/ 453 h 1247"/>
                      <a:gd name="T76" fmla="*/ 420 w 746"/>
                      <a:gd name="T77" fmla="*/ 421 h 1247"/>
                      <a:gd name="T78" fmla="*/ 431 w 746"/>
                      <a:gd name="T79" fmla="*/ 393 h 1247"/>
                      <a:gd name="T80" fmla="*/ 440 w 746"/>
                      <a:gd name="T81" fmla="*/ 368 h 1247"/>
                      <a:gd name="T82" fmla="*/ 448 w 746"/>
                      <a:gd name="T83" fmla="*/ 345 h 1247"/>
                      <a:gd name="T84" fmla="*/ 449 w 746"/>
                      <a:gd name="T85" fmla="*/ 322 h 1247"/>
                      <a:gd name="T86" fmla="*/ 442 w 746"/>
                      <a:gd name="T87" fmla="*/ 298 h 1247"/>
                      <a:gd name="T88" fmla="*/ 424 w 746"/>
                      <a:gd name="T89" fmla="*/ 274 h 1247"/>
                      <a:gd name="T90" fmla="*/ 391 w 746"/>
                      <a:gd name="T91" fmla="*/ 247 h 1247"/>
                      <a:gd name="T92" fmla="*/ 341 w 746"/>
                      <a:gd name="T93" fmla="*/ 217 h 1247"/>
                      <a:gd name="T94" fmla="*/ 274 w 746"/>
                      <a:gd name="T95" fmla="*/ 182 h 1247"/>
                      <a:gd name="T96" fmla="*/ 183 w 746"/>
                      <a:gd name="T97" fmla="*/ 142 h 1247"/>
                      <a:gd name="T98" fmla="*/ 68 w 746"/>
                      <a:gd name="T99" fmla="*/ 96 h 1247"/>
                      <a:gd name="T100" fmla="*/ 116 w 746"/>
                      <a:gd name="T101" fmla="*/ 0 h 1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746" h="1247">
                        <a:moveTo>
                          <a:pt x="116" y="0"/>
                        </a:moveTo>
                        <a:lnTo>
                          <a:pt x="161" y="14"/>
                        </a:lnTo>
                        <a:lnTo>
                          <a:pt x="210" y="29"/>
                        </a:lnTo>
                        <a:lnTo>
                          <a:pt x="247" y="44"/>
                        </a:lnTo>
                        <a:lnTo>
                          <a:pt x="289" y="60"/>
                        </a:lnTo>
                        <a:lnTo>
                          <a:pt x="332" y="79"/>
                        </a:lnTo>
                        <a:lnTo>
                          <a:pt x="376" y="98"/>
                        </a:lnTo>
                        <a:lnTo>
                          <a:pt x="420" y="120"/>
                        </a:lnTo>
                        <a:lnTo>
                          <a:pt x="463" y="143"/>
                        </a:lnTo>
                        <a:lnTo>
                          <a:pt x="503" y="169"/>
                        </a:lnTo>
                        <a:lnTo>
                          <a:pt x="541" y="194"/>
                        </a:lnTo>
                        <a:lnTo>
                          <a:pt x="573" y="221"/>
                        </a:lnTo>
                        <a:lnTo>
                          <a:pt x="601" y="247"/>
                        </a:lnTo>
                        <a:lnTo>
                          <a:pt x="622" y="276"/>
                        </a:lnTo>
                        <a:lnTo>
                          <a:pt x="636" y="304"/>
                        </a:lnTo>
                        <a:lnTo>
                          <a:pt x="640" y="327"/>
                        </a:lnTo>
                        <a:lnTo>
                          <a:pt x="638" y="349"/>
                        </a:lnTo>
                        <a:lnTo>
                          <a:pt x="630" y="370"/>
                        </a:lnTo>
                        <a:lnTo>
                          <a:pt x="621" y="391"/>
                        </a:lnTo>
                        <a:lnTo>
                          <a:pt x="609" y="412"/>
                        </a:lnTo>
                        <a:lnTo>
                          <a:pt x="598" y="433"/>
                        </a:lnTo>
                        <a:lnTo>
                          <a:pt x="589" y="454"/>
                        </a:lnTo>
                        <a:lnTo>
                          <a:pt x="584" y="476"/>
                        </a:lnTo>
                        <a:lnTo>
                          <a:pt x="584" y="497"/>
                        </a:lnTo>
                        <a:lnTo>
                          <a:pt x="590" y="518"/>
                        </a:lnTo>
                        <a:lnTo>
                          <a:pt x="602" y="537"/>
                        </a:lnTo>
                        <a:lnTo>
                          <a:pt x="617" y="555"/>
                        </a:lnTo>
                        <a:lnTo>
                          <a:pt x="634" y="574"/>
                        </a:lnTo>
                        <a:lnTo>
                          <a:pt x="651" y="591"/>
                        </a:lnTo>
                        <a:lnTo>
                          <a:pt x="675" y="613"/>
                        </a:lnTo>
                        <a:lnTo>
                          <a:pt x="693" y="634"/>
                        </a:lnTo>
                        <a:lnTo>
                          <a:pt x="709" y="656"/>
                        </a:lnTo>
                        <a:lnTo>
                          <a:pt x="719" y="676"/>
                        </a:lnTo>
                        <a:lnTo>
                          <a:pt x="725" y="708"/>
                        </a:lnTo>
                        <a:lnTo>
                          <a:pt x="727" y="738"/>
                        </a:lnTo>
                        <a:lnTo>
                          <a:pt x="725" y="769"/>
                        </a:lnTo>
                        <a:lnTo>
                          <a:pt x="720" y="801"/>
                        </a:lnTo>
                        <a:lnTo>
                          <a:pt x="714" y="832"/>
                        </a:lnTo>
                        <a:lnTo>
                          <a:pt x="706" y="864"/>
                        </a:lnTo>
                        <a:lnTo>
                          <a:pt x="699" y="895"/>
                        </a:lnTo>
                        <a:lnTo>
                          <a:pt x="693" y="927"/>
                        </a:lnTo>
                        <a:lnTo>
                          <a:pt x="691" y="957"/>
                        </a:lnTo>
                        <a:lnTo>
                          <a:pt x="691" y="988"/>
                        </a:lnTo>
                        <a:lnTo>
                          <a:pt x="696" y="1019"/>
                        </a:lnTo>
                        <a:lnTo>
                          <a:pt x="705" y="1049"/>
                        </a:lnTo>
                        <a:lnTo>
                          <a:pt x="722" y="1079"/>
                        </a:lnTo>
                        <a:lnTo>
                          <a:pt x="746" y="1108"/>
                        </a:lnTo>
                        <a:lnTo>
                          <a:pt x="534" y="1247"/>
                        </a:lnTo>
                        <a:lnTo>
                          <a:pt x="509" y="1201"/>
                        </a:lnTo>
                        <a:lnTo>
                          <a:pt x="494" y="1156"/>
                        </a:lnTo>
                        <a:lnTo>
                          <a:pt x="483" y="1110"/>
                        </a:lnTo>
                        <a:lnTo>
                          <a:pt x="478" y="1067"/>
                        </a:lnTo>
                        <a:lnTo>
                          <a:pt x="477" y="1023"/>
                        </a:lnTo>
                        <a:lnTo>
                          <a:pt x="479" y="983"/>
                        </a:lnTo>
                        <a:lnTo>
                          <a:pt x="484" y="945"/>
                        </a:lnTo>
                        <a:lnTo>
                          <a:pt x="491" y="910"/>
                        </a:lnTo>
                        <a:lnTo>
                          <a:pt x="499" y="879"/>
                        </a:lnTo>
                        <a:lnTo>
                          <a:pt x="506" y="852"/>
                        </a:lnTo>
                        <a:lnTo>
                          <a:pt x="514" y="820"/>
                        </a:lnTo>
                        <a:lnTo>
                          <a:pt x="524" y="794"/>
                        </a:lnTo>
                        <a:lnTo>
                          <a:pt x="530" y="771"/>
                        </a:lnTo>
                        <a:lnTo>
                          <a:pt x="535" y="751"/>
                        </a:lnTo>
                        <a:lnTo>
                          <a:pt x="536" y="734"/>
                        </a:lnTo>
                        <a:lnTo>
                          <a:pt x="532" y="720"/>
                        </a:lnTo>
                        <a:lnTo>
                          <a:pt x="524" y="707"/>
                        </a:lnTo>
                        <a:lnTo>
                          <a:pt x="508" y="690"/>
                        </a:lnTo>
                        <a:lnTo>
                          <a:pt x="490" y="672"/>
                        </a:lnTo>
                        <a:lnTo>
                          <a:pt x="473" y="650"/>
                        </a:lnTo>
                        <a:lnTo>
                          <a:pt x="456" y="627"/>
                        </a:lnTo>
                        <a:lnTo>
                          <a:pt x="440" y="601"/>
                        </a:lnTo>
                        <a:lnTo>
                          <a:pt x="427" y="574"/>
                        </a:lnTo>
                        <a:lnTo>
                          <a:pt x="417" y="542"/>
                        </a:lnTo>
                        <a:lnTo>
                          <a:pt x="411" y="510"/>
                        </a:lnTo>
                        <a:lnTo>
                          <a:pt x="409" y="489"/>
                        </a:lnTo>
                        <a:lnTo>
                          <a:pt x="410" y="471"/>
                        </a:lnTo>
                        <a:lnTo>
                          <a:pt x="413" y="453"/>
                        </a:lnTo>
                        <a:lnTo>
                          <a:pt x="416" y="437"/>
                        </a:lnTo>
                        <a:lnTo>
                          <a:pt x="420" y="421"/>
                        </a:lnTo>
                        <a:lnTo>
                          <a:pt x="425" y="407"/>
                        </a:lnTo>
                        <a:lnTo>
                          <a:pt x="431" y="393"/>
                        </a:lnTo>
                        <a:lnTo>
                          <a:pt x="436" y="381"/>
                        </a:lnTo>
                        <a:lnTo>
                          <a:pt x="440" y="368"/>
                        </a:lnTo>
                        <a:lnTo>
                          <a:pt x="444" y="356"/>
                        </a:lnTo>
                        <a:lnTo>
                          <a:pt x="448" y="345"/>
                        </a:lnTo>
                        <a:lnTo>
                          <a:pt x="449" y="333"/>
                        </a:lnTo>
                        <a:lnTo>
                          <a:pt x="449" y="322"/>
                        </a:lnTo>
                        <a:lnTo>
                          <a:pt x="447" y="310"/>
                        </a:lnTo>
                        <a:lnTo>
                          <a:pt x="442" y="298"/>
                        </a:lnTo>
                        <a:lnTo>
                          <a:pt x="434" y="286"/>
                        </a:lnTo>
                        <a:lnTo>
                          <a:pt x="424" y="274"/>
                        </a:lnTo>
                        <a:lnTo>
                          <a:pt x="409" y="260"/>
                        </a:lnTo>
                        <a:lnTo>
                          <a:pt x="391" y="247"/>
                        </a:lnTo>
                        <a:lnTo>
                          <a:pt x="368" y="233"/>
                        </a:lnTo>
                        <a:lnTo>
                          <a:pt x="341" y="217"/>
                        </a:lnTo>
                        <a:lnTo>
                          <a:pt x="310" y="200"/>
                        </a:lnTo>
                        <a:lnTo>
                          <a:pt x="274" y="182"/>
                        </a:lnTo>
                        <a:lnTo>
                          <a:pt x="231" y="162"/>
                        </a:lnTo>
                        <a:lnTo>
                          <a:pt x="183" y="142"/>
                        </a:lnTo>
                        <a:lnTo>
                          <a:pt x="129" y="120"/>
                        </a:lnTo>
                        <a:lnTo>
                          <a:pt x="68" y="96"/>
                        </a:lnTo>
                        <a:lnTo>
                          <a:pt x="0" y="71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8" name="Group 237"/>
            <p:cNvGrpSpPr>
              <a:grpSpLocks noChangeAspect="1"/>
            </p:cNvGrpSpPr>
            <p:nvPr/>
          </p:nvGrpSpPr>
          <p:grpSpPr>
            <a:xfrm>
              <a:off x="5399064" y="2013414"/>
              <a:ext cx="379536" cy="530352"/>
              <a:chOff x="2614722" y="1614443"/>
              <a:chExt cx="335742" cy="469156"/>
            </a:xfrm>
          </p:grpSpPr>
          <p:grpSp>
            <p:nvGrpSpPr>
              <p:cNvPr id="385" name="Group 384"/>
              <p:cNvGrpSpPr>
                <a:grpSpLocks noChangeAspect="1"/>
              </p:cNvGrpSpPr>
              <p:nvPr/>
            </p:nvGrpSpPr>
            <p:grpSpPr>
              <a:xfrm>
                <a:off x="2743200" y="161444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90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385"/>
              <p:cNvGrpSpPr>
                <a:grpSpLocks noChangeAspect="1"/>
              </p:cNvGrpSpPr>
              <p:nvPr/>
            </p:nvGrpSpPr>
            <p:grpSpPr>
              <a:xfrm>
                <a:off x="2614722" y="1800135"/>
                <a:ext cx="270706" cy="283464"/>
                <a:chOff x="14296501" y="3153250"/>
                <a:chExt cx="521030" cy="545581"/>
              </a:xfrm>
            </p:grpSpPr>
            <p:sp useBgFill="1">
              <p:nvSpPr>
                <p:cNvPr id="387" name="Freeform 112"/>
                <p:cNvSpPr>
                  <a:spLocks/>
                </p:cNvSpPr>
                <p:nvPr/>
              </p:nvSpPr>
              <p:spPr bwMode="auto">
                <a:xfrm>
                  <a:off x="14296501" y="3153250"/>
                  <a:ext cx="521030" cy="545581"/>
                </a:xfrm>
                <a:custGeom>
                  <a:avLst/>
                  <a:gdLst>
                    <a:gd name="T0" fmla="*/ 1001 w 1908"/>
                    <a:gd name="T1" fmla="*/ 0 h 1998"/>
                    <a:gd name="T2" fmla="*/ 1103 w 1908"/>
                    <a:gd name="T3" fmla="*/ 5 h 1998"/>
                    <a:gd name="T4" fmla="*/ 1212 w 1908"/>
                    <a:gd name="T5" fmla="*/ 14 h 1998"/>
                    <a:gd name="T6" fmla="*/ 1322 w 1908"/>
                    <a:gd name="T7" fmla="*/ 27 h 1998"/>
                    <a:gd name="T8" fmla="*/ 1432 w 1908"/>
                    <a:gd name="T9" fmla="*/ 45 h 1998"/>
                    <a:gd name="T10" fmla="*/ 1538 w 1908"/>
                    <a:gd name="T11" fmla="*/ 70 h 1998"/>
                    <a:gd name="T12" fmla="*/ 1637 w 1908"/>
                    <a:gd name="T13" fmla="*/ 102 h 1998"/>
                    <a:gd name="T14" fmla="*/ 1725 w 1908"/>
                    <a:gd name="T15" fmla="*/ 141 h 1998"/>
                    <a:gd name="T16" fmla="*/ 1800 w 1908"/>
                    <a:gd name="T17" fmla="*/ 186 h 1998"/>
                    <a:gd name="T18" fmla="*/ 1858 w 1908"/>
                    <a:gd name="T19" fmla="*/ 241 h 1998"/>
                    <a:gd name="T20" fmla="*/ 1895 w 1908"/>
                    <a:gd name="T21" fmla="*/ 304 h 1998"/>
                    <a:gd name="T22" fmla="*/ 1908 w 1908"/>
                    <a:gd name="T23" fmla="*/ 378 h 1998"/>
                    <a:gd name="T24" fmla="*/ 1908 w 1908"/>
                    <a:gd name="T25" fmla="*/ 404 h 1998"/>
                    <a:gd name="T26" fmla="*/ 1908 w 1908"/>
                    <a:gd name="T27" fmla="*/ 651 h 1998"/>
                    <a:gd name="T28" fmla="*/ 1908 w 1908"/>
                    <a:gd name="T29" fmla="*/ 832 h 1998"/>
                    <a:gd name="T30" fmla="*/ 1908 w 1908"/>
                    <a:gd name="T31" fmla="*/ 964 h 1998"/>
                    <a:gd name="T32" fmla="*/ 1908 w 1908"/>
                    <a:gd name="T33" fmla="*/ 1097 h 1998"/>
                    <a:gd name="T34" fmla="*/ 1908 w 1908"/>
                    <a:gd name="T35" fmla="*/ 1288 h 1998"/>
                    <a:gd name="T36" fmla="*/ 1908 w 1908"/>
                    <a:gd name="T37" fmla="*/ 1403 h 1998"/>
                    <a:gd name="T38" fmla="*/ 1908 w 1908"/>
                    <a:gd name="T39" fmla="*/ 1502 h 1998"/>
                    <a:gd name="T40" fmla="*/ 1908 w 1908"/>
                    <a:gd name="T41" fmla="*/ 1629 h 1998"/>
                    <a:gd name="T42" fmla="*/ 1908 w 1908"/>
                    <a:gd name="T43" fmla="*/ 1646 h 1998"/>
                    <a:gd name="T44" fmla="*/ 1897 w 1908"/>
                    <a:gd name="T45" fmla="*/ 1695 h 1998"/>
                    <a:gd name="T46" fmla="*/ 1851 w 1908"/>
                    <a:gd name="T47" fmla="*/ 1757 h 1998"/>
                    <a:gd name="T48" fmla="*/ 1771 w 1908"/>
                    <a:gd name="T49" fmla="*/ 1824 h 1998"/>
                    <a:gd name="T50" fmla="*/ 1675 w 1908"/>
                    <a:gd name="T51" fmla="*/ 1878 h 1998"/>
                    <a:gd name="T52" fmla="*/ 1566 w 1908"/>
                    <a:gd name="T53" fmla="*/ 1920 h 1998"/>
                    <a:gd name="T54" fmla="*/ 1449 w 1908"/>
                    <a:gd name="T55" fmla="*/ 1952 h 1998"/>
                    <a:gd name="T56" fmla="*/ 1324 w 1908"/>
                    <a:gd name="T57" fmla="*/ 1974 h 1998"/>
                    <a:gd name="T58" fmla="*/ 1198 w 1908"/>
                    <a:gd name="T59" fmla="*/ 1988 h 1998"/>
                    <a:gd name="T60" fmla="*/ 1074 w 1908"/>
                    <a:gd name="T61" fmla="*/ 1995 h 1998"/>
                    <a:gd name="T62" fmla="*/ 953 w 1908"/>
                    <a:gd name="T63" fmla="*/ 1998 h 1998"/>
                    <a:gd name="T64" fmla="*/ 834 w 1908"/>
                    <a:gd name="T65" fmla="*/ 1995 h 1998"/>
                    <a:gd name="T66" fmla="*/ 710 w 1908"/>
                    <a:gd name="T67" fmla="*/ 1988 h 1998"/>
                    <a:gd name="T68" fmla="*/ 584 w 1908"/>
                    <a:gd name="T69" fmla="*/ 1974 h 1998"/>
                    <a:gd name="T70" fmla="*/ 459 w 1908"/>
                    <a:gd name="T71" fmla="*/ 1952 h 1998"/>
                    <a:gd name="T72" fmla="*/ 342 w 1908"/>
                    <a:gd name="T73" fmla="*/ 1920 h 1998"/>
                    <a:gd name="T74" fmla="*/ 233 w 1908"/>
                    <a:gd name="T75" fmla="*/ 1878 h 1998"/>
                    <a:gd name="T76" fmla="*/ 137 w 1908"/>
                    <a:gd name="T77" fmla="*/ 1824 h 1998"/>
                    <a:gd name="T78" fmla="*/ 57 w 1908"/>
                    <a:gd name="T79" fmla="*/ 1757 h 1998"/>
                    <a:gd name="T80" fmla="*/ 11 w 1908"/>
                    <a:gd name="T81" fmla="*/ 1695 h 1998"/>
                    <a:gd name="T82" fmla="*/ 0 w 1908"/>
                    <a:gd name="T83" fmla="*/ 1646 h 1998"/>
                    <a:gd name="T84" fmla="*/ 0 w 1908"/>
                    <a:gd name="T85" fmla="*/ 1629 h 1998"/>
                    <a:gd name="T86" fmla="*/ 0 w 1908"/>
                    <a:gd name="T87" fmla="*/ 1403 h 1998"/>
                    <a:gd name="T88" fmla="*/ 0 w 1908"/>
                    <a:gd name="T89" fmla="*/ 1226 h 1998"/>
                    <a:gd name="T90" fmla="*/ 0 w 1908"/>
                    <a:gd name="T91" fmla="*/ 1097 h 1998"/>
                    <a:gd name="T92" fmla="*/ 0 w 1908"/>
                    <a:gd name="T93" fmla="*/ 964 h 1998"/>
                    <a:gd name="T94" fmla="*/ 0 w 1908"/>
                    <a:gd name="T95" fmla="*/ 769 h 1998"/>
                    <a:gd name="T96" fmla="*/ 0 w 1908"/>
                    <a:gd name="T97" fmla="*/ 651 h 1998"/>
                    <a:gd name="T98" fmla="*/ 0 w 1908"/>
                    <a:gd name="T99" fmla="*/ 547 h 1998"/>
                    <a:gd name="T100" fmla="*/ 0 w 1908"/>
                    <a:gd name="T101" fmla="*/ 404 h 1998"/>
                    <a:gd name="T102" fmla="*/ 0 w 1908"/>
                    <a:gd name="T103" fmla="*/ 378 h 1998"/>
                    <a:gd name="T104" fmla="*/ 13 w 1908"/>
                    <a:gd name="T105" fmla="*/ 304 h 1998"/>
                    <a:gd name="T106" fmla="*/ 50 w 1908"/>
                    <a:gd name="T107" fmla="*/ 241 h 1998"/>
                    <a:gd name="T108" fmla="*/ 108 w 1908"/>
                    <a:gd name="T109" fmla="*/ 186 h 1998"/>
                    <a:gd name="T110" fmla="*/ 183 w 1908"/>
                    <a:gd name="T111" fmla="*/ 141 h 1998"/>
                    <a:gd name="T112" fmla="*/ 271 w 1908"/>
                    <a:gd name="T113" fmla="*/ 102 h 1998"/>
                    <a:gd name="T114" fmla="*/ 370 w 1908"/>
                    <a:gd name="T115" fmla="*/ 70 h 1998"/>
                    <a:gd name="T116" fmla="*/ 476 w 1908"/>
                    <a:gd name="T117" fmla="*/ 45 h 1998"/>
                    <a:gd name="T118" fmla="*/ 586 w 1908"/>
                    <a:gd name="T119" fmla="*/ 27 h 1998"/>
                    <a:gd name="T120" fmla="*/ 696 w 1908"/>
                    <a:gd name="T121" fmla="*/ 14 h 1998"/>
                    <a:gd name="T122" fmla="*/ 804 w 1908"/>
                    <a:gd name="T123" fmla="*/ 5 h 1998"/>
                    <a:gd name="T124" fmla="*/ 907 w 1908"/>
                    <a:gd name="T125" fmla="*/ 0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08" h="1998">
                      <a:moveTo>
                        <a:pt x="953" y="0"/>
                      </a:moveTo>
                      <a:lnTo>
                        <a:pt x="1001" y="0"/>
                      </a:lnTo>
                      <a:lnTo>
                        <a:pt x="1052" y="3"/>
                      </a:lnTo>
                      <a:lnTo>
                        <a:pt x="1103" y="5"/>
                      </a:lnTo>
                      <a:lnTo>
                        <a:pt x="1157" y="9"/>
                      </a:lnTo>
                      <a:lnTo>
                        <a:pt x="1212" y="14"/>
                      </a:lnTo>
                      <a:lnTo>
                        <a:pt x="1266" y="20"/>
                      </a:lnTo>
                      <a:lnTo>
                        <a:pt x="1322" y="27"/>
                      </a:lnTo>
                      <a:lnTo>
                        <a:pt x="1377" y="35"/>
                      </a:lnTo>
                      <a:lnTo>
                        <a:pt x="1432" y="45"/>
                      </a:lnTo>
                      <a:lnTo>
                        <a:pt x="1486" y="57"/>
                      </a:lnTo>
                      <a:lnTo>
                        <a:pt x="1538" y="70"/>
                      </a:lnTo>
                      <a:lnTo>
                        <a:pt x="1589" y="85"/>
                      </a:lnTo>
                      <a:lnTo>
                        <a:pt x="1637" y="102"/>
                      </a:lnTo>
                      <a:lnTo>
                        <a:pt x="1683" y="120"/>
                      </a:lnTo>
                      <a:lnTo>
                        <a:pt x="1725" y="141"/>
                      </a:lnTo>
                      <a:lnTo>
                        <a:pt x="1765" y="162"/>
                      </a:lnTo>
                      <a:lnTo>
                        <a:pt x="1800" y="186"/>
                      </a:lnTo>
                      <a:lnTo>
                        <a:pt x="1832" y="213"/>
                      </a:lnTo>
                      <a:lnTo>
                        <a:pt x="1858" y="241"/>
                      </a:lnTo>
                      <a:lnTo>
                        <a:pt x="1879" y="271"/>
                      </a:lnTo>
                      <a:lnTo>
                        <a:pt x="1895" y="304"/>
                      </a:lnTo>
                      <a:lnTo>
                        <a:pt x="1904" y="339"/>
                      </a:lnTo>
                      <a:lnTo>
                        <a:pt x="1908" y="378"/>
                      </a:lnTo>
                      <a:lnTo>
                        <a:pt x="1908" y="387"/>
                      </a:lnTo>
                      <a:lnTo>
                        <a:pt x="1908" y="404"/>
                      </a:lnTo>
                      <a:lnTo>
                        <a:pt x="1908" y="596"/>
                      </a:lnTo>
                      <a:lnTo>
                        <a:pt x="1908" y="651"/>
                      </a:lnTo>
                      <a:lnTo>
                        <a:pt x="1908" y="708"/>
                      </a:lnTo>
                      <a:lnTo>
                        <a:pt x="1908" y="832"/>
                      </a:lnTo>
                      <a:lnTo>
                        <a:pt x="1908" y="897"/>
                      </a:lnTo>
                      <a:lnTo>
                        <a:pt x="1908" y="964"/>
                      </a:lnTo>
                      <a:lnTo>
                        <a:pt x="1908" y="1030"/>
                      </a:lnTo>
                      <a:lnTo>
                        <a:pt x="1908" y="1097"/>
                      </a:lnTo>
                      <a:lnTo>
                        <a:pt x="1908" y="1162"/>
                      </a:lnTo>
                      <a:lnTo>
                        <a:pt x="1908" y="1288"/>
                      </a:lnTo>
                      <a:lnTo>
                        <a:pt x="1908" y="1347"/>
                      </a:lnTo>
                      <a:lnTo>
                        <a:pt x="1908" y="1403"/>
                      </a:lnTo>
                      <a:lnTo>
                        <a:pt x="1908" y="1455"/>
                      </a:lnTo>
                      <a:lnTo>
                        <a:pt x="1908" y="1502"/>
                      </a:lnTo>
                      <a:lnTo>
                        <a:pt x="1908" y="1543"/>
                      </a:lnTo>
                      <a:lnTo>
                        <a:pt x="1908" y="1629"/>
                      </a:lnTo>
                      <a:lnTo>
                        <a:pt x="1908" y="1642"/>
                      </a:lnTo>
                      <a:lnTo>
                        <a:pt x="1908" y="1646"/>
                      </a:lnTo>
                      <a:lnTo>
                        <a:pt x="1906" y="1671"/>
                      </a:lnTo>
                      <a:lnTo>
                        <a:pt x="1897" y="1695"/>
                      </a:lnTo>
                      <a:lnTo>
                        <a:pt x="1885" y="1717"/>
                      </a:lnTo>
                      <a:lnTo>
                        <a:pt x="1851" y="1757"/>
                      </a:lnTo>
                      <a:lnTo>
                        <a:pt x="1814" y="1792"/>
                      </a:lnTo>
                      <a:lnTo>
                        <a:pt x="1771" y="1824"/>
                      </a:lnTo>
                      <a:lnTo>
                        <a:pt x="1725" y="1853"/>
                      </a:lnTo>
                      <a:lnTo>
                        <a:pt x="1675" y="1878"/>
                      </a:lnTo>
                      <a:lnTo>
                        <a:pt x="1621" y="1900"/>
                      </a:lnTo>
                      <a:lnTo>
                        <a:pt x="1566" y="1920"/>
                      </a:lnTo>
                      <a:lnTo>
                        <a:pt x="1508" y="1937"/>
                      </a:lnTo>
                      <a:lnTo>
                        <a:pt x="1449" y="1952"/>
                      </a:lnTo>
                      <a:lnTo>
                        <a:pt x="1387" y="1964"/>
                      </a:lnTo>
                      <a:lnTo>
                        <a:pt x="1324" y="1974"/>
                      </a:lnTo>
                      <a:lnTo>
                        <a:pt x="1261" y="1982"/>
                      </a:lnTo>
                      <a:lnTo>
                        <a:pt x="1198" y="1988"/>
                      </a:lnTo>
                      <a:lnTo>
                        <a:pt x="1135" y="1993"/>
                      </a:lnTo>
                      <a:lnTo>
                        <a:pt x="1074" y="1995"/>
                      </a:lnTo>
                      <a:lnTo>
                        <a:pt x="1013" y="1997"/>
                      </a:lnTo>
                      <a:lnTo>
                        <a:pt x="953" y="1998"/>
                      </a:lnTo>
                      <a:lnTo>
                        <a:pt x="895" y="1997"/>
                      </a:lnTo>
                      <a:lnTo>
                        <a:pt x="834" y="1995"/>
                      </a:lnTo>
                      <a:lnTo>
                        <a:pt x="773" y="1993"/>
                      </a:lnTo>
                      <a:lnTo>
                        <a:pt x="710" y="1988"/>
                      </a:lnTo>
                      <a:lnTo>
                        <a:pt x="647" y="1982"/>
                      </a:lnTo>
                      <a:lnTo>
                        <a:pt x="584" y="1974"/>
                      </a:lnTo>
                      <a:lnTo>
                        <a:pt x="521" y="1964"/>
                      </a:lnTo>
                      <a:lnTo>
                        <a:pt x="459" y="1952"/>
                      </a:lnTo>
                      <a:lnTo>
                        <a:pt x="400" y="1937"/>
                      </a:lnTo>
                      <a:lnTo>
                        <a:pt x="342" y="1920"/>
                      </a:lnTo>
                      <a:lnTo>
                        <a:pt x="285" y="1900"/>
                      </a:lnTo>
                      <a:lnTo>
                        <a:pt x="233" y="1878"/>
                      </a:lnTo>
                      <a:lnTo>
                        <a:pt x="183" y="1853"/>
                      </a:lnTo>
                      <a:lnTo>
                        <a:pt x="137" y="1824"/>
                      </a:lnTo>
                      <a:lnTo>
                        <a:pt x="94" y="1792"/>
                      </a:lnTo>
                      <a:lnTo>
                        <a:pt x="57" y="1757"/>
                      </a:lnTo>
                      <a:lnTo>
                        <a:pt x="23" y="1717"/>
                      </a:lnTo>
                      <a:lnTo>
                        <a:pt x="11" y="1695"/>
                      </a:lnTo>
                      <a:lnTo>
                        <a:pt x="2" y="1671"/>
                      </a:lnTo>
                      <a:lnTo>
                        <a:pt x="0" y="1646"/>
                      </a:lnTo>
                      <a:lnTo>
                        <a:pt x="0" y="1642"/>
                      </a:lnTo>
                      <a:lnTo>
                        <a:pt x="0" y="1629"/>
                      </a:lnTo>
                      <a:lnTo>
                        <a:pt x="0" y="1455"/>
                      </a:lnTo>
                      <a:lnTo>
                        <a:pt x="0" y="1403"/>
                      </a:lnTo>
                      <a:lnTo>
                        <a:pt x="0" y="1347"/>
                      </a:lnTo>
                      <a:lnTo>
                        <a:pt x="0" y="1226"/>
                      </a:lnTo>
                      <a:lnTo>
                        <a:pt x="0" y="1162"/>
                      </a:lnTo>
                      <a:lnTo>
                        <a:pt x="0" y="1097"/>
                      </a:lnTo>
                      <a:lnTo>
                        <a:pt x="0" y="1030"/>
                      </a:lnTo>
                      <a:lnTo>
                        <a:pt x="0" y="964"/>
                      </a:lnTo>
                      <a:lnTo>
                        <a:pt x="0" y="897"/>
                      </a:lnTo>
                      <a:lnTo>
                        <a:pt x="0" y="769"/>
                      </a:lnTo>
                      <a:lnTo>
                        <a:pt x="0" y="708"/>
                      </a:lnTo>
                      <a:lnTo>
                        <a:pt x="0" y="651"/>
                      </a:lnTo>
                      <a:lnTo>
                        <a:pt x="0" y="596"/>
                      </a:lnTo>
                      <a:lnTo>
                        <a:pt x="0" y="547"/>
                      </a:lnTo>
                      <a:lnTo>
                        <a:pt x="0" y="502"/>
                      </a:lnTo>
                      <a:lnTo>
                        <a:pt x="0" y="404"/>
                      </a:lnTo>
                      <a:lnTo>
                        <a:pt x="0" y="387"/>
                      </a:lnTo>
                      <a:lnTo>
                        <a:pt x="0" y="378"/>
                      </a:lnTo>
                      <a:lnTo>
                        <a:pt x="4" y="339"/>
                      </a:lnTo>
                      <a:lnTo>
                        <a:pt x="13" y="304"/>
                      </a:lnTo>
                      <a:lnTo>
                        <a:pt x="29" y="271"/>
                      </a:lnTo>
                      <a:lnTo>
                        <a:pt x="50" y="241"/>
                      </a:lnTo>
                      <a:lnTo>
                        <a:pt x="76" y="213"/>
                      </a:lnTo>
                      <a:lnTo>
                        <a:pt x="108" y="186"/>
                      </a:lnTo>
                      <a:lnTo>
                        <a:pt x="143" y="162"/>
                      </a:lnTo>
                      <a:lnTo>
                        <a:pt x="183" y="141"/>
                      </a:lnTo>
                      <a:lnTo>
                        <a:pt x="225" y="120"/>
                      </a:lnTo>
                      <a:lnTo>
                        <a:pt x="271" y="102"/>
                      </a:lnTo>
                      <a:lnTo>
                        <a:pt x="319" y="85"/>
                      </a:lnTo>
                      <a:lnTo>
                        <a:pt x="370" y="70"/>
                      </a:lnTo>
                      <a:lnTo>
                        <a:pt x="422" y="57"/>
                      </a:lnTo>
                      <a:lnTo>
                        <a:pt x="476" y="45"/>
                      </a:lnTo>
                      <a:lnTo>
                        <a:pt x="531" y="35"/>
                      </a:lnTo>
                      <a:lnTo>
                        <a:pt x="586" y="27"/>
                      </a:lnTo>
                      <a:lnTo>
                        <a:pt x="642" y="20"/>
                      </a:lnTo>
                      <a:lnTo>
                        <a:pt x="696" y="14"/>
                      </a:lnTo>
                      <a:lnTo>
                        <a:pt x="751" y="9"/>
                      </a:lnTo>
                      <a:lnTo>
                        <a:pt x="804" y="5"/>
                      </a:lnTo>
                      <a:lnTo>
                        <a:pt x="856" y="3"/>
                      </a:lnTo>
                      <a:lnTo>
                        <a:pt x="907" y="0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113"/>
                <p:cNvSpPr>
                  <a:spLocks noEditPoints="1"/>
                </p:cNvSpPr>
                <p:nvPr/>
              </p:nvSpPr>
              <p:spPr bwMode="auto">
                <a:xfrm>
                  <a:off x="14329236" y="3185985"/>
                  <a:ext cx="455560" cy="480111"/>
                </a:xfrm>
                <a:custGeom>
                  <a:avLst/>
                  <a:gdLst>
                    <a:gd name="T0" fmla="*/ 1639 w 1668"/>
                    <a:gd name="T1" fmla="*/ 1560 h 1758"/>
                    <a:gd name="T2" fmla="*/ 1521 w 1668"/>
                    <a:gd name="T3" fmla="*/ 1642 h 1758"/>
                    <a:gd name="T4" fmla="*/ 1370 w 1668"/>
                    <a:gd name="T5" fmla="*/ 1698 h 1758"/>
                    <a:gd name="T6" fmla="*/ 1200 w 1668"/>
                    <a:gd name="T7" fmla="*/ 1733 h 1758"/>
                    <a:gd name="T8" fmla="*/ 1032 w 1668"/>
                    <a:gd name="T9" fmla="*/ 1751 h 1758"/>
                    <a:gd name="T10" fmla="*/ 879 w 1668"/>
                    <a:gd name="T11" fmla="*/ 1758 h 1758"/>
                    <a:gd name="T12" fmla="*/ 747 w 1668"/>
                    <a:gd name="T13" fmla="*/ 1757 h 1758"/>
                    <a:gd name="T14" fmla="*/ 597 w 1668"/>
                    <a:gd name="T15" fmla="*/ 1748 h 1758"/>
                    <a:gd name="T16" fmla="*/ 436 w 1668"/>
                    <a:gd name="T17" fmla="*/ 1728 h 1758"/>
                    <a:gd name="T18" fmla="*/ 279 w 1668"/>
                    <a:gd name="T19" fmla="*/ 1692 h 1758"/>
                    <a:gd name="T20" fmla="*/ 138 w 1668"/>
                    <a:gd name="T21" fmla="*/ 1637 h 1758"/>
                    <a:gd name="T22" fmla="*/ 28 w 1668"/>
                    <a:gd name="T23" fmla="*/ 1559 h 1758"/>
                    <a:gd name="T24" fmla="*/ 46 w 1668"/>
                    <a:gd name="T25" fmla="*/ 1011 h 1758"/>
                    <a:gd name="T26" fmla="*/ 214 w 1668"/>
                    <a:gd name="T27" fmla="*/ 1079 h 1758"/>
                    <a:gd name="T28" fmla="*/ 413 w 1668"/>
                    <a:gd name="T29" fmla="*/ 1123 h 1758"/>
                    <a:gd name="T30" fmla="*/ 625 w 1668"/>
                    <a:gd name="T31" fmla="*/ 1149 h 1758"/>
                    <a:gd name="T32" fmla="*/ 833 w 1668"/>
                    <a:gd name="T33" fmla="*/ 1156 h 1758"/>
                    <a:gd name="T34" fmla="*/ 1042 w 1668"/>
                    <a:gd name="T35" fmla="*/ 1149 h 1758"/>
                    <a:gd name="T36" fmla="*/ 1255 w 1668"/>
                    <a:gd name="T37" fmla="*/ 1123 h 1758"/>
                    <a:gd name="T38" fmla="*/ 1454 w 1668"/>
                    <a:gd name="T39" fmla="*/ 1079 h 1758"/>
                    <a:gd name="T40" fmla="*/ 1622 w 1668"/>
                    <a:gd name="T41" fmla="*/ 1011 h 1758"/>
                    <a:gd name="T42" fmla="*/ 919 w 1668"/>
                    <a:gd name="T43" fmla="*/ 1 h 1758"/>
                    <a:gd name="T44" fmla="*/ 1159 w 1668"/>
                    <a:gd name="T45" fmla="*/ 21 h 1758"/>
                    <a:gd name="T46" fmla="*/ 1365 w 1668"/>
                    <a:gd name="T47" fmla="*/ 59 h 1758"/>
                    <a:gd name="T48" fmla="*/ 1526 w 1668"/>
                    <a:gd name="T49" fmla="*/ 114 h 1758"/>
                    <a:gd name="T50" fmla="*/ 1631 w 1668"/>
                    <a:gd name="T51" fmla="*/ 180 h 1758"/>
                    <a:gd name="T52" fmla="*/ 1668 w 1668"/>
                    <a:gd name="T53" fmla="*/ 258 h 1758"/>
                    <a:gd name="T54" fmla="*/ 1631 w 1668"/>
                    <a:gd name="T55" fmla="*/ 334 h 1758"/>
                    <a:gd name="T56" fmla="*/ 1526 w 1668"/>
                    <a:gd name="T57" fmla="*/ 400 h 1758"/>
                    <a:gd name="T58" fmla="*/ 1365 w 1668"/>
                    <a:gd name="T59" fmla="*/ 455 h 1758"/>
                    <a:gd name="T60" fmla="*/ 1159 w 1668"/>
                    <a:gd name="T61" fmla="*/ 493 h 1758"/>
                    <a:gd name="T62" fmla="*/ 919 w 1668"/>
                    <a:gd name="T63" fmla="*/ 513 h 1758"/>
                    <a:gd name="T64" fmla="*/ 666 w 1668"/>
                    <a:gd name="T65" fmla="*/ 509 h 1758"/>
                    <a:gd name="T66" fmla="*/ 436 w 1668"/>
                    <a:gd name="T67" fmla="*/ 482 h 1758"/>
                    <a:gd name="T68" fmla="*/ 244 w 1668"/>
                    <a:gd name="T69" fmla="*/ 439 h 1758"/>
                    <a:gd name="T70" fmla="*/ 100 w 1668"/>
                    <a:gd name="T71" fmla="*/ 380 h 1758"/>
                    <a:gd name="T72" fmla="*/ 17 w 1668"/>
                    <a:gd name="T73" fmla="*/ 308 h 1758"/>
                    <a:gd name="T74" fmla="*/ 3 w 1668"/>
                    <a:gd name="T75" fmla="*/ 231 h 1758"/>
                    <a:gd name="T76" fmla="*/ 65 w 1668"/>
                    <a:gd name="T77" fmla="*/ 157 h 1758"/>
                    <a:gd name="T78" fmla="*/ 190 w 1668"/>
                    <a:gd name="T79" fmla="*/ 93 h 1758"/>
                    <a:gd name="T80" fmla="*/ 367 w 1668"/>
                    <a:gd name="T81" fmla="*/ 44 h 1758"/>
                    <a:gd name="T82" fmla="*/ 586 w 1668"/>
                    <a:gd name="T83" fmla="*/ 12 h 1758"/>
                    <a:gd name="T84" fmla="*/ 833 w 1668"/>
                    <a:gd name="T85" fmla="*/ 0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68" h="1758">
                      <a:moveTo>
                        <a:pt x="1668" y="983"/>
                      </a:moveTo>
                      <a:lnTo>
                        <a:pt x="1668" y="1526"/>
                      </a:lnTo>
                      <a:lnTo>
                        <a:pt x="1639" y="1560"/>
                      </a:lnTo>
                      <a:lnTo>
                        <a:pt x="1604" y="1590"/>
                      </a:lnTo>
                      <a:lnTo>
                        <a:pt x="1564" y="1618"/>
                      </a:lnTo>
                      <a:lnTo>
                        <a:pt x="1521" y="1642"/>
                      </a:lnTo>
                      <a:lnTo>
                        <a:pt x="1472" y="1662"/>
                      </a:lnTo>
                      <a:lnTo>
                        <a:pt x="1423" y="1682"/>
                      </a:lnTo>
                      <a:lnTo>
                        <a:pt x="1370" y="1698"/>
                      </a:lnTo>
                      <a:lnTo>
                        <a:pt x="1314" y="1711"/>
                      </a:lnTo>
                      <a:lnTo>
                        <a:pt x="1258" y="1723"/>
                      </a:lnTo>
                      <a:lnTo>
                        <a:pt x="1200" y="1733"/>
                      </a:lnTo>
                      <a:lnTo>
                        <a:pt x="1144" y="1740"/>
                      </a:lnTo>
                      <a:lnTo>
                        <a:pt x="1088" y="1746"/>
                      </a:lnTo>
                      <a:lnTo>
                        <a:pt x="1032" y="1751"/>
                      </a:lnTo>
                      <a:lnTo>
                        <a:pt x="978" y="1754"/>
                      </a:lnTo>
                      <a:lnTo>
                        <a:pt x="927" y="1757"/>
                      </a:lnTo>
                      <a:lnTo>
                        <a:pt x="879" y="1758"/>
                      </a:lnTo>
                      <a:lnTo>
                        <a:pt x="833" y="1758"/>
                      </a:lnTo>
                      <a:lnTo>
                        <a:pt x="792" y="1758"/>
                      </a:lnTo>
                      <a:lnTo>
                        <a:pt x="747" y="1757"/>
                      </a:lnTo>
                      <a:lnTo>
                        <a:pt x="699" y="1754"/>
                      </a:lnTo>
                      <a:lnTo>
                        <a:pt x="649" y="1752"/>
                      </a:lnTo>
                      <a:lnTo>
                        <a:pt x="597" y="1748"/>
                      </a:lnTo>
                      <a:lnTo>
                        <a:pt x="544" y="1742"/>
                      </a:lnTo>
                      <a:lnTo>
                        <a:pt x="491" y="1736"/>
                      </a:lnTo>
                      <a:lnTo>
                        <a:pt x="436" y="1728"/>
                      </a:lnTo>
                      <a:lnTo>
                        <a:pt x="383" y="1718"/>
                      </a:lnTo>
                      <a:lnTo>
                        <a:pt x="330" y="1706"/>
                      </a:lnTo>
                      <a:lnTo>
                        <a:pt x="279" y="1692"/>
                      </a:lnTo>
                      <a:lnTo>
                        <a:pt x="229" y="1676"/>
                      </a:lnTo>
                      <a:lnTo>
                        <a:pt x="182" y="1658"/>
                      </a:lnTo>
                      <a:lnTo>
                        <a:pt x="138" y="1637"/>
                      </a:lnTo>
                      <a:lnTo>
                        <a:pt x="96" y="1613"/>
                      </a:lnTo>
                      <a:lnTo>
                        <a:pt x="60" y="1588"/>
                      </a:lnTo>
                      <a:lnTo>
                        <a:pt x="28" y="1559"/>
                      </a:lnTo>
                      <a:lnTo>
                        <a:pt x="0" y="1526"/>
                      </a:lnTo>
                      <a:lnTo>
                        <a:pt x="0" y="983"/>
                      </a:lnTo>
                      <a:lnTo>
                        <a:pt x="46" y="1011"/>
                      </a:lnTo>
                      <a:lnTo>
                        <a:pt x="98" y="1036"/>
                      </a:lnTo>
                      <a:lnTo>
                        <a:pt x="154" y="1058"/>
                      </a:lnTo>
                      <a:lnTo>
                        <a:pt x="214" y="1079"/>
                      </a:lnTo>
                      <a:lnTo>
                        <a:pt x="278" y="1095"/>
                      </a:lnTo>
                      <a:lnTo>
                        <a:pt x="344" y="1111"/>
                      </a:lnTo>
                      <a:lnTo>
                        <a:pt x="413" y="1123"/>
                      </a:lnTo>
                      <a:lnTo>
                        <a:pt x="483" y="1134"/>
                      </a:lnTo>
                      <a:lnTo>
                        <a:pt x="555" y="1143"/>
                      </a:lnTo>
                      <a:lnTo>
                        <a:pt x="625" y="1149"/>
                      </a:lnTo>
                      <a:lnTo>
                        <a:pt x="696" y="1153"/>
                      </a:lnTo>
                      <a:lnTo>
                        <a:pt x="766" y="1156"/>
                      </a:lnTo>
                      <a:lnTo>
                        <a:pt x="833" y="1156"/>
                      </a:lnTo>
                      <a:lnTo>
                        <a:pt x="902" y="1156"/>
                      </a:lnTo>
                      <a:lnTo>
                        <a:pt x="972" y="1153"/>
                      </a:lnTo>
                      <a:lnTo>
                        <a:pt x="1042" y="1149"/>
                      </a:lnTo>
                      <a:lnTo>
                        <a:pt x="1113" y="1143"/>
                      </a:lnTo>
                      <a:lnTo>
                        <a:pt x="1185" y="1134"/>
                      </a:lnTo>
                      <a:lnTo>
                        <a:pt x="1255" y="1123"/>
                      </a:lnTo>
                      <a:lnTo>
                        <a:pt x="1324" y="1110"/>
                      </a:lnTo>
                      <a:lnTo>
                        <a:pt x="1390" y="1095"/>
                      </a:lnTo>
                      <a:lnTo>
                        <a:pt x="1454" y="1079"/>
                      </a:lnTo>
                      <a:lnTo>
                        <a:pt x="1514" y="1058"/>
                      </a:lnTo>
                      <a:lnTo>
                        <a:pt x="1570" y="1036"/>
                      </a:lnTo>
                      <a:lnTo>
                        <a:pt x="1622" y="1011"/>
                      </a:lnTo>
                      <a:lnTo>
                        <a:pt x="1668" y="983"/>
                      </a:lnTo>
                      <a:close/>
                      <a:moveTo>
                        <a:pt x="833" y="0"/>
                      </a:moveTo>
                      <a:lnTo>
                        <a:pt x="919" y="1"/>
                      </a:lnTo>
                      <a:lnTo>
                        <a:pt x="1002" y="5"/>
                      </a:lnTo>
                      <a:lnTo>
                        <a:pt x="1082" y="12"/>
                      </a:lnTo>
                      <a:lnTo>
                        <a:pt x="1159" y="21"/>
                      </a:lnTo>
                      <a:lnTo>
                        <a:pt x="1232" y="31"/>
                      </a:lnTo>
                      <a:lnTo>
                        <a:pt x="1301" y="44"/>
                      </a:lnTo>
                      <a:lnTo>
                        <a:pt x="1365" y="59"/>
                      </a:lnTo>
                      <a:lnTo>
                        <a:pt x="1424" y="75"/>
                      </a:lnTo>
                      <a:lnTo>
                        <a:pt x="1477" y="93"/>
                      </a:lnTo>
                      <a:lnTo>
                        <a:pt x="1526" y="114"/>
                      </a:lnTo>
                      <a:lnTo>
                        <a:pt x="1568" y="134"/>
                      </a:lnTo>
                      <a:lnTo>
                        <a:pt x="1603" y="157"/>
                      </a:lnTo>
                      <a:lnTo>
                        <a:pt x="1631" y="180"/>
                      </a:lnTo>
                      <a:lnTo>
                        <a:pt x="1651" y="206"/>
                      </a:lnTo>
                      <a:lnTo>
                        <a:pt x="1665" y="231"/>
                      </a:lnTo>
                      <a:lnTo>
                        <a:pt x="1668" y="258"/>
                      </a:lnTo>
                      <a:lnTo>
                        <a:pt x="1665" y="283"/>
                      </a:lnTo>
                      <a:lnTo>
                        <a:pt x="1651" y="308"/>
                      </a:lnTo>
                      <a:lnTo>
                        <a:pt x="1631" y="334"/>
                      </a:lnTo>
                      <a:lnTo>
                        <a:pt x="1603" y="357"/>
                      </a:lnTo>
                      <a:lnTo>
                        <a:pt x="1568" y="380"/>
                      </a:lnTo>
                      <a:lnTo>
                        <a:pt x="1526" y="400"/>
                      </a:lnTo>
                      <a:lnTo>
                        <a:pt x="1477" y="421"/>
                      </a:lnTo>
                      <a:lnTo>
                        <a:pt x="1424" y="439"/>
                      </a:lnTo>
                      <a:lnTo>
                        <a:pt x="1365" y="455"/>
                      </a:lnTo>
                      <a:lnTo>
                        <a:pt x="1301" y="470"/>
                      </a:lnTo>
                      <a:lnTo>
                        <a:pt x="1232" y="482"/>
                      </a:lnTo>
                      <a:lnTo>
                        <a:pt x="1159" y="493"/>
                      </a:lnTo>
                      <a:lnTo>
                        <a:pt x="1082" y="502"/>
                      </a:lnTo>
                      <a:lnTo>
                        <a:pt x="1002" y="509"/>
                      </a:lnTo>
                      <a:lnTo>
                        <a:pt x="919" y="513"/>
                      </a:lnTo>
                      <a:lnTo>
                        <a:pt x="833" y="514"/>
                      </a:lnTo>
                      <a:lnTo>
                        <a:pt x="748" y="513"/>
                      </a:lnTo>
                      <a:lnTo>
                        <a:pt x="666" y="509"/>
                      </a:lnTo>
                      <a:lnTo>
                        <a:pt x="586" y="502"/>
                      </a:lnTo>
                      <a:lnTo>
                        <a:pt x="509" y="493"/>
                      </a:lnTo>
                      <a:lnTo>
                        <a:pt x="436" y="482"/>
                      </a:lnTo>
                      <a:lnTo>
                        <a:pt x="367" y="470"/>
                      </a:lnTo>
                      <a:lnTo>
                        <a:pt x="303" y="455"/>
                      </a:lnTo>
                      <a:lnTo>
                        <a:pt x="244" y="439"/>
                      </a:lnTo>
                      <a:lnTo>
                        <a:pt x="190" y="421"/>
                      </a:lnTo>
                      <a:lnTo>
                        <a:pt x="142" y="400"/>
                      </a:lnTo>
                      <a:lnTo>
                        <a:pt x="100" y="380"/>
                      </a:lnTo>
                      <a:lnTo>
                        <a:pt x="65" y="357"/>
                      </a:lnTo>
                      <a:lnTo>
                        <a:pt x="37" y="334"/>
                      </a:lnTo>
                      <a:lnTo>
                        <a:pt x="17" y="308"/>
                      </a:lnTo>
                      <a:lnTo>
                        <a:pt x="3" y="283"/>
                      </a:lnTo>
                      <a:lnTo>
                        <a:pt x="0" y="258"/>
                      </a:lnTo>
                      <a:lnTo>
                        <a:pt x="3" y="231"/>
                      </a:lnTo>
                      <a:lnTo>
                        <a:pt x="17" y="206"/>
                      </a:lnTo>
                      <a:lnTo>
                        <a:pt x="37" y="180"/>
                      </a:lnTo>
                      <a:lnTo>
                        <a:pt x="65" y="157"/>
                      </a:lnTo>
                      <a:lnTo>
                        <a:pt x="100" y="134"/>
                      </a:lnTo>
                      <a:lnTo>
                        <a:pt x="142" y="114"/>
                      </a:lnTo>
                      <a:lnTo>
                        <a:pt x="190" y="93"/>
                      </a:lnTo>
                      <a:lnTo>
                        <a:pt x="244" y="75"/>
                      </a:lnTo>
                      <a:lnTo>
                        <a:pt x="303" y="59"/>
                      </a:lnTo>
                      <a:lnTo>
                        <a:pt x="367" y="44"/>
                      </a:lnTo>
                      <a:lnTo>
                        <a:pt x="436" y="31"/>
                      </a:lnTo>
                      <a:lnTo>
                        <a:pt x="509" y="21"/>
                      </a:lnTo>
                      <a:lnTo>
                        <a:pt x="586" y="12"/>
                      </a:lnTo>
                      <a:lnTo>
                        <a:pt x="666" y="5"/>
                      </a:lnTo>
                      <a:lnTo>
                        <a:pt x="748" y="1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114"/>
                <p:cNvSpPr>
                  <a:spLocks/>
                </p:cNvSpPr>
                <p:nvPr/>
              </p:nvSpPr>
              <p:spPr bwMode="auto">
                <a:xfrm>
                  <a:off x="14329236" y="3318288"/>
                  <a:ext cx="455560" cy="143215"/>
                </a:xfrm>
                <a:custGeom>
                  <a:avLst/>
                  <a:gdLst>
                    <a:gd name="T0" fmla="*/ 0 w 1668"/>
                    <a:gd name="T1" fmla="*/ 0 h 524"/>
                    <a:gd name="T2" fmla="*/ 36 w 1668"/>
                    <a:gd name="T3" fmla="*/ 23 h 524"/>
                    <a:gd name="T4" fmla="*/ 80 w 1668"/>
                    <a:gd name="T5" fmla="*/ 47 h 524"/>
                    <a:gd name="T6" fmla="*/ 132 w 1668"/>
                    <a:gd name="T7" fmla="*/ 69 h 524"/>
                    <a:gd name="T8" fmla="*/ 188 w 1668"/>
                    <a:gd name="T9" fmla="*/ 89 h 524"/>
                    <a:gd name="T10" fmla="*/ 252 w 1668"/>
                    <a:gd name="T11" fmla="*/ 108 h 524"/>
                    <a:gd name="T12" fmla="*/ 323 w 1668"/>
                    <a:gd name="T13" fmla="*/ 127 h 524"/>
                    <a:gd name="T14" fmla="*/ 398 w 1668"/>
                    <a:gd name="T15" fmla="*/ 142 h 524"/>
                    <a:gd name="T16" fmla="*/ 477 w 1668"/>
                    <a:gd name="T17" fmla="*/ 156 h 524"/>
                    <a:gd name="T18" fmla="*/ 561 w 1668"/>
                    <a:gd name="T19" fmla="*/ 168 h 524"/>
                    <a:gd name="T20" fmla="*/ 649 w 1668"/>
                    <a:gd name="T21" fmla="*/ 175 h 524"/>
                    <a:gd name="T22" fmla="*/ 740 w 1668"/>
                    <a:gd name="T23" fmla="*/ 181 h 524"/>
                    <a:gd name="T24" fmla="*/ 833 w 1668"/>
                    <a:gd name="T25" fmla="*/ 182 h 524"/>
                    <a:gd name="T26" fmla="*/ 928 w 1668"/>
                    <a:gd name="T27" fmla="*/ 181 h 524"/>
                    <a:gd name="T28" fmla="*/ 1019 w 1668"/>
                    <a:gd name="T29" fmla="*/ 175 h 524"/>
                    <a:gd name="T30" fmla="*/ 1106 w 1668"/>
                    <a:gd name="T31" fmla="*/ 168 h 524"/>
                    <a:gd name="T32" fmla="*/ 1191 w 1668"/>
                    <a:gd name="T33" fmla="*/ 156 h 524"/>
                    <a:gd name="T34" fmla="*/ 1270 w 1668"/>
                    <a:gd name="T35" fmla="*/ 142 h 524"/>
                    <a:gd name="T36" fmla="*/ 1345 w 1668"/>
                    <a:gd name="T37" fmla="*/ 127 h 524"/>
                    <a:gd name="T38" fmla="*/ 1416 w 1668"/>
                    <a:gd name="T39" fmla="*/ 108 h 524"/>
                    <a:gd name="T40" fmla="*/ 1480 w 1668"/>
                    <a:gd name="T41" fmla="*/ 89 h 524"/>
                    <a:gd name="T42" fmla="*/ 1536 w 1668"/>
                    <a:gd name="T43" fmla="*/ 69 h 524"/>
                    <a:gd name="T44" fmla="*/ 1588 w 1668"/>
                    <a:gd name="T45" fmla="*/ 47 h 524"/>
                    <a:gd name="T46" fmla="*/ 1632 w 1668"/>
                    <a:gd name="T47" fmla="*/ 23 h 524"/>
                    <a:gd name="T48" fmla="*/ 1668 w 1668"/>
                    <a:gd name="T49" fmla="*/ 0 h 524"/>
                    <a:gd name="T50" fmla="*/ 1668 w 1668"/>
                    <a:gd name="T51" fmla="*/ 342 h 524"/>
                    <a:gd name="T52" fmla="*/ 1632 w 1668"/>
                    <a:gd name="T53" fmla="*/ 366 h 524"/>
                    <a:gd name="T54" fmla="*/ 1588 w 1668"/>
                    <a:gd name="T55" fmla="*/ 389 h 524"/>
                    <a:gd name="T56" fmla="*/ 1536 w 1668"/>
                    <a:gd name="T57" fmla="*/ 411 h 524"/>
                    <a:gd name="T58" fmla="*/ 1480 w 1668"/>
                    <a:gd name="T59" fmla="*/ 432 h 524"/>
                    <a:gd name="T60" fmla="*/ 1416 w 1668"/>
                    <a:gd name="T61" fmla="*/ 452 h 524"/>
                    <a:gd name="T62" fmla="*/ 1345 w 1668"/>
                    <a:gd name="T63" fmla="*/ 469 h 524"/>
                    <a:gd name="T64" fmla="*/ 1270 w 1668"/>
                    <a:gd name="T65" fmla="*/ 486 h 524"/>
                    <a:gd name="T66" fmla="*/ 1191 w 1668"/>
                    <a:gd name="T67" fmla="*/ 499 h 524"/>
                    <a:gd name="T68" fmla="*/ 1106 w 1668"/>
                    <a:gd name="T69" fmla="*/ 510 h 524"/>
                    <a:gd name="T70" fmla="*/ 1019 w 1668"/>
                    <a:gd name="T71" fmla="*/ 518 h 524"/>
                    <a:gd name="T72" fmla="*/ 928 w 1668"/>
                    <a:gd name="T73" fmla="*/ 523 h 524"/>
                    <a:gd name="T74" fmla="*/ 833 w 1668"/>
                    <a:gd name="T75" fmla="*/ 524 h 524"/>
                    <a:gd name="T76" fmla="*/ 740 w 1668"/>
                    <a:gd name="T77" fmla="*/ 523 h 524"/>
                    <a:gd name="T78" fmla="*/ 649 w 1668"/>
                    <a:gd name="T79" fmla="*/ 518 h 524"/>
                    <a:gd name="T80" fmla="*/ 561 w 1668"/>
                    <a:gd name="T81" fmla="*/ 510 h 524"/>
                    <a:gd name="T82" fmla="*/ 477 w 1668"/>
                    <a:gd name="T83" fmla="*/ 499 h 524"/>
                    <a:gd name="T84" fmla="*/ 398 w 1668"/>
                    <a:gd name="T85" fmla="*/ 486 h 524"/>
                    <a:gd name="T86" fmla="*/ 323 w 1668"/>
                    <a:gd name="T87" fmla="*/ 469 h 524"/>
                    <a:gd name="T88" fmla="*/ 252 w 1668"/>
                    <a:gd name="T89" fmla="*/ 452 h 524"/>
                    <a:gd name="T90" fmla="*/ 188 w 1668"/>
                    <a:gd name="T91" fmla="*/ 432 h 524"/>
                    <a:gd name="T92" fmla="*/ 132 w 1668"/>
                    <a:gd name="T93" fmla="*/ 411 h 524"/>
                    <a:gd name="T94" fmla="*/ 80 w 1668"/>
                    <a:gd name="T95" fmla="*/ 389 h 524"/>
                    <a:gd name="T96" fmla="*/ 36 w 1668"/>
                    <a:gd name="T97" fmla="*/ 366 h 524"/>
                    <a:gd name="T98" fmla="*/ 0 w 1668"/>
                    <a:gd name="T99" fmla="*/ 342 h 524"/>
                    <a:gd name="T100" fmla="*/ 0 w 1668"/>
                    <a:gd name="T101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68" h="524">
                      <a:moveTo>
                        <a:pt x="0" y="0"/>
                      </a:moveTo>
                      <a:lnTo>
                        <a:pt x="36" y="23"/>
                      </a:lnTo>
                      <a:lnTo>
                        <a:pt x="80" y="47"/>
                      </a:lnTo>
                      <a:lnTo>
                        <a:pt x="132" y="69"/>
                      </a:lnTo>
                      <a:lnTo>
                        <a:pt x="188" y="89"/>
                      </a:lnTo>
                      <a:lnTo>
                        <a:pt x="252" y="108"/>
                      </a:lnTo>
                      <a:lnTo>
                        <a:pt x="323" y="127"/>
                      </a:lnTo>
                      <a:lnTo>
                        <a:pt x="398" y="142"/>
                      </a:lnTo>
                      <a:lnTo>
                        <a:pt x="477" y="156"/>
                      </a:lnTo>
                      <a:lnTo>
                        <a:pt x="561" y="168"/>
                      </a:lnTo>
                      <a:lnTo>
                        <a:pt x="649" y="175"/>
                      </a:lnTo>
                      <a:lnTo>
                        <a:pt x="740" y="181"/>
                      </a:lnTo>
                      <a:lnTo>
                        <a:pt x="833" y="182"/>
                      </a:lnTo>
                      <a:lnTo>
                        <a:pt x="928" y="181"/>
                      </a:lnTo>
                      <a:lnTo>
                        <a:pt x="1019" y="175"/>
                      </a:lnTo>
                      <a:lnTo>
                        <a:pt x="1106" y="168"/>
                      </a:lnTo>
                      <a:lnTo>
                        <a:pt x="1191" y="156"/>
                      </a:lnTo>
                      <a:lnTo>
                        <a:pt x="1270" y="142"/>
                      </a:lnTo>
                      <a:lnTo>
                        <a:pt x="1345" y="127"/>
                      </a:lnTo>
                      <a:lnTo>
                        <a:pt x="1416" y="108"/>
                      </a:lnTo>
                      <a:lnTo>
                        <a:pt x="1480" y="89"/>
                      </a:lnTo>
                      <a:lnTo>
                        <a:pt x="1536" y="69"/>
                      </a:lnTo>
                      <a:lnTo>
                        <a:pt x="1588" y="47"/>
                      </a:lnTo>
                      <a:lnTo>
                        <a:pt x="1632" y="23"/>
                      </a:lnTo>
                      <a:lnTo>
                        <a:pt x="1668" y="0"/>
                      </a:lnTo>
                      <a:lnTo>
                        <a:pt x="1668" y="342"/>
                      </a:lnTo>
                      <a:lnTo>
                        <a:pt x="1632" y="366"/>
                      </a:lnTo>
                      <a:lnTo>
                        <a:pt x="1588" y="389"/>
                      </a:lnTo>
                      <a:lnTo>
                        <a:pt x="1536" y="411"/>
                      </a:lnTo>
                      <a:lnTo>
                        <a:pt x="1480" y="432"/>
                      </a:lnTo>
                      <a:lnTo>
                        <a:pt x="1416" y="452"/>
                      </a:lnTo>
                      <a:lnTo>
                        <a:pt x="1345" y="469"/>
                      </a:lnTo>
                      <a:lnTo>
                        <a:pt x="1270" y="486"/>
                      </a:lnTo>
                      <a:lnTo>
                        <a:pt x="1191" y="499"/>
                      </a:lnTo>
                      <a:lnTo>
                        <a:pt x="1106" y="510"/>
                      </a:lnTo>
                      <a:lnTo>
                        <a:pt x="1019" y="518"/>
                      </a:lnTo>
                      <a:lnTo>
                        <a:pt x="928" y="523"/>
                      </a:lnTo>
                      <a:lnTo>
                        <a:pt x="833" y="524"/>
                      </a:lnTo>
                      <a:lnTo>
                        <a:pt x="740" y="523"/>
                      </a:lnTo>
                      <a:lnTo>
                        <a:pt x="649" y="518"/>
                      </a:lnTo>
                      <a:lnTo>
                        <a:pt x="561" y="510"/>
                      </a:lnTo>
                      <a:lnTo>
                        <a:pt x="477" y="499"/>
                      </a:lnTo>
                      <a:lnTo>
                        <a:pt x="398" y="486"/>
                      </a:lnTo>
                      <a:lnTo>
                        <a:pt x="323" y="469"/>
                      </a:lnTo>
                      <a:lnTo>
                        <a:pt x="252" y="452"/>
                      </a:lnTo>
                      <a:lnTo>
                        <a:pt x="188" y="432"/>
                      </a:lnTo>
                      <a:lnTo>
                        <a:pt x="132" y="411"/>
                      </a:lnTo>
                      <a:lnTo>
                        <a:pt x="80" y="389"/>
                      </a:lnTo>
                      <a:lnTo>
                        <a:pt x="36" y="366"/>
                      </a:lnTo>
                      <a:lnTo>
                        <a:pt x="0" y="3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4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9" name="Group 238"/>
            <p:cNvGrpSpPr>
              <a:grpSpLocks noChangeAspect="1"/>
            </p:cNvGrpSpPr>
            <p:nvPr/>
          </p:nvGrpSpPr>
          <p:grpSpPr>
            <a:xfrm>
              <a:off x="2308088" y="2645804"/>
              <a:ext cx="454369" cy="474753"/>
              <a:chOff x="1985885" y="1614443"/>
              <a:chExt cx="454369" cy="474753"/>
            </a:xfrm>
          </p:grpSpPr>
          <p:grpSp>
            <p:nvGrpSpPr>
              <p:cNvPr id="374" name="Group 373"/>
              <p:cNvGrpSpPr>
                <a:grpSpLocks noChangeAspect="1"/>
              </p:cNvGrpSpPr>
              <p:nvPr/>
            </p:nvGrpSpPr>
            <p:grpSpPr>
              <a:xfrm>
                <a:off x="2216504" y="161444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5" name="Group 170"/>
              <p:cNvGrpSpPr>
                <a:grpSpLocks noChangeAspect="1"/>
              </p:cNvGrpSpPr>
              <p:nvPr/>
            </p:nvGrpSpPr>
            <p:grpSpPr bwMode="auto">
              <a:xfrm>
                <a:off x="1985885" y="1796588"/>
                <a:ext cx="454369" cy="292608"/>
                <a:chOff x="3711" y="1667"/>
                <a:chExt cx="632" cy="407"/>
              </a:xfrm>
            </p:grpSpPr>
            <p:sp useBgFill="1">
              <p:nvSpPr>
                <p:cNvPr id="376" name="Freeform 172"/>
                <p:cNvSpPr>
                  <a:spLocks/>
                </p:cNvSpPr>
                <p:nvPr/>
              </p:nvSpPr>
              <p:spPr bwMode="auto">
                <a:xfrm>
                  <a:off x="3711" y="1667"/>
                  <a:ext cx="632" cy="407"/>
                </a:xfrm>
                <a:custGeom>
                  <a:avLst/>
                  <a:gdLst>
                    <a:gd name="T0" fmla="*/ 1578 w 3158"/>
                    <a:gd name="T1" fmla="*/ 0 h 2034"/>
                    <a:gd name="T2" fmla="*/ 1603 w 3158"/>
                    <a:gd name="T3" fmla="*/ 1 h 2034"/>
                    <a:gd name="T4" fmla="*/ 1630 w 3158"/>
                    <a:gd name="T5" fmla="*/ 4 h 2034"/>
                    <a:gd name="T6" fmla="*/ 1659 w 3158"/>
                    <a:gd name="T7" fmla="*/ 10 h 2034"/>
                    <a:gd name="T8" fmla="*/ 1688 w 3158"/>
                    <a:gd name="T9" fmla="*/ 21 h 2034"/>
                    <a:gd name="T10" fmla="*/ 1718 w 3158"/>
                    <a:gd name="T11" fmla="*/ 35 h 2034"/>
                    <a:gd name="T12" fmla="*/ 3049 w 3158"/>
                    <a:gd name="T13" fmla="*/ 835 h 2034"/>
                    <a:gd name="T14" fmla="*/ 3081 w 3158"/>
                    <a:gd name="T15" fmla="*/ 857 h 2034"/>
                    <a:gd name="T16" fmla="*/ 3107 w 3158"/>
                    <a:gd name="T17" fmla="*/ 884 h 2034"/>
                    <a:gd name="T18" fmla="*/ 3129 w 3158"/>
                    <a:gd name="T19" fmla="*/ 914 h 2034"/>
                    <a:gd name="T20" fmla="*/ 3145 w 3158"/>
                    <a:gd name="T21" fmla="*/ 947 h 2034"/>
                    <a:gd name="T22" fmla="*/ 3154 w 3158"/>
                    <a:gd name="T23" fmla="*/ 981 h 2034"/>
                    <a:gd name="T24" fmla="*/ 3158 w 3158"/>
                    <a:gd name="T25" fmla="*/ 1017 h 2034"/>
                    <a:gd name="T26" fmla="*/ 3154 w 3158"/>
                    <a:gd name="T27" fmla="*/ 1053 h 2034"/>
                    <a:gd name="T28" fmla="*/ 3145 w 3158"/>
                    <a:gd name="T29" fmla="*/ 1087 h 2034"/>
                    <a:gd name="T30" fmla="*/ 3129 w 3158"/>
                    <a:gd name="T31" fmla="*/ 1120 h 2034"/>
                    <a:gd name="T32" fmla="*/ 3107 w 3158"/>
                    <a:gd name="T33" fmla="*/ 1150 h 2034"/>
                    <a:gd name="T34" fmla="*/ 3081 w 3158"/>
                    <a:gd name="T35" fmla="*/ 1177 h 2034"/>
                    <a:gd name="T36" fmla="*/ 3049 w 3158"/>
                    <a:gd name="T37" fmla="*/ 1200 h 2034"/>
                    <a:gd name="T38" fmla="*/ 1718 w 3158"/>
                    <a:gd name="T39" fmla="*/ 1998 h 2034"/>
                    <a:gd name="T40" fmla="*/ 1689 w 3158"/>
                    <a:gd name="T41" fmla="*/ 2013 h 2034"/>
                    <a:gd name="T42" fmla="*/ 1659 w 3158"/>
                    <a:gd name="T43" fmla="*/ 2023 h 2034"/>
                    <a:gd name="T44" fmla="*/ 1630 w 3158"/>
                    <a:gd name="T45" fmla="*/ 2029 h 2034"/>
                    <a:gd name="T46" fmla="*/ 1603 w 3158"/>
                    <a:gd name="T47" fmla="*/ 2033 h 2034"/>
                    <a:gd name="T48" fmla="*/ 1578 w 3158"/>
                    <a:gd name="T49" fmla="*/ 2034 h 2034"/>
                    <a:gd name="T50" fmla="*/ 1555 w 3158"/>
                    <a:gd name="T51" fmla="*/ 2033 h 2034"/>
                    <a:gd name="T52" fmla="*/ 1528 w 3158"/>
                    <a:gd name="T53" fmla="*/ 2029 h 2034"/>
                    <a:gd name="T54" fmla="*/ 1498 w 3158"/>
                    <a:gd name="T55" fmla="*/ 2023 h 2034"/>
                    <a:gd name="T56" fmla="*/ 1469 w 3158"/>
                    <a:gd name="T57" fmla="*/ 2012 h 2034"/>
                    <a:gd name="T58" fmla="*/ 1439 w 3158"/>
                    <a:gd name="T59" fmla="*/ 1998 h 2034"/>
                    <a:gd name="T60" fmla="*/ 109 w 3158"/>
                    <a:gd name="T61" fmla="*/ 1200 h 2034"/>
                    <a:gd name="T62" fmla="*/ 77 w 3158"/>
                    <a:gd name="T63" fmla="*/ 1177 h 2034"/>
                    <a:gd name="T64" fmla="*/ 50 w 3158"/>
                    <a:gd name="T65" fmla="*/ 1150 h 2034"/>
                    <a:gd name="T66" fmla="*/ 29 w 3158"/>
                    <a:gd name="T67" fmla="*/ 1120 h 2034"/>
                    <a:gd name="T68" fmla="*/ 13 w 3158"/>
                    <a:gd name="T69" fmla="*/ 1087 h 2034"/>
                    <a:gd name="T70" fmla="*/ 4 w 3158"/>
                    <a:gd name="T71" fmla="*/ 1052 h 2034"/>
                    <a:gd name="T72" fmla="*/ 0 w 3158"/>
                    <a:gd name="T73" fmla="*/ 1016 h 2034"/>
                    <a:gd name="T74" fmla="*/ 4 w 3158"/>
                    <a:gd name="T75" fmla="*/ 980 h 2034"/>
                    <a:gd name="T76" fmla="*/ 13 w 3158"/>
                    <a:gd name="T77" fmla="*/ 945 h 2034"/>
                    <a:gd name="T78" fmla="*/ 29 w 3158"/>
                    <a:gd name="T79" fmla="*/ 913 h 2034"/>
                    <a:gd name="T80" fmla="*/ 51 w 3158"/>
                    <a:gd name="T81" fmla="*/ 883 h 2034"/>
                    <a:gd name="T82" fmla="*/ 77 w 3158"/>
                    <a:gd name="T83" fmla="*/ 856 h 2034"/>
                    <a:gd name="T84" fmla="*/ 110 w 3158"/>
                    <a:gd name="T85" fmla="*/ 833 h 2034"/>
                    <a:gd name="T86" fmla="*/ 1440 w 3158"/>
                    <a:gd name="T87" fmla="*/ 35 h 2034"/>
                    <a:gd name="T88" fmla="*/ 1469 w 3158"/>
                    <a:gd name="T89" fmla="*/ 21 h 2034"/>
                    <a:gd name="T90" fmla="*/ 1499 w 3158"/>
                    <a:gd name="T91" fmla="*/ 10 h 2034"/>
                    <a:gd name="T92" fmla="*/ 1528 w 3158"/>
                    <a:gd name="T93" fmla="*/ 4 h 2034"/>
                    <a:gd name="T94" fmla="*/ 1555 w 3158"/>
                    <a:gd name="T95" fmla="*/ 1 h 2034"/>
                    <a:gd name="T96" fmla="*/ 1578 w 3158"/>
                    <a:gd name="T97" fmla="*/ 0 h 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58" h="2034">
                      <a:moveTo>
                        <a:pt x="1578" y="0"/>
                      </a:moveTo>
                      <a:lnTo>
                        <a:pt x="1603" y="1"/>
                      </a:lnTo>
                      <a:lnTo>
                        <a:pt x="1630" y="4"/>
                      </a:lnTo>
                      <a:lnTo>
                        <a:pt x="1659" y="10"/>
                      </a:lnTo>
                      <a:lnTo>
                        <a:pt x="1688" y="21"/>
                      </a:lnTo>
                      <a:lnTo>
                        <a:pt x="1718" y="35"/>
                      </a:lnTo>
                      <a:lnTo>
                        <a:pt x="3049" y="835"/>
                      </a:lnTo>
                      <a:lnTo>
                        <a:pt x="3081" y="857"/>
                      </a:lnTo>
                      <a:lnTo>
                        <a:pt x="3107" y="884"/>
                      </a:lnTo>
                      <a:lnTo>
                        <a:pt x="3129" y="914"/>
                      </a:lnTo>
                      <a:lnTo>
                        <a:pt x="3145" y="947"/>
                      </a:lnTo>
                      <a:lnTo>
                        <a:pt x="3154" y="981"/>
                      </a:lnTo>
                      <a:lnTo>
                        <a:pt x="3158" y="1017"/>
                      </a:lnTo>
                      <a:lnTo>
                        <a:pt x="3154" y="1053"/>
                      </a:lnTo>
                      <a:lnTo>
                        <a:pt x="3145" y="1087"/>
                      </a:lnTo>
                      <a:lnTo>
                        <a:pt x="3129" y="1120"/>
                      </a:lnTo>
                      <a:lnTo>
                        <a:pt x="3107" y="1150"/>
                      </a:lnTo>
                      <a:lnTo>
                        <a:pt x="3081" y="1177"/>
                      </a:lnTo>
                      <a:lnTo>
                        <a:pt x="3049" y="1200"/>
                      </a:lnTo>
                      <a:lnTo>
                        <a:pt x="1718" y="1998"/>
                      </a:lnTo>
                      <a:lnTo>
                        <a:pt x="1689" y="2013"/>
                      </a:lnTo>
                      <a:lnTo>
                        <a:pt x="1659" y="2023"/>
                      </a:lnTo>
                      <a:lnTo>
                        <a:pt x="1630" y="2029"/>
                      </a:lnTo>
                      <a:lnTo>
                        <a:pt x="1603" y="2033"/>
                      </a:lnTo>
                      <a:lnTo>
                        <a:pt x="1578" y="2034"/>
                      </a:lnTo>
                      <a:lnTo>
                        <a:pt x="1555" y="2033"/>
                      </a:lnTo>
                      <a:lnTo>
                        <a:pt x="1528" y="2029"/>
                      </a:lnTo>
                      <a:lnTo>
                        <a:pt x="1498" y="2023"/>
                      </a:lnTo>
                      <a:lnTo>
                        <a:pt x="1469" y="2012"/>
                      </a:lnTo>
                      <a:lnTo>
                        <a:pt x="1439" y="1998"/>
                      </a:lnTo>
                      <a:lnTo>
                        <a:pt x="109" y="1200"/>
                      </a:lnTo>
                      <a:lnTo>
                        <a:pt x="77" y="1177"/>
                      </a:lnTo>
                      <a:lnTo>
                        <a:pt x="50" y="1150"/>
                      </a:lnTo>
                      <a:lnTo>
                        <a:pt x="29" y="1120"/>
                      </a:lnTo>
                      <a:lnTo>
                        <a:pt x="13" y="1087"/>
                      </a:lnTo>
                      <a:lnTo>
                        <a:pt x="4" y="1052"/>
                      </a:lnTo>
                      <a:lnTo>
                        <a:pt x="0" y="1016"/>
                      </a:lnTo>
                      <a:lnTo>
                        <a:pt x="4" y="980"/>
                      </a:lnTo>
                      <a:lnTo>
                        <a:pt x="13" y="945"/>
                      </a:lnTo>
                      <a:lnTo>
                        <a:pt x="29" y="913"/>
                      </a:lnTo>
                      <a:lnTo>
                        <a:pt x="51" y="883"/>
                      </a:lnTo>
                      <a:lnTo>
                        <a:pt x="77" y="856"/>
                      </a:lnTo>
                      <a:lnTo>
                        <a:pt x="110" y="833"/>
                      </a:lnTo>
                      <a:lnTo>
                        <a:pt x="1440" y="35"/>
                      </a:lnTo>
                      <a:lnTo>
                        <a:pt x="1469" y="21"/>
                      </a:lnTo>
                      <a:lnTo>
                        <a:pt x="1499" y="10"/>
                      </a:lnTo>
                      <a:lnTo>
                        <a:pt x="1528" y="4"/>
                      </a:lnTo>
                      <a:lnTo>
                        <a:pt x="1555" y="1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173"/>
                <p:cNvSpPr>
                  <a:spLocks/>
                </p:cNvSpPr>
                <p:nvPr/>
              </p:nvSpPr>
              <p:spPr bwMode="auto">
                <a:xfrm>
                  <a:off x="3743" y="1699"/>
                  <a:ext cx="568" cy="343"/>
                </a:xfrm>
                <a:custGeom>
                  <a:avLst/>
                  <a:gdLst>
                    <a:gd name="T0" fmla="*/ 1417 w 2837"/>
                    <a:gd name="T1" fmla="*/ 0 h 1714"/>
                    <a:gd name="T2" fmla="*/ 1440 w 2837"/>
                    <a:gd name="T3" fmla="*/ 1 h 1714"/>
                    <a:gd name="T4" fmla="*/ 1459 w 2837"/>
                    <a:gd name="T5" fmla="*/ 6 h 1714"/>
                    <a:gd name="T6" fmla="*/ 1475 w 2837"/>
                    <a:gd name="T7" fmla="*/ 12 h 1714"/>
                    <a:gd name="T8" fmla="*/ 2806 w 2837"/>
                    <a:gd name="T9" fmla="*/ 811 h 1714"/>
                    <a:gd name="T10" fmla="*/ 2823 w 2837"/>
                    <a:gd name="T11" fmla="*/ 824 h 1714"/>
                    <a:gd name="T12" fmla="*/ 2834 w 2837"/>
                    <a:gd name="T13" fmla="*/ 840 h 1714"/>
                    <a:gd name="T14" fmla="*/ 2837 w 2837"/>
                    <a:gd name="T15" fmla="*/ 857 h 1714"/>
                    <a:gd name="T16" fmla="*/ 2834 w 2837"/>
                    <a:gd name="T17" fmla="*/ 873 h 1714"/>
                    <a:gd name="T18" fmla="*/ 2823 w 2837"/>
                    <a:gd name="T19" fmla="*/ 889 h 1714"/>
                    <a:gd name="T20" fmla="*/ 2806 w 2837"/>
                    <a:gd name="T21" fmla="*/ 903 h 1714"/>
                    <a:gd name="T22" fmla="*/ 1475 w 2837"/>
                    <a:gd name="T23" fmla="*/ 1701 h 1714"/>
                    <a:gd name="T24" fmla="*/ 1459 w 2837"/>
                    <a:gd name="T25" fmla="*/ 1708 h 1714"/>
                    <a:gd name="T26" fmla="*/ 1440 w 2837"/>
                    <a:gd name="T27" fmla="*/ 1713 h 1714"/>
                    <a:gd name="T28" fmla="*/ 1417 w 2837"/>
                    <a:gd name="T29" fmla="*/ 1714 h 1714"/>
                    <a:gd name="T30" fmla="*/ 1396 w 2837"/>
                    <a:gd name="T31" fmla="*/ 1713 h 1714"/>
                    <a:gd name="T32" fmla="*/ 1377 w 2837"/>
                    <a:gd name="T33" fmla="*/ 1708 h 1714"/>
                    <a:gd name="T34" fmla="*/ 1361 w 2837"/>
                    <a:gd name="T35" fmla="*/ 1701 h 1714"/>
                    <a:gd name="T36" fmla="*/ 30 w 2837"/>
                    <a:gd name="T37" fmla="*/ 903 h 1714"/>
                    <a:gd name="T38" fmla="*/ 14 w 2837"/>
                    <a:gd name="T39" fmla="*/ 891 h 1714"/>
                    <a:gd name="T40" fmla="*/ 5 w 2837"/>
                    <a:gd name="T41" fmla="*/ 878 h 1714"/>
                    <a:gd name="T42" fmla="*/ 0 w 2837"/>
                    <a:gd name="T43" fmla="*/ 863 h 1714"/>
                    <a:gd name="T44" fmla="*/ 0 w 2837"/>
                    <a:gd name="T45" fmla="*/ 850 h 1714"/>
                    <a:gd name="T46" fmla="*/ 5 w 2837"/>
                    <a:gd name="T47" fmla="*/ 835 h 1714"/>
                    <a:gd name="T48" fmla="*/ 14 w 2837"/>
                    <a:gd name="T49" fmla="*/ 823 h 1714"/>
                    <a:gd name="T50" fmla="*/ 30 w 2837"/>
                    <a:gd name="T51" fmla="*/ 811 h 1714"/>
                    <a:gd name="T52" fmla="*/ 1361 w 2837"/>
                    <a:gd name="T53" fmla="*/ 12 h 1714"/>
                    <a:gd name="T54" fmla="*/ 1377 w 2837"/>
                    <a:gd name="T55" fmla="*/ 6 h 1714"/>
                    <a:gd name="T56" fmla="*/ 1396 w 2837"/>
                    <a:gd name="T57" fmla="*/ 1 h 1714"/>
                    <a:gd name="T58" fmla="*/ 1417 w 2837"/>
                    <a:gd name="T59" fmla="*/ 0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37" h="1714">
                      <a:moveTo>
                        <a:pt x="1417" y="0"/>
                      </a:moveTo>
                      <a:lnTo>
                        <a:pt x="1440" y="1"/>
                      </a:lnTo>
                      <a:lnTo>
                        <a:pt x="1459" y="6"/>
                      </a:lnTo>
                      <a:lnTo>
                        <a:pt x="1475" y="12"/>
                      </a:lnTo>
                      <a:lnTo>
                        <a:pt x="2806" y="811"/>
                      </a:lnTo>
                      <a:lnTo>
                        <a:pt x="2823" y="824"/>
                      </a:lnTo>
                      <a:lnTo>
                        <a:pt x="2834" y="840"/>
                      </a:lnTo>
                      <a:lnTo>
                        <a:pt x="2837" y="857"/>
                      </a:lnTo>
                      <a:lnTo>
                        <a:pt x="2834" y="873"/>
                      </a:lnTo>
                      <a:lnTo>
                        <a:pt x="2823" y="889"/>
                      </a:lnTo>
                      <a:lnTo>
                        <a:pt x="2806" y="903"/>
                      </a:lnTo>
                      <a:lnTo>
                        <a:pt x="1475" y="1701"/>
                      </a:lnTo>
                      <a:lnTo>
                        <a:pt x="1459" y="1708"/>
                      </a:lnTo>
                      <a:lnTo>
                        <a:pt x="1440" y="1713"/>
                      </a:lnTo>
                      <a:lnTo>
                        <a:pt x="1417" y="1714"/>
                      </a:lnTo>
                      <a:lnTo>
                        <a:pt x="1396" y="1713"/>
                      </a:lnTo>
                      <a:lnTo>
                        <a:pt x="1377" y="1708"/>
                      </a:lnTo>
                      <a:lnTo>
                        <a:pt x="1361" y="1701"/>
                      </a:lnTo>
                      <a:lnTo>
                        <a:pt x="30" y="903"/>
                      </a:lnTo>
                      <a:lnTo>
                        <a:pt x="14" y="891"/>
                      </a:lnTo>
                      <a:lnTo>
                        <a:pt x="5" y="878"/>
                      </a:lnTo>
                      <a:lnTo>
                        <a:pt x="0" y="863"/>
                      </a:lnTo>
                      <a:lnTo>
                        <a:pt x="0" y="850"/>
                      </a:lnTo>
                      <a:lnTo>
                        <a:pt x="5" y="835"/>
                      </a:lnTo>
                      <a:lnTo>
                        <a:pt x="14" y="823"/>
                      </a:lnTo>
                      <a:lnTo>
                        <a:pt x="30" y="811"/>
                      </a:lnTo>
                      <a:lnTo>
                        <a:pt x="1361" y="12"/>
                      </a:lnTo>
                      <a:lnTo>
                        <a:pt x="1377" y="6"/>
                      </a:lnTo>
                      <a:lnTo>
                        <a:pt x="1396" y="1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174"/>
                <p:cNvSpPr>
                  <a:spLocks/>
                </p:cNvSpPr>
                <p:nvPr/>
              </p:nvSpPr>
              <p:spPr bwMode="auto">
                <a:xfrm>
                  <a:off x="3783" y="1725"/>
                  <a:ext cx="488" cy="292"/>
                </a:xfrm>
                <a:custGeom>
                  <a:avLst/>
                  <a:gdLst>
                    <a:gd name="T0" fmla="*/ 1219 w 2438"/>
                    <a:gd name="T1" fmla="*/ 0 h 1463"/>
                    <a:gd name="T2" fmla="*/ 2438 w 2438"/>
                    <a:gd name="T3" fmla="*/ 731 h 1463"/>
                    <a:gd name="T4" fmla="*/ 1219 w 2438"/>
                    <a:gd name="T5" fmla="*/ 1463 h 1463"/>
                    <a:gd name="T6" fmla="*/ 0 w 2438"/>
                    <a:gd name="T7" fmla="*/ 731 h 1463"/>
                    <a:gd name="T8" fmla="*/ 1219 w 2438"/>
                    <a:gd name="T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8" h="1463">
                      <a:moveTo>
                        <a:pt x="1219" y="0"/>
                      </a:moveTo>
                      <a:lnTo>
                        <a:pt x="2438" y="731"/>
                      </a:lnTo>
                      <a:lnTo>
                        <a:pt x="1219" y="1463"/>
                      </a:lnTo>
                      <a:lnTo>
                        <a:pt x="0" y="731"/>
                      </a:lnTo>
                      <a:lnTo>
                        <a:pt x="1219" y="0"/>
                      </a:lnTo>
                      <a:close/>
                    </a:path>
                  </a:pathLst>
                </a:custGeom>
                <a:solidFill>
                  <a:srgbClr val="94E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175"/>
                <p:cNvSpPr>
                  <a:spLocks/>
                </p:cNvSpPr>
                <p:nvPr/>
              </p:nvSpPr>
              <p:spPr bwMode="auto">
                <a:xfrm>
                  <a:off x="3898" y="1790"/>
                  <a:ext cx="173" cy="213"/>
                </a:xfrm>
                <a:custGeom>
                  <a:avLst/>
                  <a:gdLst>
                    <a:gd name="T0" fmla="*/ 105 w 866"/>
                    <a:gd name="T1" fmla="*/ 5 h 1068"/>
                    <a:gd name="T2" fmla="*/ 180 w 866"/>
                    <a:gd name="T3" fmla="*/ 102 h 1068"/>
                    <a:gd name="T4" fmla="*/ 265 w 866"/>
                    <a:gd name="T5" fmla="*/ 175 h 1068"/>
                    <a:gd name="T6" fmla="*/ 357 w 866"/>
                    <a:gd name="T7" fmla="*/ 226 h 1068"/>
                    <a:gd name="T8" fmla="*/ 435 w 866"/>
                    <a:gd name="T9" fmla="*/ 247 h 1068"/>
                    <a:gd name="T10" fmla="*/ 491 w 866"/>
                    <a:gd name="T11" fmla="*/ 254 h 1068"/>
                    <a:gd name="T12" fmla="*/ 564 w 866"/>
                    <a:gd name="T13" fmla="*/ 272 h 1068"/>
                    <a:gd name="T14" fmla="*/ 636 w 866"/>
                    <a:gd name="T15" fmla="*/ 300 h 1068"/>
                    <a:gd name="T16" fmla="*/ 662 w 866"/>
                    <a:gd name="T17" fmla="*/ 342 h 1068"/>
                    <a:gd name="T18" fmla="*/ 662 w 866"/>
                    <a:gd name="T19" fmla="*/ 406 h 1068"/>
                    <a:gd name="T20" fmla="*/ 677 w 866"/>
                    <a:gd name="T21" fmla="*/ 476 h 1068"/>
                    <a:gd name="T22" fmla="*/ 707 w 866"/>
                    <a:gd name="T23" fmla="*/ 536 h 1068"/>
                    <a:gd name="T24" fmla="*/ 744 w 866"/>
                    <a:gd name="T25" fmla="*/ 582 h 1068"/>
                    <a:gd name="T26" fmla="*/ 776 w 866"/>
                    <a:gd name="T27" fmla="*/ 614 h 1068"/>
                    <a:gd name="T28" fmla="*/ 773 w 866"/>
                    <a:gd name="T29" fmla="*/ 638 h 1068"/>
                    <a:gd name="T30" fmla="*/ 767 w 866"/>
                    <a:gd name="T31" fmla="*/ 699 h 1068"/>
                    <a:gd name="T32" fmla="*/ 765 w 866"/>
                    <a:gd name="T33" fmla="*/ 770 h 1068"/>
                    <a:gd name="T34" fmla="*/ 779 w 866"/>
                    <a:gd name="T35" fmla="*/ 850 h 1068"/>
                    <a:gd name="T36" fmla="*/ 814 w 866"/>
                    <a:gd name="T37" fmla="*/ 935 h 1068"/>
                    <a:gd name="T38" fmla="*/ 866 w 866"/>
                    <a:gd name="T39" fmla="*/ 1006 h 1068"/>
                    <a:gd name="T40" fmla="*/ 734 w 866"/>
                    <a:gd name="T41" fmla="*/ 1031 h 1068"/>
                    <a:gd name="T42" fmla="*/ 684 w 866"/>
                    <a:gd name="T43" fmla="*/ 941 h 1068"/>
                    <a:gd name="T44" fmla="*/ 654 w 866"/>
                    <a:gd name="T45" fmla="*/ 840 h 1068"/>
                    <a:gd name="T46" fmla="*/ 645 w 866"/>
                    <a:gd name="T47" fmla="*/ 745 h 1068"/>
                    <a:gd name="T48" fmla="*/ 651 w 866"/>
                    <a:gd name="T49" fmla="*/ 657 h 1068"/>
                    <a:gd name="T50" fmla="*/ 588 w 866"/>
                    <a:gd name="T51" fmla="*/ 567 h 1068"/>
                    <a:gd name="T52" fmla="*/ 550 w 866"/>
                    <a:gd name="T53" fmla="*/ 469 h 1068"/>
                    <a:gd name="T54" fmla="*/ 541 w 866"/>
                    <a:gd name="T55" fmla="*/ 391 h 1068"/>
                    <a:gd name="T56" fmla="*/ 495 w 866"/>
                    <a:gd name="T57" fmla="*/ 377 h 1068"/>
                    <a:gd name="T58" fmla="*/ 462 w 866"/>
                    <a:gd name="T59" fmla="*/ 371 h 1068"/>
                    <a:gd name="T60" fmla="*/ 429 w 866"/>
                    <a:gd name="T61" fmla="*/ 368 h 1068"/>
                    <a:gd name="T62" fmla="*/ 376 w 866"/>
                    <a:gd name="T63" fmla="*/ 357 h 1068"/>
                    <a:gd name="T64" fmla="*/ 271 w 866"/>
                    <a:gd name="T65" fmla="*/ 318 h 1068"/>
                    <a:gd name="T66" fmla="*/ 173 w 866"/>
                    <a:gd name="T67" fmla="*/ 256 h 1068"/>
                    <a:gd name="T68" fmla="*/ 84 w 866"/>
                    <a:gd name="T69" fmla="*/ 173 h 1068"/>
                    <a:gd name="T70" fmla="*/ 5 w 866"/>
                    <a:gd name="T71" fmla="*/ 69 h 1068"/>
                    <a:gd name="T72" fmla="*/ 103 w 866"/>
                    <a:gd name="T73" fmla="*/ 0 h 1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66" h="1068">
                      <a:moveTo>
                        <a:pt x="103" y="0"/>
                      </a:moveTo>
                      <a:lnTo>
                        <a:pt x="105" y="5"/>
                      </a:lnTo>
                      <a:lnTo>
                        <a:pt x="142" y="56"/>
                      </a:lnTo>
                      <a:lnTo>
                        <a:pt x="180" y="102"/>
                      </a:lnTo>
                      <a:lnTo>
                        <a:pt x="221" y="142"/>
                      </a:lnTo>
                      <a:lnTo>
                        <a:pt x="265" y="175"/>
                      </a:lnTo>
                      <a:lnTo>
                        <a:pt x="310" y="204"/>
                      </a:lnTo>
                      <a:lnTo>
                        <a:pt x="357" y="226"/>
                      </a:lnTo>
                      <a:lnTo>
                        <a:pt x="404" y="241"/>
                      </a:lnTo>
                      <a:lnTo>
                        <a:pt x="435" y="247"/>
                      </a:lnTo>
                      <a:lnTo>
                        <a:pt x="463" y="250"/>
                      </a:lnTo>
                      <a:lnTo>
                        <a:pt x="491" y="254"/>
                      </a:lnTo>
                      <a:lnTo>
                        <a:pt x="524" y="261"/>
                      </a:lnTo>
                      <a:lnTo>
                        <a:pt x="564" y="272"/>
                      </a:lnTo>
                      <a:lnTo>
                        <a:pt x="602" y="285"/>
                      </a:lnTo>
                      <a:lnTo>
                        <a:pt x="636" y="300"/>
                      </a:lnTo>
                      <a:lnTo>
                        <a:pt x="666" y="314"/>
                      </a:lnTo>
                      <a:lnTo>
                        <a:pt x="662" y="342"/>
                      </a:lnTo>
                      <a:lnTo>
                        <a:pt x="660" y="372"/>
                      </a:lnTo>
                      <a:lnTo>
                        <a:pt x="662" y="406"/>
                      </a:lnTo>
                      <a:lnTo>
                        <a:pt x="668" y="441"/>
                      </a:lnTo>
                      <a:lnTo>
                        <a:pt x="677" y="476"/>
                      </a:lnTo>
                      <a:lnTo>
                        <a:pt x="692" y="508"/>
                      </a:lnTo>
                      <a:lnTo>
                        <a:pt x="707" y="536"/>
                      </a:lnTo>
                      <a:lnTo>
                        <a:pt x="726" y="560"/>
                      </a:lnTo>
                      <a:lnTo>
                        <a:pt x="744" y="582"/>
                      </a:lnTo>
                      <a:lnTo>
                        <a:pt x="761" y="600"/>
                      </a:lnTo>
                      <a:lnTo>
                        <a:pt x="776" y="614"/>
                      </a:lnTo>
                      <a:lnTo>
                        <a:pt x="775" y="628"/>
                      </a:lnTo>
                      <a:lnTo>
                        <a:pt x="773" y="638"/>
                      </a:lnTo>
                      <a:lnTo>
                        <a:pt x="769" y="666"/>
                      </a:lnTo>
                      <a:lnTo>
                        <a:pt x="767" y="699"/>
                      </a:lnTo>
                      <a:lnTo>
                        <a:pt x="764" y="733"/>
                      </a:lnTo>
                      <a:lnTo>
                        <a:pt x="765" y="770"/>
                      </a:lnTo>
                      <a:lnTo>
                        <a:pt x="770" y="809"/>
                      </a:lnTo>
                      <a:lnTo>
                        <a:pt x="779" y="850"/>
                      </a:lnTo>
                      <a:lnTo>
                        <a:pt x="793" y="892"/>
                      </a:lnTo>
                      <a:lnTo>
                        <a:pt x="814" y="935"/>
                      </a:lnTo>
                      <a:lnTo>
                        <a:pt x="838" y="972"/>
                      </a:lnTo>
                      <a:lnTo>
                        <a:pt x="866" y="1006"/>
                      </a:lnTo>
                      <a:lnTo>
                        <a:pt x="762" y="1068"/>
                      </a:lnTo>
                      <a:lnTo>
                        <a:pt x="734" y="1031"/>
                      </a:lnTo>
                      <a:lnTo>
                        <a:pt x="710" y="994"/>
                      </a:lnTo>
                      <a:lnTo>
                        <a:pt x="684" y="941"/>
                      </a:lnTo>
                      <a:lnTo>
                        <a:pt x="666" y="890"/>
                      </a:lnTo>
                      <a:lnTo>
                        <a:pt x="654" y="840"/>
                      </a:lnTo>
                      <a:lnTo>
                        <a:pt x="647" y="792"/>
                      </a:lnTo>
                      <a:lnTo>
                        <a:pt x="645" y="745"/>
                      </a:lnTo>
                      <a:lnTo>
                        <a:pt x="646" y="700"/>
                      </a:lnTo>
                      <a:lnTo>
                        <a:pt x="651" y="657"/>
                      </a:lnTo>
                      <a:lnTo>
                        <a:pt x="616" y="613"/>
                      </a:lnTo>
                      <a:lnTo>
                        <a:pt x="588" y="567"/>
                      </a:lnTo>
                      <a:lnTo>
                        <a:pt x="566" y="519"/>
                      </a:lnTo>
                      <a:lnTo>
                        <a:pt x="550" y="469"/>
                      </a:lnTo>
                      <a:lnTo>
                        <a:pt x="544" y="429"/>
                      </a:lnTo>
                      <a:lnTo>
                        <a:pt x="541" y="391"/>
                      </a:lnTo>
                      <a:lnTo>
                        <a:pt x="518" y="383"/>
                      </a:lnTo>
                      <a:lnTo>
                        <a:pt x="495" y="377"/>
                      </a:lnTo>
                      <a:lnTo>
                        <a:pt x="475" y="372"/>
                      </a:lnTo>
                      <a:lnTo>
                        <a:pt x="462" y="371"/>
                      </a:lnTo>
                      <a:lnTo>
                        <a:pt x="454" y="370"/>
                      </a:lnTo>
                      <a:lnTo>
                        <a:pt x="429" y="368"/>
                      </a:lnTo>
                      <a:lnTo>
                        <a:pt x="404" y="363"/>
                      </a:lnTo>
                      <a:lnTo>
                        <a:pt x="376" y="357"/>
                      </a:lnTo>
                      <a:lnTo>
                        <a:pt x="323" y="340"/>
                      </a:lnTo>
                      <a:lnTo>
                        <a:pt x="271" y="318"/>
                      </a:lnTo>
                      <a:lnTo>
                        <a:pt x="221" y="290"/>
                      </a:lnTo>
                      <a:lnTo>
                        <a:pt x="173" y="256"/>
                      </a:lnTo>
                      <a:lnTo>
                        <a:pt x="127" y="218"/>
                      </a:lnTo>
                      <a:lnTo>
                        <a:pt x="84" y="173"/>
                      </a:lnTo>
                      <a:lnTo>
                        <a:pt x="42" y="123"/>
                      </a:lnTo>
                      <a:lnTo>
                        <a:pt x="5" y="69"/>
                      </a:lnTo>
                      <a:lnTo>
                        <a:pt x="0" y="62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00B9F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176"/>
                <p:cNvSpPr>
                  <a:spLocks/>
                </p:cNvSpPr>
                <p:nvPr/>
              </p:nvSpPr>
              <p:spPr bwMode="auto">
                <a:xfrm>
                  <a:off x="3939" y="1725"/>
                  <a:ext cx="332" cy="253"/>
                </a:xfrm>
                <a:custGeom>
                  <a:avLst/>
                  <a:gdLst>
                    <a:gd name="T0" fmla="*/ 441 w 1660"/>
                    <a:gd name="T1" fmla="*/ 0 h 1268"/>
                    <a:gd name="T2" fmla="*/ 1660 w 1660"/>
                    <a:gd name="T3" fmla="*/ 731 h 1268"/>
                    <a:gd name="T4" fmla="*/ 765 w 1660"/>
                    <a:gd name="T5" fmla="*/ 1268 h 1268"/>
                    <a:gd name="T6" fmla="*/ 746 w 1660"/>
                    <a:gd name="T7" fmla="*/ 1247 h 1268"/>
                    <a:gd name="T8" fmla="*/ 728 w 1660"/>
                    <a:gd name="T9" fmla="*/ 1226 h 1268"/>
                    <a:gd name="T10" fmla="*/ 713 w 1660"/>
                    <a:gd name="T11" fmla="*/ 1203 h 1268"/>
                    <a:gd name="T12" fmla="*/ 695 w 1660"/>
                    <a:gd name="T13" fmla="*/ 1162 h 1268"/>
                    <a:gd name="T14" fmla="*/ 684 w 1660"/>
                    <a:gd name="T15" fmla="*/ 1122 h 1268"/>
                    <a:gd name="T16" fmla="*/ 679 w 1660"/>
                    <a:gd name="T17" fmla="*/ 1083 h 1268"/>
                    <a:gd name="T18" fmla="*/ 679 w 1660"/>
                    <a:gd name="T19" fmla="*/ 1045 h 1268"/>
                    <a:gd name="T20" fmla="*/ 682 w 1660"/>
                    <a:gd name="T21" fmla="*/ 1012 h 1268"/>
                    <a:gd name="T22" fmla="*/ 686 w 1660"/>
                    <a:gd name="T23" fmla="*/ 980 h 1268"/>
                    <a:gd name="T24" fmla="*/ 689 w 1660"/>
                    <a:gd name="T25" fmla="*/ 960 h 1268"/>
                    <a:gd name="T26" fmla="*/ 691 w 1660"/>
                    <a:gd name="T27" fmla="*/ 940 h 1268"/>
                    <a:gd name="T28" fmla="*/ 691 w 1660"/>
                    <a:gd name="T29" fmla="*/ 921 h 1268"/>
                    <a:gd name="T30" fmla="*/ 691 w 1660"/>
                    <a:gd name="T31" fmla="*/ 903 h 1268"/>
                    <a:gd name="T32" fmla="*/ 688 w 1660"/>
                    <a:gd name="T33" fmla="*/ 888 h 1268"/>
                    <a:gd name="T34" fmla="*/ 684 w 1660"/>
                    <a:gd name="T35" fmla="*/ 885 h 1268"/>
                    <a:gd name="T36" fmla="*/ 679 w 1660"/>
                    <a:gd name="T37" fmla="*/ 879 h 1268"/>
                    <a:gd name="T38" fmla="*/ 671 w 1660"/>
                    <a:gd name="T39" fmla="*/ 871 h 1268"/>
                    <a:gd name="T40" fmla="*/ 660 w 1660"/>
                    <a:gd name="T41" fmla="*/ 860 h 1268"/>
                    <a:gd name="T42" fmla="*/ 645 w 1660"/>
                    <a:gd name="T43" fmla="*/ 847 h 1268"/>
                    <a:gd name="T44" fmla="*/ 630 w 1660"/>
                    <a:gd name="T45" fmla="*/ 831 h 1268"/>
                    <a:gd name="T46" fmla="*/ 614 w 1660"/>
                    <a:gd name="T47" fmla="*/ 812 h 1268"/>
                    <a:gd name="T48" fmla="*/ 599 w 1660"/>
                    <a:gd name="T49" fmla="*/ 792 h 1268"/>
                    <a:gd name="T50" fmla="*/ 586 w 1660"/>
                    <a:gd name="T51" fmla="*/ 767 h 1268"/>
                    <a:gd name="T52" fmla="*/ 578 w 1660"/>
                    <a:gd name="T53" fmla="*/ 740 h 1268"/>
                    <a:gd name="T54" fmla="*/ 574 w 1660"/>
                    <a:gd name="T55" fmla="*/ 713 h 1268"/>
                    <a:gd name="T56" fmla="*/ 574 w 1660"/>
                    <a:gd name="T57" fmla="*/ 688 h 1268"/>
                    <a:gd name="T58" fmla="*/ 578 w 1660"/>
                    <a:gd name="T59" fmla="*/ 663 h 1268"/>
                    <a:gd name="T60" fmla="*/ 584 w 1660"/>
                    <a:gd name="T61" fmla="*/ 643 h 1268"/>
                    <a:gd name="T62" fmla="*/ 591 w 1660"/>
                    <a:gd name="T63" fmla="*/ 625 h 1268"/>
                    <a:gd name="T64" fmla="*/ 597 w 1660"/>
                    <a:gd name="T65" fmla="*/ 609 h 1268"/>
                    <a:gd name="T66" fmla="*/ 598 w 1660"/>
                    <a:gd name="T67" fmla="*/ 604 h 1268"/>
                    <a:gd name="T68" fmla="*/ 601 w 1660"/>
                    <a:gd name="T69" fmla="*/ 599 h 1268"/>
                    <a:gd name="T70" fmla="*/ 603 w 1660"/>
                    <a:gd name="T71" fmla="*/ 594 h 1268"/>
                    <a:gd name="T72" fmla="*/ 591 w 1660"/>
                    <a:gd name="T73" fmla="*/ 581 h 1268"/>
                    <a:gd name="T74" fmla="*/ 573 w 1660"/>
                    <a:gd name="T75" fmla="*/ 568 h 1268"/>
                    <a:gd name="T76" fmla="*/ 550 w 1660"/>
                    <a:gd name="T77" fmla="*/ 553 h 1268"/>
                    <a:gd name="T78" fmla="*/ 523 w 1660"/>
                    <a:gd name="T79" fmla="*/ 538 h 1268"/>
                    <a:gd name="T80" fmla="*/ 492 w 1660"/>
                    <a:gd name="T81" fmla="*/ 522 h 1268"/>
                    <a:gd name="T82" fmla="*/ 458 w 1660"/>
                    <a:gd name="T83" fmla="*/ 507 h 1268"/>
                    <a:gd name="T84" fmla="*/ 422 w 1660"/>
                    <a:gd name="T85" fmla="*/ 494 h 1268"/>
                    <a:gd name="T86" fmla="*/ 384 w 1660"/>
                    <a:gd name="T87" fmla="*/ 481 h 1268"/>
                    <a:gd name="T88" fmla="*/ 345 w 1660"/>
                    <a:gd name="T89" fmla="*/ 471 h 1268"/>
                    <a:gd name="T90" fmla="*/ 304 w 1660"/>
                    <a:gd name="T91" fmla="*/ 461 h 1268"/>
                    <a:gd name="T92" fmla="*/ 267 w 1660"/>
                    <a:gd name="T93" fmla="*/ 457 h 1268"/>
                    <a:gd name="T94" fmla="*/ 248 w 1660"/>
                    <a:gd name="T95" fmla="*/ 455 h 1268"/>
                    <a:gd name="T96" fmla="*/ 227 w 1660"/>
                    <a:gd name="T97" fmla="*/ 451 h 1268"/>
                    <a:gd name="T98" fmla="*/ 191 w 1660"/>
                    <a:gd name="T99" fmla="*/ 438 h 1268"/>
                    <a:gd name="T100" fmla="*/ 158 w 1660"/>
                    <a:gd name="T101" fmla="*/ 423 h 1268"/>
                    <a:gd name="T102" fmla="*/ 127 w 1660"/>
                    <a:gd name="T103" fmla="*/ 403 h 1268"/>
                    <a:gd name="T104" fmla="*/ 99 w 1660"/>
                    <a:gd name="T105" fmla="*/ 382 h 1268"/>
                    <a:gd name="T106" fmla="*/ 73 w 1660"/>
                    <a:gd name="T107" fmla="*/ 357 h 1268"/>
                    <a:gd name="T108" fmla="*/ 50 w 1660"/>
                    <a:gd name="T109" fmla="*/ 333 h 1268"/>
                    <a:gd name="T110" fmla="*/ 31 w 1660"/>
                    <a:gd name="T111" fmla="*/ 309 h 1268"/>
                    <a:gd name="T112" fmla="*/ 14 w 1660"/>
                    <a:gd name="T113" fmla="*/ 286 h 1268"/>
                    <a:gd name="T114" fmla="*/ 0 w 1660"/>
                    <a:gd name="T115" fmla="*/ 266 h 1268"/>
                    <a:gd name="T116" fmla="*/ 0 w 1660"/>
                    <a:gd name="T117" fmla="*/ 264 h 1268"/>
                    <a:gd name="T118" fmla="*/ 441 w 1660"/>
                    <a:gd name="T119" fmla="*/ 0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60" h="1268">
                      <a:moveTo>
                        <a:pt x="441" y="0"/>
                      </a:moveTo>
                      <a:lnTo>
                        <a:pt x="1660" y="731"/>
                      </a:lnTo>
                      <a:lnTo>
                        <a:pt x="765" y="1268"/>
                      </a:lnTo>
                      <a:lnTo>
                        <a:pt x="746" y="1247"/>
                      </a:lnTo>
                      <a:lnTo>
                        <a:pt x="728" y="1226"/>
                      </a:lnTo>
                      <a:lnTo>
                        <a:pt x="713" y="1203"/>
                      </a:lnTo>
                      <a:lnTo>
                        <a:pt x="695" y="1162"/>
                      </a:lnTo>
                      <a:lnTo>
                        <a:pt x="684" y="1122"/>
                      </a:lnTo>
                      <a:lnTo>
                        <a:pt x="679" y="1083"/>
                      </a:lnTo>
                      <a:lnTo>
                        <a:pt x="679" y="1045"/>
                      </a:lnTo>
                      <a:lnTo>
                        <a:pt x="682" y="1012"/>
                      </a:lnTo>
                      <a:lnTo>
                        <a:pt x="686" y="980"/>
                      </a:lnTo>
                      <a:lnTo>
                        <a:pt x="689" y="960"/>
                      </a:lnTo>
                      <a:lnTo>
                        <a:pt x="691" y="940"/>
                      </a:lnTo>
                      <a:lnTo>
                        <a:pt x="691" y="921"/>
                      </a:lnTo>
                      <a:lnTo>
                        <a:pt x="691" y="903"/>
                      </a:lnTo>
                      <a:lnTo>
                        <a:pt x="688" y="888"/>
                      </a:lnTo>
                      <a:lnTo>
                        <a:pt x="684" y="885"/>
                      </a:lnTo>
                      <a:lnTo>
                        <a:pt x="679" y="879"/>
                      </a:lnTo>
                      <a:lnTo>
                        <a:pt x="671" y="871"/>
                      </a:lnTo>
                      <a:lnTo>
                        <a:pt x="660" y="860"/>
                      </a:lnTo>
                      <a:lnTo>
                        <a:pt x="645" y="847"/>
                      </a:lnTo>
                      <a:lnTo>
                        <a:pt x="630" y="831"/>
                      </a:lnTo>
                      <a:lnTo>
                        <a:pt x="614" y="812"/>
                      </a:lnTo>
                      <a:lnTo>
                        <a:pt x="599" y="792"/>
                      </a:lnTo>
                      <a:lnTo>
                        <a:pt x="586" y="767"/>
                      </a:lnTo>
                      <a:lnTo>
                        <a:pt x="578" y="740"/>
                      </a:lnTo>
                      <a:lnTo>
                        <a:pt x="574" y="713"/>
                      </a:lnTo>
                      <a:lnTo>
                        <a:pt x="574" y="688"/>
                      </a:lnTo>
                      <a:lnTo>
                        <a:pt x="578" y="663"/>
                      </a:lnTo>
                      <a:lnTo>
                        <a:pt x="584" y="643"/>
                      </a:lnTo>
                      <a:lnTo>
                        <a:pt x="591" y="625"/>
                      </a:lnTo>
                      <a:lnTo>
                        <a:pt x="597" y="609"/>
                      </a:lnTo>
                      <a:lnTo>
                        <a:pt x="598" y="604"/>
                      </a:lnTo>
                      <a:lnTo>
                        <a:pt x="601" y="599"/>
                      </a:lnTo>
                      <a:lnTo>
                        <a:pt x="603" y="594"/>
                      </a:lnTo>
                      <a:lnTo>
                        <a:pt x="591" y="581"/>
                      </a:lnTo>
                      <a:lnTo>
                        <a:pt x="573" y="568"/>
                      </a:lnTo>
                      <a:lnTo>
                        <a:pt x="550" y="553"/>
                      </a:lnTo>
                      <a:lnTo>
                        <a:pt x="523" y="538"/>
                      </a:lnTo>
                      <a:lnTo>
                        <a:pt x="492" y="522"/>
                      </a:lnTo>
                      <a:lnTo>
                        <a:pt x="458" y="507"/>
                      </a:lnTo>
                      <a:lnTo>
                        <a:pt x="422" y="494"/>
                      </a:lnTo>
                      <a:lnTo>
                        <a:pt x="384" y="481"/>
                      </a:lnTo>
                      <a:lnTo>
                        <a:pt x="345" y="471"/>
                      </a:lnTo>
                      <a:lnTo>
                        <a:pt x="304" y="461"/>
                      </a:lnTo>
                      <a:lnTo>
                        <a:pt x="267" y="457"/>
                      </a:lnTo>
                      <a:lnTo>
                        <a:pt x="248" y="455"/>
                      </a:lnTo>
                      <a:lnTo>
                        <a:pt x="227" y="451"/>
                      </a:lnTo>
                      <a:lnTo>
                        <a:pt x="191" y="438"/>
                      </a:lnTo>
                      <a:lnTo>
                        <a:pt x="158" y="423"/>
                      </a:lnTo>
                      <a:lnTo>
                        <a:pt x="127" y="403"/>
                      </a:lnTo>
                      <a:lnTo>
                        <a:pt x="99" y="382"/>
                      </a:lnTo>
                      <a:lnTo>
                        <a:pt x="73" y="357"/>
                      </a:lnTo>
                      <a:lnTo>
                        <a:pt x="50" y="333"/>
                      </a:lnTo>
                      <a:lnTo>
                        <a:pt x="31" y="309"/>
                      </a:lnTo>
                      <a:lnTo>
                        <a:pt x="14" y="286"/>
                      </a:lnTo>
                      <a:lnTo>
                        <a:pt x="0" y="266"/>
                      </a:lnTo>
                      <a:lnTo>
                        <a:pt x="0" y="264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2881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177"/>
                <p:cNvSpPr>
                  <a:spLocks/>
                </p:cNvSpPr>
                <p:nvPr/>
              </p:nvSpPr>
              <p:spPr bwMode="auto">
                <a:xfrm>
                  <a:off x="3952" y="1725"/>
                  <a:ext cx="319" cy="244"/>
                </a:xfrm>
                <a:custGeom>
                  <a:avLst/>
                  <a:gdLst>
                    <a:gd name="T0" fmla="*/ 374 w 1593"/>
                    <a:gd name="T1" fmla="*/ 0 h 1224"/>
                    <a:gd name="T2" fmla="*/ 1593 w 1593"/>
                    <a:gd name="T3" fmla="*/ 731 h 1224"/>
                    <a:gd name="T4" fmla="*/ 769 w 1593"/>
                    <a:gd name="T5" fmla="*/ 1224 h 1224"/>
                    <a:gd name="T6" fmla="*/ 749 w 1593"/>
                    <a:gd name="T7" fmla="*/ 1206 h 1224"/>
                    <a:gd name="T8" fmla="*/ 731 w 1593"/>
                    <a:gd name="T9" fmla="*/ 1187 h 1224"/>
                    <a:gd name="T10" fmla="*/ 715 w 1593"/>
                    <a:gd name="T11" fmla="*/ 1164 h 1224"/>
                    <a:gd name="T12" fmla="*/ 702 w 1593"/>
                    <a:gd name="T13" fmla="*/ 1134 h 1224"/>
                    <a:gd name="T14" fmla="*/ 694 w 1593"/>
                    <a:gd name="T15" fmla="*/ 1105 h 1224"/>
                    <a:gd name="T16" fmla="*/ 692 w 1593"/>
                    <a:gd name="T17" fmla="*/ 1076 h 1224"/>
                    <a:gd name="T18" fmla="*/ 692 w 1593"/>
                    <a:gd name="T19" fmla="*/ 1047 h 1224"/>
                    <a:gd name="T20" fmla="*/ 694 w 1593"/>
                    <a:gd name="T21" fmla="*/ 1018 h 1224"/>
                    <a:gd name="T22" fmla="*/ 698 w 1593"/>
                    <a:gd name="T23" fmla="*/ 990 h 1224"/>
                    <a:gd name="T24" fmla="*/ 703 w 1593"/>
                    <a:gd name="T25" fmla="*/ 956 h 1224"/>
                    <a:gd name="T26" fmla="*/ 704 w 1593"/>
                    <a:gd name="T27" fmla="*/ 923 h 1224"/>
                    <a:gd name="T28" fmla="*/ 703 w 1593"/>
                    <a:gd name="T29" fmla="*/ 892 h 1224"/>
                    <a:gd name="T30" fmla="*/ 696 w 1593"/>
                    <a:gd name="T31" fmla="*/ 860 h 1224"/>
                    <a:gd name="T32" fmla="*/ 685 w 1593"/>
                    <a:gd name="T33" fmla="*/ 841 h 1224"/>
                    <a:gd name="T34" fmla="*/ 668 w 1593"/>
                    <a:gd name="T35" fmla="*/ 822 h 1224"/>
                    <a:gd name="T36" fmla="*/ 647 w 1593"/>
                    <a:gd name="T37" fmla="*/ 802 h 1224"/>
                    <a:gd name="T38" fmla="*/ 633 w 1593"/>
                    <a:gd name="T39" fmla="*/ 788 h 1224"/>
                    <a:gd name="T40" fmla="*/ 618 w 1593"/>
                    <a:gd name="T41" fmla="*/ 773 h 1224"/>
                    <a:gd name="T42" fmla="*/ 605 w 1593"/>
                    <a:gd name="T43" fmla="*/ 758 h 1224"/>
                    <a:gd name="T44" fmla="*/ 595 w 1593"/>
                    <a:gd name="T45" fmla="*/ 741 h 1224"/>
                    <a:gd name="T46" fmla="*/ 588 w 1593"/>
                    <a:gd name="T47" fmla="*/ 721 h 1224"/>
                    <a:gd name="T48" fmla="*/ 587 w 1593"/>
                    <a:gd name="T49" fmla="*/ 700 h 1224"/>
                    <a:gd name="T50" fmla="*/ 589 w 1593"/>
                    <a:gd name="T51" fmla="*/ 678 h 1224"/>
                    <a:gd name="T52" fmla="*/ 595 w 1593"/>
                    <a:gd name="T53" fmla="*/ 659 h 1224"/>
                    <a:gd name="T54" fmla="*/ 604 w 1593"/>
                    <a:gd name="T55" fmla="*/ 639 h 1224"/>
                    <a:gd name="T56" fmla="*/ 611 w 1593"/>
                    <a:gd name="T57" fmla="*/ 620 h 1224"/>
                    <a:gd name="T58" fmla="*/ 616 w 1593"/>
                    <a:gd name="T59" fmla="*/ 603 h 1224"/>
                    <a:gd name="T60" fmla="*/ 617 w 1593"/>
                    <a:gd name="T61" fmla="*/ 587 h 1224"/>
                    <a:gd name="T62" fmla="*/ 615 w 1593"/>
                    <a:gd name="T63" fmla="*/ 573 h 1224"/>
                    <a:gd name="T64" fmla="*/ 601 w 1593"/>
                    <a:gd name="T65" fmla="*/ 550 h 1224"/>
                    <a:gd name="T66" fmla="*/ 581 w 1593"/>
                    <a:gd name="T67" fmla="*/ 527 h 1224"/>
                    <a:gd name="T68" fmla="*/ 554 w 1593"/>
                    <a:gd name="T69" fmla="*/ 505 h 1224"/>
                    <a:gd name="T70" fmla="*/ 523 w 1593"/>
                    <a:gd name="T71" fmla="*/ 484 h 1224"/>
                    <a:gd name="T72" fmla="*/ 488 w 1593"/>
                    <a:gd name="T73" fmla="*/ 464 h 1224"/>
                    <a:gd name="T74" fmla="*/ 450 w 1593"/>
                    <a:gd name="T75" fmla="*/ 446 h 1224"/>
                    <a:gd name="T76" fmla="*/ 410 w 1593"/>
                    <a:gd name="T77" fmla="*/ 430 h 1224"/>
                    <a:gd name="T78" fmla="*/ 372 w 1593"/>
                    <a:gd name="T79" fmla="*/ 416 h 1224"/>
                    <a:gd name="T80" fmla="*/ 334 w 1593"/>
                    <a:gd name="T81" fmla="*/ 403 h 1224"/>
                    <a:gd name="T82" fmla="*/ 298 w 1593"/>
                    <a:gd name="T83" fmla="*/ 394 h 1224"/>
                    <a:gd name="T84" fmla="*/ 251 w 1593"/>
                    <a:gd name="T85" fmla="*/ 383 h 1224"/>
                    <a:gd name="T86" fmla="*/ 206 w 1593"/>
                    <a:gd name="T87" fmla="*/ 378 h 1224"/>
                    <a:gd name="T88" fmla="*/ 179 w 1593"/>
                    <a:gd name="T89" fmla="*/ 373 h 1224"/>
                    <a:gd name="T90" fmla="*/ 145 w 1593"/>
                    <a:gd name="T91" fmla="*/ 361 h 1224"/>
                    <a:gd name="T92" fmla="*/ 113 w 1593"/>
                    <a:gd name="T93" fmla="*/ 343 h 1224"/>
                    <a:gd name="T94" fmla="*/ 81 w 1593"/>
                    <a:gd name="T95" fmla="*/ 319 h 1224"/>
                    <a:gd name="T96" fmla="*/ 52 w 1593"/>
                    <a:gd name="T97" fmla="*/ 290 h 1224"/>
                    <a:gd name="T98" fmla="*/ 25 w 1593"/>
                    <a:gd name="T99" fmla="*/ 257 h 1224"/>
                    <a:gd name="T100" fmla="*/ 0 w 1593"/>
                    <a:gd name="T101" fmla="*/ 223 h 1224"/>
                    <a:gd name="T102" fmla="*/ 189 w 1593"/>
                    <a:gd name="T103" fmla="*/ 110 h 1224"/>
                    <a:gd name="T104" fmla="*/ 374 w 1593"/>
                    <a:gd name="T105" fmla="*/ 0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93" h="1224">
                      <a:moveTo>
                        <a:pt x="374" y="0"/>
                      </a:moveTo>
                      <a:lnTo>
                        <a:pt x="1593" y="731"/>
                      </a:lnTo>
                      <a:lnTo>
                        <a:pt x="769" y="1224"/>
                      </a:lnTo>
                      <a:lnTo>
                        <a:pt x="749" y="1206"/>
                      </a:lnTo>
                      <a:lnTo>
                        <a:pt x="731" y="1187"/>
                      </a:lnTo>
                      <a:lnTo>
                        <a:pt x="715" y="1164"/>
                      </a:lnTo>
                      <a:lnTo>
                        <a:pt x="702" y="1134"/>
                      </a:lnTo>
                      <a:lnTo>
                        <a:pt x="694" y="1105"/>
                      </a:lnTo>
                      <a:lnTo>
                        <a:pt x="692" y="1076"/>
                      </a:lnTo>
                      <a:lnTo>
                        <a:pt x="692" y="1047"/>
                      </a:lnTo>
                      <a:lnTo>
                        <a:pt x="694" y="1018"/>
                      </a:lnTo>
                      <a:lnTo>
                        <a:pt x="698" y="990"/>
                      </a:lnTo>
                      <a:lnTo>
                        <a:pt x="703" y="956"/>
                      </a:lnTo>
                      <a:lnTo>
                        <a:pt x="704" y="923"/>
                      </a:lnTo>
                      <a:lnTo>
                        <a:pt x="703" y="892"/>
                      </a:lnTo>
                      <a:lnTo>
                        <a:pt x="696" y="860"/>
                      </a:lnTo>
                      <a:lnTo>
                        <a:pt x="685" y="841"/>
                      </a:lnTo>
                      <a:lnTo>
                        <a:pt x="668" y="822"/>
                      </a:lnTo>
                      <a:lnTo>
                        <a:pt x="647" y="802"/>
                      </a:lnTo>
                      <a:lnTo>
                        <a:pt x="633" y="788"/>
                      </a:lnTo>
                      <a:lnTo>
                        <a:pt x="618" y="773"/>
                      </a:lnTo>
                      <a:lnTo>
                        <a:pt x="605" y="758"/>
                      </a:lnTo>
                      <a:lnTo>
                        <a:pt x="595" y="741"/>
                      </a:lnTo>
                      <a:lnTo>
                        <a:pt x="588" y="721"/>
                      </a:lnTo>
                      <a:lnTo>
                        <a:pt x="587" y="700"/>
                      </a:lnTo>
                      <a:lnTo>
                        <a:pt x="589" y="678"/>
                      </a:lnTo>
                      <a:lnTo>
                        <a:pt x="595" y="659"/>
                      </a:lnTo>
                      <a:lnTo>
                        <a:pt x="604" y="639"/>
                      </a:lnTo>
                      <a:lnTo>
                        <a:pt x="611" y="620"/>
                      </a:lnTo>
                      <a:lnTo>
                        <a:pt x="616" y="603"/>
                      </a:lnTo>
                      <a:lnTo>
                        <a:pt x="617" y="587"/>
                      </a:lnTo>
                      <a:lnTo>
                        <a:pt x="615" y="573"/>
                      </a:lnTo>
                      <a:lnTo>
                        <a:pt x="601" y="550"/>
                      </a:lnTo>
                      <a:lnTo>
                        <a:pt x="581" y="527"/>
                      </a:lnTo>
                      <a:lnTo>
                        <a:pt x="554" y="505"/>
                      </a:lnTo>
                      <a:lnTo>
                        <a:pt x="523" y="484"/>
                      </a:lnTo>
                      <a:lnTo>
                        <a:pt x="488" y="464"/>
                      </a:lnTo>
                      <a:lnTo>
                        <a:pt x="450" y="446"/>
                      </a:lnTo>
                      <a:lnTo>
                        <a:pt x="410" y="430"/>
                      </a:lnTo>
                      <a:lnTo>
                        <a:pt x="372" y="416"/>
                      </a:lnTo>
                      <a:lnTo>
                        <a:pt x="334" y="403"/>
                      </a:lnTo>
                      <a:lnTo>
                        <a:pt x="298" y="394"/>
                      </a:lnTo>
                      <a:lnTo>
                        <a:pt x="251" y="383"/>
                      </a:lnTo>
                      <a:lnTo>
                        <a:pt x="206" y="378"/>
                      </a:lnTo>
                      <a:lnTo>
                        <a:pt x="179" y="373"/>
                      </a:lnTo>
                      <a:lnTo>
                        <a:pt x="145" y="361"/>
                      </a:lnTo>
                      <a:lnTo>
                        <a:pt x="113" y="343"/>
                      </a:lnTo>
                      <a:lnTo>
                        <a:pt x="81" y="319"/>
                      </a:lnTo>
                      <a:lnTo>
                        <a:pt x="52" y="290"/>
                      </a:lnTo>
                      <a:lnTo>
                        <a:pt x="25" y="257"/>
                      </a:lnTo>
                      <a:lnTo>
                        <a:pt x="0" y="223"/>
                      </a:lnTo>
                      <a:lnTo>
                        <a:pt x="189" y="110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AAD04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178"/>
                <p:cNvSpPr>
                  <a:spLocks noEditPoints="1"/>
                </p:cNvSpPr>
                <p:nvPr/>
              </p:nvSpPr>
              <p:spPr bwMode="auto">
                <a:xfrm>
                  <a:off x="4019" y="1762"/>
                  <a:ext cx="154" cy="145"/>
                </a:xfrm>
                <a:custGeom>
                  <a:avLst/>
                  <a:gdLst>
                    <a:gd name="T0" fmla="*/ 667 w 772"/>
                    <a:gd name="T1" fmla="*/ 538 h 725"/>
                    <a:gd name="T2" fmla="*/ 719 w 772"/>
                    <a:gd name="T3" fmla="*/ 554 h 725"/>
                    <a:gd name="T4" fmla="*/ 755 w 772"/>
                    <a:gd name="T5" fmla="*/ 584 h 725"/>
                    <a:gd name="T6" fmla="*/ 772 w 772"/>
                    <a:gd name="T7" fmla="*/ 624 h 725"/>
                    <a:gd name="T8" fmla="*/ 761 w 772"/>
                    <a:gd name="T9" fmla="*/ 667 h 725"/>
                    <a:gd name="T10" fmla="*/ 725 w 772"/>
                    <a:gd name="T11" fmla="*/ 702 h 725"/>
                    <a:gd name="T12" fmla="*/ 671 w 772"/>
                    <a:gd name="T13" fmla="*/ 723 h 725"/>
                    <a:gd name="T14" fmla="*/ 607 w 772"/>
                    <a:gd name="T15" fmla="*/ 724 h 725"/>
                    <a:gd name="T16" fmla="*/ 552 w 772"/>
                    <a:gd name="T17" fmla="*/ 705 h 725"/>
                    <a:gd name="T18" fmla="*/ 516 w 772"/>
                    <a:gd name="T19" fmla="*/ 672 h 725"/>
                    <a:gd name="T20" fmla="*/ 504 w 772"/>
                    <a:gd name="T21" fmla="*/ 630 h 725"/>
                    <a:gd name="T22" fmla="*/ 520 w 772"/>
                    <a:gd name="T23" fmla="*/ 589 h 725"/>
                    <a:gd name="T24" fmla="*/ 556 w 772"/>
                    <a:gd name="T25" fmla="*/ 557 h 725"/>
                    <a:gd name="T26" fmla="*/ 608 w 772"/>
                    <a:gd name="T27" fmla="*/ 539 h 725"/>
                    <a:gd name="T28" fmla="*/ 541 w 772"/>
                    <a:gd name="T29" fmla="*/ 266 h 725"/>
                    <a:gd name="T30" fmla="*/ 589 w 772"/>
                    <a:gd name="T31" fmla="*/ 274 h 725"/>
                    <a:gd name="T32" fmla="*/ 624 w 772"/>
                    <a:gd name="T33" fmla="*/ 296 h 725"/>
                    <a:gd name="T34" fmla="*/ 639 w 772"/>
                    <a:gd name="T35" fmla="*/ 329 h 725"/>
                    <a:gd name="T36" fmla="*/ 627 w 772"/>
                    <a:gd name="T37" fmla="*/ 365 h 725"/>
                    <a:gd name="T38" fmla="*/ 593 w 772"/>
                    <a:gd name="T39" fmla="*/ 392 h 725"/>
                    <a:gd name="T40" fmla="*/ 543 w 772"/>
                    <a:gd name="T41" fmla="*/ 402 h 725"/>
                    <a:gd name="T42" fmla="*/ 492 w 772"/>
                    <a:gd name="T43" fmla="*/ 394 h 725"/>
                    <a:gd name="T44" fmla="*/ 458 w 772"/>
                    <a:gd name="T45" fmla="*/ 369 h 725"/>
                    <a:gd name="T46" fmla="*/ 446 w 772"/>
                    <a:gd name="T47" fmla="*/ 333 h 725"/>
                    <a:gd name="T48" fmla="*/ 460 w 772"/>
                    <a:gd name="T49" fmla="*/ 300 h 725"/>
                    <a:gd name="T50" fmla="*/ 495 w 772"/>
                    <a:gd name="T51" fmla="*/ 277 h 725"/>
                    <a:gd name="T52" fmla="*/ 541 w 772"/>
                    <a:gd name="T53" fmla="*/ 266 h 725"/>
                    <a:gd name="T54" fmla="*/ 96 w 772"/>
                    <a:gd name="T55" fmla="*/ 2 h 725"/>
                    <a:gd name="T56" fmla="*/ 130 w 772"/>
                    <a:gd name="T57" fmla="*/ 14 h 725"/>
                    <a:gd name="T58" fmla="*/ 151 w 772"/>
                    <a:gd name="T59" fmla="*/ 37 h 725"/>
                    <a:gd name="T60" fmla="*/ 153 w 772"/>
                    <a:gd name="T61" fmla="*/ 66 h 725"/>
                    <a:gd name="T62" fmla="*/ 134 w 772"/>
                    <a:gd name="T63" fmla="*/ 92 h 725"/>
                    <a:gd name="T64" fmla="*/ 99 w 772"/>
                    <a:gd name="T65" fmla="*/ 107 h 725"/>
                    <a:gd name="T66" fmla="*/ 55 w 772"/>
                    <a:gd name="T67" fmla="*/ 109 h 725"/>
                    <a:gd name="T68" fmla="*/ 20 w 772"/>
                    <a:gd name="T69" fmla="*/ 94 h 725"/>
                    <a:gd name="T70" fmla="*/ 1 w 772"/>
                    <a:gd name="T71" fmla="*/ 70 h 725"/>
                    <a:gd name="T72" fmla="*/ 5 w 772"/>
                    <a:gd name="T73" fmla="*/ 37 h 725"/>
                    <a:gd name="T74" fmla="*/ 32 w 772"/>
                    <a:gd name="T75" fmla="*/ 11 h 725"/>
                    <a:gd name="T76" fmla="*/ 76 w 772"/>
                    <a:gd name="T77" fmla="*/ 0 h 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72" h="725">
                      <a:moveTo>
                        <a:pt x="637" y="537"/>
                      </a:moveTo>
                      <a:lnTo>
                        <a:pt x="667" y="538"/>
                      </a:lnTo>
                      <a:lnTo>
                        <a:pt x="694" y="544"/>
                      </a:lnTo>
                      <a:lnTo>
                        <a:pt x="719" y="554"/>
                      </a:lnTo>
                      <a:lnTo>
                        <a:pt x="740" y="567"/>
                      </a:lnTo>
                      <a:lnTo>
                        <a:pt x="755" y="584"/>
                      </a:lnTo>
                      <a:lnTo>
                        <a:pt x="767" y="602"/>
                      </a:lnTo>
                      <a:lnTo>
                        <a:pt x="772" y="624"/>
                      </a:lnTo>
                      <a:lnTo>
                        <a:pt x="770" y="645"/>
                      </a:lnTo>
                      <a:lnTo>
                        <a:pt x="761" y="667"/>
                      </a:lnTo>
                      <a:lnTo>
                        <a:pt x="746" y="685"/>
                      </a:lnTo>
                      <a:lnTo>
                        <a:pt x="725" y="702"/>
                      </a:lnTo>
                      <a:lnTo>
                        <a:pt x="700" y="714"/>
                      </a:lnTo>
                      <a:lnTo>
                        <a:pt x="671" y="723"/>
                      </a:lnTo>
                      <a:lnTo>
                        <a:pt x="639" y="725"/>
                      </a:lnTo>
                      <a:lnTo>
                        <a:pt x="607" y="724"/>
                      </a:lnTo>
                      <a:lnTo>
                        <a:pt x="578" y="717"/>
                      </a:lnTo>
                      <a:lnTo>
                        <a:pt x="552" y="705"/>
                      </a:lnTo>
                      <a:lnTo>
                        <a:pt x="532" y="690"/>
                      </a:lnTo>
                      <a:lnTo>
                        <a:pt x="516" y="672"/>
                      </a:lnTo>
                      <a:lnTo>
                        <a:pt x="506" y="651"/>
                      </a:lnTo>
                      <a:lnTo>
                        <a:pt x="504" y="630"/>
                      </a:lnTo>
                      <a:lnTo>
                        <a:pt x="509" y="608"/>
                      </a:lnTo>
                      <a:lnTo>
                        <a:pt x="520" y="589"/>
                      </a:lnTo>
                      <a:lnTo>
                        <a:pt x="535" y="572"/>
                      </a:lnTo>
                      <a:lnTo>
                        <a:pt x="556" y="557"/>
                      </a:lnTo>
                      <a:lnTo>
                        <a:pt x="580" y="546"/>
                      </a:lnTo>
                      <a:lnTo>
                        <a:pt x="608" y="539"/>
                      </a:lnTo>
                      <a:lnTo>
                        <a:pt x="637" y="537"/>
                      </a:lnTo>
                      <a:close/>
                      <a:moveTo>
                        <a:pt x="541" y="266"/>
                      </a:moveTo>
                      <a:lnTo>
                        <a:pt x="567" y="268"/>
                      </a:lnTo>
                      <a:lnTo>
                        <a:pt x="589" y="274"/>
                      </a:lnTo>
                      <a:lnTo>
                        <a:pt x="608" y="284"/>
                      </a:lnTo>
                      <a:lnTo>
                        <a:pt x="624" y="296"/>
                      </a:lnTo>
                      <a:lnTo>
                        <a:pt x="634" y="312"/>
                      </a:lnTo>
                      <a:lnTo>
                        <a:pt x="639" y="329"/>
                      </a:lnTo>
                      <a:lnTo>
                        <a:pt x="637" y="348"/>
                      </a:lnTo>
                      <a:lnTo>
                        <a:pt x="627" y="365"/>
                      </a:lnTo>
                      <a:lnTo>
                        <a:pt x="613" y="381"/>
                      </a:lnTo>
                      <a:lnTo>
                        <a:pt x="593" y="392"/>
                      </a:lnTo>
                      <a:lnTo>
                        <a:pt x="569" y="400"/>
                      </a:lnTo>
                      <a:lnTo>
                        <a:pt x="543" y="402"/>
                      </a:lnTo>
                      <a:lnTo>
                        <a:pt x="516" y="401"/>
                      </a:lnTo>
                      <a:lnTo>
                        <a:pt x="492" y="394"/>
                      </a:lnTo>
                      <a:lnTo>
                        <a:pt x="472" y="383"/>
                      </a:lnTo>
                      <a:lnTo>
                        <a:pt x="458" y="369"/>
                      </a:lnTo>
                      <a:lnTo>
                        <a:pt x="448" y="352"/>
                      </a:lnTo>
                      <a:lnTo>
                        <a:pt x="446" y="333"/>
                      </a:lnTo>
                      <a:lnTo>
                        <a:pt x="451" y="315"/>
                      </a:lnTo>
                      <a:lnTo>
                        <a:pt x="460" y="300"/>
                      </a:lnTo>
                      <a:lnTo>
                        <a:pt x="476" y="286"/>
                      </a:lnTo>
                      <a:lnTo>
                        <a:pt x="495" y="277"/>
                      </a:lnTo>
                      <a:lnTo>
                        <a:pt x="517" y="269"/>
                      </a:lnTo>
                      <a:lnTo>
                        <a:pt x="541" y="266"/>
                      </a:lnTo>
                      <a:close/>
                      <a:moveTo>
                        <a:pt x="76" y="0"/>
                      </a:moveTo>
                      <a:lnTo>
                        <a:pt x="96" y="2"/>
                      </a:lnTo>
                      <a:lnTo>
                        <a:pt x="115" y="6"/>
                      </a:lnTo>
                      <a:lnTo>
                        <a:pt x="130" y="14"/>
                      </a:lnTo>
                      <a:lnTo>
                        <a:pt x="142" y="24"/>
                      </a:lnTo>
                      <a:lnTo>
                        <a:pt x="151" y="37"/>
                      </a:lnTo>
                      <a:lnTo>
                        <a:pt x="154" y="51"/>
                      </a:lnTo>
                      <a:lnTo>
                        <a:pt x="153" y="66"/>
                      </a:lnTo>
                      <a:lnTo>
                        <a:pt x="146" y="80"/>
                      </a:lnTo>
                      <a:lnTo>
                        <a:pt x="134" y="92"/>
                      </a:lnTo>
                      <a:lnTo>
                        <a:pt x="118" y="101"/>
                      </a:lnTo>
                      <a:lnTo>
                        <a:pt x="99" y="107"/>
                      </a:lnTo>
                      <a:lnTo>
                        <a:pt x="77" y="110"/>
                      </a:lnTo>
                      <a:lnTo>
                        <a:pt x="55" y="109"/>
                      </a:lnTo>
                      <a:lnTo>
                        <a:pt x="36" y="103"/>
                      </a:lnTo>
                      <a:lnTo>
                        <a:pt x="20" y="94"/>
                      </a:lnTo>
                      <a:lnTo>
                        <a:pt x="8" y="83"/>
                      </a:lnTo>
                      <a:lnTo>
                        <a:pt x="1" y="70"/>
                      </a:lnTo>
                      <a:lnTo>
                        <a:pt x="0" y="54"/>
                      </a:lnTo>
                      <a:lnTo>
                        <a:pt x="5" y="37"/>
                      </a:lnTo>
                      <a:lnTo>
                        <a:pt x="15" y="23"/>
                      </a:lnTo>
                      <a:lnTo>
                        <a:pt x="32" y="11"/>
                      </a:lnTo>
                      <a:lnTo>
                        <a:pt x="53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D07507"/>
                </a:solidFill>
                <a:ln w="0">
                  <a:solidFill>
                    <a:srgbClr val="D15B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" name="Group 239"/>
            <p:cNvGrpSpPr>
              <a:grpSpLocks noChangeAspect="1"/>
            </p:cNvGrpSpPr>
            <p:nvPr/>
          </p:nvGrpSpPr>
          <p:grpSpPr>
            <a:xfrm>
              <a:off x="1600163" y="2348071"/>
              <a:ext cx="335742" cy="469156"/>
              <a:chOff x="2614722" y="1614443"/>
              <a:chExt cx="335742" cy="469156"/>
            </a:xfrm>
          </p:grpSpPr>
          <p:grpSp>
            <p:nvGrpSpPr>
              <p:cNvPr id="367" name="Group 366"/>
              <p:cNvGrpSpPr>
                <a:grpSpLocks noChangeAspect="1"/>
              </p:cNvGrpSpPr>
              <p:nvPr/>
            </p:nvGrpSpPr>
            <p:grpSpPr>
              <a:xfrm>
                <a:off x="2743200" y="161444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72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8" name="Group 367"/>
              <p:cNvGrpSpPr>
                <a:grpSpLocks noChangeAspect="1"/>
              </p:cNvGrpSpPr>
              <p:nvPr/>
            </p:nvGrpSpPr>
            <p:grpSpPr>
              <a:xfrm>
                <a:off x="2614722" y="1800135"/>
                <a:ext cx="270706" cy="283464"/>
                <a:chOff x="14296501" y="3153250"/>
                <a:chExt cx="521030" cy="545581"/>
              </a:xfrm>
            </p:grpSpPr>
            <p:sp useBgFill="1">
              <p:nvSpPr>
                <p:cNvPr id="369" name="Freeform 112"/>
                <p:cNvSpPr>
                  <a:spLocks/>
                </p:cNvSpPr>
                <p:nvPr/>
              </p:nvSpPr>
              <p:spPr bwMode="auto">
                <a:xfrm>
                  <a:off x="14296501" y="3153250"/>
                  <a:ext cx="521030" cy="545581"/>
                </a:xfrm>
                <a:custGeom>
                  <a:avLst/>
                  <a:gdLst>
                    <a:gd name="T0" fmla="*/ 1001 w 1908"/>
                    <a:gd name="T1" fmla="*/ 0 h 1998"/>
                    <a:gd name="T2" fmla="*/ 1103 w 1908"/>
                    <a:gd name="T3" fmla="*/ 5 h 1998"/>
                    <a:gd name="T4" fmla="*/ 1212 w 1908"/>
                    <a:gd name="T5" fmla="*/ 14 h 1998"/>
                    <a:gd name="T6" fmla="*/ 1322 w 1908"/>
                    <a:gd name="T7" fmla="*/ 27 h 1998"/>
                    <a:gd name="T8" fmla="*/ 1432 w 1908"/>
                    <a:gd name="T9" fmla="*/ 45 h 1998"/>
                    <a:gd name="T10" fmla="*/ 1538 w 1908"/>
                    <a:gd name="T11" fmla="*/ 70 h 1998"/>
                    <a:gd name="T12" fmla="*/ 1637 w 1908"/>
                    <a:gd name="T13" fmla="*/ 102 h 1998"/>
                    <a:gd name="T14" fmla="*/ 1725 w 1908"/>
                    <a:gd name="T15" fmla="*/ 141 h 1998"/>
                    <a:gd name="T16" fmla="*/ 1800 w 1908"/>
                    <a:gd name="T17" fmla="*/ 186 h 1998"/>
                    <a:gd name="T18" fmla="*/ 1858 w 1908"/>
                    <a:gd name="T19" fmla="*/ 241 h 1998"/>
                    <a:gd name="T20" fmla="*/ 1895 w 1908"/>
                    <a:gd name="T21" fmla="*/ 304 h 1998"/>
                    <a:gd name="T22" fmla="*/ 1908 w 1908"/>
                    <a:gd name="T23" fmla="*/ 378 h 1998"/>
                    <a:gd name="T24" fmla="*/ 1908 w 1908"/>
                    <a:gd name="T25" fmla="*/ 404 h 1998"/>
                    <a:gd name="T26" fmla="*/ 1908 w 1908"/>
                    <a:gd name="T27" fmla="*/ 651 h 1998"/>
                    <a:gd name="T28" fmla="*/ 1908 w 1908"/>
                    <a:gd name="T29" fmla="*/ 832 h 1998"/>
                    <a:gd name="T30" fmla="*/ 1908 w 1908"/>
                    <a:gd name="T31" fmla="*/ 964 h 1998"/>
                    <a:gd name="T32" fmla="*/ 1908 w 1908"/>
                    <a:gd name="T33" fmla="*/ 1097 h 1998"/>
                    <a:gd name="T34" fmla="*/ 1908 w 1908"/>
                    <a:gd name="T35" fmla="*/ 1288 h 1998"/>
                    <a:gd name="T36" fmla="*/ 1908 w 1908"/>
                    <a:gd name="T37" fmla="*/ 1403 h 1998"/>
                    <a:gd name="T38" fmla="*/ 1908 w 1908"/>
                    <a:gd name="T39" fmla="*/ 1502 h 1998"/>
                    <a:gd name="T40" fmla="*/ 1908 w 1908"/>
                    <a:gd name="T41" fmla="*/ 1629 h 1998"/>
                    <a:gd name="T42" fmla="*/ 1908 w 1908"/>
                    <a:gd name="T43" fmla="*/ 1646 h 1998"/>
                    <a:gd name="T44" fmla="*/ 1897 w 1908"/>
                    <a:gd name="T45" fmla="*/ 1695 h 1998"/>
                    <a:gd name="T46" fmla="*/ 1851 w 1908"/>
                    <a:gd name="T47" fmla="*/ 1757 h 1998"/>
                    <a:gd name="T48" fmla="*/ 1771 w 1908"/>
                    <a:gd name="T49" fmla="*/ 1824 h 1998"/>
                    <a:gd name="T50" fmla="*/ 1675 w 1908"/>
                    <a:gd name="T51" fmla="*/ 1878 h 1998"/>
                    <a:gd name="T52" fmla="*/ 1566 w 1908"/>
                    <a:gd name="T53" fmla="*/ 1920 h 1998"/>
                    <a:gd name="T54" fmla="*/ 1449 w 1908"/>
                    <a:gd name="T55" fmla="*/ 1952 h 1998"/>
                    <a:gd name="T56" fmla="*/ 1324 w 1908"/>
                    <a:gd name="T57" fmla="*/ 1974 h 1998"/>
                    <a:gd name="T58" fmla="*/ 1198 w 1908"/>
                    <a:gd name="T59" fmla="*/ 1988 h 1998"/>
                    <a:gd name="T60" fmla="*/ 1074 w 1908"/>
                    <a:gd name="T61" fmla="*/ 1995 h 1998"/>
                    <a:gd name="T62" fmla="*/ 953 w 1908"/>
                    <a:gd name="T63" fmla="*/ 1998 h 1998"/>
                    <a:gd name="T64" fmla="*/ 834 w 1908"/>
                    <a:gd name="T65" fmla="*/ 1995 h 1998"/>
                    <a:gd name="T66" fmla="*/ 710 w 1908"/>
                    <a:gd name="T67" fmla="*/ 1988 h 1998"/>
                    <a:gd name="T68" fmla="*/ 584 w 1908"/>
                    <a:gd name="T69" fmla="*/ 1974 h 1998"/>
                    <a:gd name="T70" fmla="*/ 459 w 1908"/>
                    <a:gd name="T71" fmla="*/ 1952 h 1998"/>
                    <a:gd name="T72" fmla="*/ 342 w 1908"/>
                    <a:gd name="T73" fmla="*/ 1920 h 1998"/>
                    <a:gd name="T74" fmla="*/ 233 w 1908"/>
                    <a:gd name="T75" fmla="*/ 1878 h 1998"/>
                    <a:gd name="T76" fmla="*/ 137 w 1908"/>
                    <a:gd name="T77" fmla="*/ 1824 h 1998"/>
                    <a:gd name="T78" fmla="*/ 57 w 1908"/>
                    <a:gd name="T79" fmla="*/ 1757 h 1998"/>
                    <a:gd name="T80" fmla="*/ 11 w 1908"/>
                    <a:gd name="T81" fmla="*/ 1695 h 1998"/>
                    <a:gd name="T82" fmla="*/ 0 w 1908"/>
                    <a:gd name="T83" fmla="*/ 1646 h 1998"/>
                    <a:gd name="T84" fmla="*/ 0 w 1908"/>
                    <a:gd name="T85" fmla="*/ 1629 h 1998"/>
                    <a:gd name="T86" fmla="*/ 0 w 1908"/>
                    <a:gd name="T87" fmla="*/ 1403 h 1998"/>
                    <a:gd name="T88" fmla="*/ 0 w 1908"/>
                    <a:gd name="T89" fmla="*/ 1226 h 1998"/>
                    <a:gd name="T90" fmla="*/ 0 w 1908"/>
                    <a:gd name="T91" fmla="*/ 1097 h 1998"/>
                    <a:gd name="T92" fmla="*/ 0 w 1908"/>
                    <a:gd name="T93" fmla="*/ 964 h 1998"/>
                    <a:gd name="T94" fmla="*/ 0 w 1908"/>
                    <a:gd name="T95" fmla="*/ 769 h 1998"/>
                    <a:gd name="T96" fmla="*/ 0 w 1908"/>
                    <a:gd name="T97" fmla="*/ 651 h 1998"/>
                    <a:gd name="T98" fmla="*/ 0 w 1908"/>
                    <a:gd name="T99" fmla="*/ 547 h 1998"/>
                    <a:gd name="T100" fmla="*/ 0 w 1908"/>
                    <a:gd name="T101" fmla="*/ 404 h 1998"/>
                    <a:gd name="T102" fmla="*/ 0 w 1908"/>
                    <a:gd name="T103" fmla="*/ 378 h 1998"/>
                    <a:gd name="T104" fmla="*/ 13 w 1908"/>
                    <a:gd name="T105" fmla="*/ 304 h 1998"/>
                    <a:gd name="T106" fmla="*/ 50 w 1908"/>
                    <a:gd name="T107" fmla="*/ 241 h 1998"/>
                    <a:gd name="T108" fmla="*/ 108 w 1908"/>
                    <a:gd name="T109" fmla="*/ 186 h 1998"/>
                    <a:gd name="T110" fmla="*/ 183 w 1908"/>
                    <a:gd name="T111" fmla="*/ 141 h 1998"/>
                    <a:gd name="T112" fmla="*/ 271 w 1908"/>
                    <a:gd name="T113" fmla="*/ 102 h 1998"/>
                    <a:gd name="T114" fmla="*/ 370 w 1908"/>
                    <a:gd name="T115" fmla="*/ 70 h 1998"/>
                    <a:gd name="T116" fmla="*/ 476 w 1908"/>
                    <a:gd name="T117" fmla="*/ 45 h 1998"/>
                    <a:gd name="T118" fmla="*/ 586 w 1908"/>
                    <a:gd name="T119" fmla="*/ 27 h 1998"/>
                    <a:gd name="T120" fmla="*/ 696 w 1908"/>
                    <a:gd name="T121" fmla="*/ 14 h 1998"/>
                    <a:gd name="T122" fmla="*/ 804 w 1908"/>
                    <a:gd name="T123" fmla="*/ 5 h 1998"/>
                    <a:gd name="T124" fmla="*/ 907 w 1908"/>
                    <a:gd name="T125" fmla="*/ 0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08" h="1998">
                      <a:moveTo>
                        <a:pt x="953" y="0"/>
                      </a:moveTo>
                      <a:lnTo>
                        <a:pt x="1001" y="0"/>
                      </a:lnTo>
                      <a:lnTo>
                        <a:pt x="1052" y="3"/>
                      </a:lnTo>
                      <a:lnTo>
                        <a:pt x="1103" y="5"/>
                      </a:lnTo>
                      <a:lnTo>
                        <a:pt x="1157" y="9"/>
                      </a:lnTo>
                      <a:lnTo>
                        <a:pt x="1212" y="14"/>
                      </a:lnTo>
                      <a:lnTo>
                        <a:pt x="1266" y="20"/>
                      </a:lnTo>
                      <a:lnTo>
                        <a:pt x="1322" y="27"/>
                      </a:lnTo>
                      <a:lnTo>
                        <a:pt x="1377" y="35"/>
                      </a:lnTo>
                      <a:lnTo>
                        <a:pt x="1432" y="45"/>
                      </a:lnTo>
                      <a:lnTo>
                        <a:pt x="1486" y="57"/>
                      </a:lnTo>
                      <a:lnTo>
                        <a:pt x="1538" y="70"/>
                      </a:lnTo>
                      <a:lnTo>
                        <a:pt x="1589" y="85"/>
                      </a:lnTo>
                      <a:lnTo>
                        <a:pt x="1637" y="102"/>
                      </a:lnTo>
                      <a:lnTo>
                        <a:pt x="1683" y="120"/>
                      </a:lnTo>
                      <a:lnTo>
                        <a:pt x="1725" y="141"/>
                      </a:lnTo>
                      <a:lnTo>
                        <a:pt x="1765" y="162"/>
                      </a:lnTo>
                      <a:lnTo>
                        <a:pt x="1800" y="186"/>
                      </a:lnTo>
                      <a:lnTo>
                        <a:pt x="1832" y="213"/>
                      </a:lnTo>
                      <a:lnTo>
                        <a:pt x="1858" y="241"/>
                      </a:lnTo>
                      <a:lnTo>
                        <a:pt x="1879" y="271"/>
                      </a:lnTo>
                      <a:lnTo>
                        <a:pt x="1895" y="304"/>
                      </a:lnTo>
                      <a:lnTo>
                        <a:pt x="1904" y="339"/>
                      </a:lnTo>
                      <a:lnTo>
                        <a:pt x="1908" y="378"/>
                      </a:lnTo>
                      <a:lnTo>
                        <a:pt x="1908" y="387"/>
                      </a:lnTo>
                      <a:lnTo>
                        <a:pt x="1908" y="404"/>
                      </a:lnTo>
                      <a:lnTo>
                        <a:pt x="1908" y="596"/>
                      </a:lnTo>
                      <a:lnTo>
                        <a:pt x="1908" y="651"/>
                      </a:lnTo>
                      <a:lnTo>
                        <a:pt x="1908" y="708"/>
                      </a:lnTo>
                      <a:lnTo>
                        <a:pt x="1908" y="832"/>
                      </a:lnTo>
                      <a:lnTo>
                        <a:pt x="1908" y="897"/>
                      </a:lnTo>
                      <a:lnTo>
                        <a:pt x="1908" y="964"/>
                      </a:lnTo>
                      <a:lnTo>
                        <a:pt x="1908" y="1030"/>
                      </a:lnTo>
                      <a:lnTo>
                        <a:pt x="1908" y="1097"/>
                      </a:lnTo>
                      <a:lnTo>
                        <a:pt x="1908" y="1162"/>
                      </a:lnTo>
                      <a:lnTo>
                        <a:pt x="1908" y="1288"/>
                      </a:lnTo>
                      <a:lnTo>
                        <a:pt x="1908" y="1347"/>
                      </a:lnTo>
                      <a:lnTo>
                        <a:pt x="1908" y="1403"/>
                      </a:lnTo>
                      <a:lnTo>
                        <a:pt x="1908" y="1455"/>
                      </a:lnTo>
                      <a:lnTo>
                        <a:pt x="1908" y="1502"/>
                      </a:lnTo>
                      <a:lnTo>
                        <a:pt x="1908" y="1543"/>
                      </a:lnTo>
                      <a:lnTo>
                        <a:pt x="1908" y="1629"/>
                      </a:lnTo>
                      <a:lnTo>
                        <a:pt x="1908" y="1642"/>
                      </a:lnTo>
                      <a:lnTo>
                        <a:pt x="1908" y="1646"/>
                      </a:lnTo>
                      <a:lnTo>
                        <a:pt x="1906" y="1671"/>
                      </a:lnTo>
                      <a:lnTo>
                        <a:pt x="1897" y="1695"/>
                      </a:lnTo>
                      <a:lnTo>
                        <a:pt x="1885" y="1717"/>
                      </a:lnTo>
                      <a:lnTo>
                        <a:pt x="1851" y="1757"/>
                      </a:lnTo>
                      <a:lnTo>
                        <a:pt x="1814" y="1792"/>
                      </a:lnTo>
                      <a:lnTo>
                        <a:pt x="1771" y="1824"/>
                      </a:lnTo>
                      <a:lnTo>
                        <a:pt x="1725" y="1853"/>
                      </a:lnTo>
                      <a:lnTo>
                        <a:pt x="1675" y="1878"/>
                      </a:lnTo>
                      <a:lnTo>
                        <a:pt x="1621" y="1900"/>
                      </a:lnTo>
                      <a:lnTo>
                        <a:pt x="1566" y="1920"/>
                      </a:lnTo>
                      <a:lnTo>
                        <a:pt x="1508" y="1937"/>
                      </a:lnTo>
                      <a:lnTo>
                        <a:pt x="1449" y="1952"/>
                      </a:lnTo>
                      <a:lnTo>
                        <a:pt x="1387" y="1964"/>
                      </a:lnTo>
                      <a:lnTo>
                        <a:pt x="1324" y="1974"/>
                      </a:lnTo>
                      <a:lnTo>
                        <a:pt x="1261" y="1982"/>
                      </a:lnTo>
                      <a:lnTo>
                        <a:pt x="1198" y="1988"/>
                      </a:lnTo>
                      <a:lnTo>
                        <a:pt x="1135" y="1993"/>
                      </a:lnTo>
                      <a:lnTo>
                        <a:pt x="1074" y="1995"/>
                      </a:lnTo>
                      <a:lnTo>
                        <a:pt x="1013" y="1997"/>
                      </a:lnTo>
                      <a:lnTo>
                        <a:pt x="953" y="1998"/>
                      </a:lnTo>
                      <a:lnTo>
                        <a:pt x="895" y="1997"/>
                      </a:lnTo>
                      <a:lnTo>
                        <a:pt x="834" y="1995"/>
                      </a:lnTo>
                      <a:lnTo>
                        <a:pt x="773" y="1993"/>
                      </a:lnTo>
                      <a:lnTo>
                        <a:pt x="710" y="1988"/>
                      </a:lnTo>
                      <a:lnTo>
                        <a:pt x="647" y="1982"/>
                      </a:lnTo>
                      <a:lnTo>
                        <a:pt x="584" y="1974"/>
                      </a:lnTo>
                      <a:lnTo>
                        <a:pt x="521" y="1964"/>
                      </a:lnTo>
                      <a:lnTo>
                        <a:pt x="459" y="1952"/>
                      </a:lnTo>
                      <a:lnTo>
                        <a:pt x="400" y="1937"/>
                      </a:lnTo>
                      <a:lnTo>
                        <a:pt x="342" y="1920"/>
                      </a:lnTo>
                      <a:lnTo>
                        <a:pt x="285" y="1900"/>
                      </a:lnTo>
                      <a:lnTo>
                        <a:pt x="233" y="1878"/>
                      </a:lnTo>
                      <a:lnTo>
                        <a:pt x="183" y="1853"/>
                      </a:lnTo>
                      <a:lnTo>
                        <a:pt x="137" y="1824"/>
                      </a:lnTo>
                      <a:lnTo>
                        <a:pt x="94" y="1792"/>
                      </a:lnTo>
                      <a:lnTo>
                        <a:pt x="57" y="1757"/>
                      </a:lnTo>
                      <a:lnTo>
                        <a:pt x="23" y="1717"/>
                      </a:lnTo>
                      <a:lnTo>
                        <a:pt x="11" y="1695"/>
                      </a:lnTo>
                      <a:lnTo>
                        <a:pt x="2" y="1671"/>
                      </a:lnTo>
                      <a:lnTo>
                        <a:pt x="0" y="1646"/>
                      </a:lnTo>
                      <a:lnTo>
                        <a:pt x="0" y="1642"/>
                      </a:lnTo>
                      <a:lnTo>
                        <a:pt x="0" y="1629"/>
                      </a:lnTo>
                      <a:lnTo>
                        <a:pt x="0" y="1455"/>
                      </a:lnTo>
                      <a:lnTo>
                        <a:pt x="0" y="1403"/>
                      </a:lnTo>
                      <a:lnTo>
                        <a:pt x="0" y="1347"/>
                      </a:lnTo>
                      <a:lnTo>
                        <a:pt x="0" y="1226"/>
                      </a:lnTo>
                      <a:lnTo>
                        <a:pt x="0" y="1162"/>
                      </a:lnTo>
                      <a:lnTo>
                        <a:pt x="0" y="1097"/>
                      </a:lnTo>
                      <a:lnTo>
                        <a:pt x="0" y="1030"/>
                      </a:lnTo>
                      <a:lnTo>
                        <a:pt x="0" y="964"/>
                      </a:lnTo>
                      <a:lnTo>
                        <a:pt x="0" y="897"/>
                      </a:lnTo>
                      <a:lnTo>
                        <a:pt x="0" y="769"/>
                      </a:lnTo>
                      <a:lnTo>
                        <a:pt x="0" y="708"/>
                      </a:lnTo>
                      <a:lnTo>
                        <a:pt x="0" y="651"/>
                      </a:lnTo>
                      <a:lnTo>
                        <a:pt x="0" y="596"/>
                      </a:lnTo>
                      <a:lnTo>
                        <a:pt x="0" y="547"/>
                      </a:lnTo>
                      <a:lnTo>
                        <a:pt x="0" y="502"/>
                      </a:lnTo>
                      <a:lnTo>
                        <a:pt x="0" y="404"/>
                      </a:lnTo>
                      <a:lnTo>
                        <a:pt x="0" y="387"/>
                      </a:lnTo>
                      <a:lnTo>
                        <a:pt x="0" y="378"/>
                      </a:lnTo>
                      <a:lnTo>
                        <a:pt x="4" y="339"/>
                      </a:lnTo>
                      <a:lnTo>
                        <a:pt x="13" y="304"/>
                      </a:lnTo>
                      <a:lnTo>
                        <a:pt x="29" y="271"/>
                      </a:lnTo>
                      <a:lnTo>
                        <a:pt x="50" y="241"/>
                      </a:lnTo>
                      <a:lnTo>
                        <a:pt x="76" y="213"/>
                      </a:lnTo>
                      <a:lnTo>
                        <a:pt x="108" y="186"/>
                      </a:lnTo>
                      <a:lnTo>
                        <a:pt x="143" y="162"/>
                      </a:lnTo>
                      <a:lnTo>
                        <a:pt x="183" y="141"/>
                      </a:lnTo>
                      <a:lnTo>
                        <a:pt x="225" y="120"/>
                      </a:lnTo>
                      <a:lnTo>
                        <a:pt x="271" y="102"/>
                      </a:lnTo>
                      <a:lnTo>
                        <a:pt x="319" y="85"/>
                      </a:lnTo>
                      <a:lnTo>
                        <a:pt x="370" y="70"/>
                      </a:lnTo>
                      <a:lnTo>
                        <a:pt x="422" y="57"/>
                      </a:lnTo>
                      <a:lnTo>
                        <a:pt x="476" y="45"/>
                      </a:lnTo>
                      <a:lnTo>
                        <a:pt x="531" y="35"/>
                      </a:lnTo>
                      <a:lnTo>
                        <a:pt x="586" y="27"/>
                      </a:lnTo>
                      <a:lnTo>
                        <a:pt x="642" y="20"/>
                      </a:lnTo>
                      <a:lnTo>
                        <a:pt x="696" y="14"/>
                      </a:lnTo>
                      <a:lnTo>
                        <a:pt x="751" y="9"/>
                      </a:lnTo>
                      <a:lnTo>
                        <a:pt x="804" y="5"/>
                      </a:lnTo>
                      <a:lnTo>
                        <a:pt x="856" y="3"/>
                      </a:lnTo>
                      <a:lnTo>
                        <a:pt x="907" y="0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113"/>
                <p:cNvSpPr>
                  <a:spLocks noEditPoints="1"/>
                </p:cNvSpPr>
                <p:nvPr/>
              </p:nvSpPr>
              <p:spPr bwMode="auto">
                <a:xfrm>
                  <a:off x="14329236" y="3185985"/>
                  <a:ext cx="455560" cy="480111"/>
                </a:xfrm>
                <a:custGeom>
                  <a:avLst/>
                  <a:gdLst>
                    <a:gd name="T0" fmla="*/ 1639 w 1668"/>
                    <a:gd name="T1" fmla="*/ 1560 h 1758"/>
                    <a:gd name="T2" fmla="*/ 1521 w 1668"/>
                    <a:gd name="T3" fmla="*/ 1642 h 1758"/>
                    <a:gd name="T4" fmla="*/ 1370 w 1668"/>
                    <a:gd name="T5" fmla="*/ 1698 h 1758"/>
                    <a:gd name="T6" fmla="*/ 1200 w 1668"/>
                    <a:gd name="T7" fmla="*/ 1733 h 1758"/>
                    <a:gd name="T8" fmla="*/ 1032 w 1668"/>
                    <a:gd name="T9" fmla="*/ 1751 h 1758"/>
                    <a:gd name="T10" fmla="*/ 879 w 1668"/>
                    <a:gd name="T11" fmla="*/ 1758 h 1758"/>
                    <a:gd name="T12" fmla="*/ 747 w 1668"/>
                    <a:gd name="T13" fmla="*/ 1757 h 1758"/>
                    <a:gd name="T14" fmla="*/ 597 w 1668"/>
                    <a:gd name="T15" fmla="*/ 1748 h 1758"/>
                    <a:gd name="T16" fmla="*/ 436 w 1668"/>
                    <a:gd name="T17" fmla="*/ 1728 h 1758"/>
                    <a:gd name="T18" fmla="*/ 279 w 1668"/>
                    <a:gd name="T19" fmla="*/ 1692 h 1758"/>
                    <a:gd name="T20" fmla="*/ 138 w 1668"/>
                    <a:gd name="T21" fmla="*/ 1637 h 1758"/>
                    <a:gd name="T22" fmla="*/ 28 w 1668"/>
                    <a:gd name="T23" fmla="*/ 1559 h 1758"/>
                    <a:gd name="T24" fmla="*/ 46 w 1668"/>
                    <a:gd name="T25" fmla="*/ 1011 h 1758"/>
                    <a:gd name="T26" fmla="*/ 214 w 1668"/>
                    <a:gd name="T27" fmla="*/ 1079 h 1758"/>
                    <a:gd name="T28" fmla="*/ 413 w 1668"/>
                    <a:gd name="T29" fmla="*/ 1123 h 1758"/>
                    <a:gd name="T30" fmla="*/ 625 w 1668"/>
                    <a:gd name="T31" fmla="*/ 1149 h 1758"/>
                    <a:gd name="T32" fmla="*/ 833 w 1668"/>
                    <a:gd name="T33" fmla="*/ 1156 h 1758"/>
                    <a:gd name="T34" fmla="*/ 1042 w 1668"/>
                    <a:gd name="T35" fmla="*/ 1149 h 1758"/>
                    <a:gd name="T36" fmla="*/ 1255 w 1668"/>
                    <a:gd name="T37" fmla="*/ 1123 h 1758"/>
                    <a:gd name="T38" fmla="*/ 1454 w 1668"/>
                    <a:gd name="T39" fmla="*/ 1079 h 1758"/>
                    <a:gd name="T40" fmla="*/ 1622 w 1668"/>
                    <a:gd name="T41" fmla="*/ 1011 h 1758"/>
                    <a:gd name="T42" fmla="*/ 919 w 1668"/>
                    <a:gd name="T43" fmla="*/ 1 h 1758"/>
                    <a:gd name="T44" fmla="*/ 1159 w 1668"/>
                    <a:gd name="T45" fmla="*/ 21 h 1758"/>
                    <a:gd name="T46" fmla="*/ 1365 w 1668"/>
                    <a:gd name="T47" fmla="*/ 59 h 1758"/>
                    <a:gd name="T48" fmla="*/ 1526 w 1668"/>
                    <a:gd name="T49" fmla="*/ 114 h 1758"/>
                    <a:gd name="T50" fmla="*/ 1631 w 1668"/>
                    <a:gd name="T51" fmla="*/ 180 h 1758"/>
                    <a:gd name="T52" fmla="*/ 1668 w 1668"/>
                    <a:gd name="T53" fmla="*/ 258 h 1758"/>
                    <a:gd name="T54" fmla="*/ 1631 w 1668"/>
                    <a:gd name="T55" fmla="*/ 334 h 1758"/>
                    <a:gd name="T56" fmla="*/ 1526 w 1668"/>
                    <a:gd name="T57" fmla="*/ 400 h 1758"/>
                    <a:gd name="T58" fmla="*/ 1365 w 1668"/>
                    <a:gd name="T59" fmla="*/ 455 h 1758"/>
                    <a:gd name="T60" fmla="*/ 1159 w 1668"/>
                    <a:gd name="T61" fmla="*/ 493 h 1758"/>
                    <a:gd name="T62" fmla="*/ 919 w 1668"/>
                    <a:gd name="T63" fmla="*/ 513 h 1758"/>
                    <a:gd name="T64" fmla="*/ 666 w 1668"/>
                    <a:gd name="T65" fmla="*/ 509 h 1758"/>
                    <a:gd name="T66" fmla="*/ 436 w 1668"/>
                    <a:gd name="T67" fmla="*/ 482 h 1758"/>
                    <a:gd name="T68" fmla="*/ 244 w 1668"/>
                    <a:gd name="T69" fmla="*/ 439 h 1758"/>
                    <a:gd name="T70" fmla="*/ 100 w 1668"/>
                    <a:gd name="T71" fmla="*/ 380 h 1758"/>
                    <a:gd name="T72" fmla="*/ 17 w 1668"/>
                    <a:gd name="T73" fmla="*/ 308 h 1758"/>
                    <a:gd name="T74" fmla="*/ 3 w 1668"/>
                    <a:gd name="T75" fmla="*/ 231 h 1758"/>
                    <a:gd name="T76" fmla="*/ 65 w 1668"/>
                    <a:gd name="T77" fmla="*/ 157 h 1758"/>
                    <a:gd name="T78" fmla="*/ 190 w 1668"/>
                    <a:gd name="T79" fmla="*/ 93 h 1758"/>
                    <a:gd name="T80" fmla="*/ 367 w 1668"/>
                    <a:gd name="T81" fmla="*/ 44 h 1758"/>
                    <a:gd name="T82" fmla="*/ 586 w 1668"/>
                    <a:gd name="T83" fmla="*/ 12 h 1758"/>
                    <a:gd name="T84" fmla="*/ 833 w 1668"/>
                    <a:gd name="T85" fmla="*/ 0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68" h="1758">
                      <a:moveTo>
                        <a:pt x="1668" y="983"/>
                      </a:moveTo>
                      <a:lnTo>
                        <a:pt x="1668" y="1526"/>
                      </a:lnTo>
                      <a:lnTo>
                        <a:pt x="1639" y="1560"/>
                      </a:lnTo>
                      <a:lnTo>
                        <a:pt x="1604" y="1590"/>
                      </a:lnTo>
                      <a:lnTo>
                        <a:pt x="1564" y="1618"/>
                      </a:lnTo>
                      <a:lnTo>
                        <a:pt x="1521" y="1642"/>
                      </a:lnTo>
                      <a:lnTo>
                        <a:pt x="1472" y="1662"/>
                      </a:lnTo>
                      <a:lnTo>
                        <a:pt x="1423" y="1682"/>
                      </a:lnTo>
                      <a:lnTo>
                        <a:pt x="1370" y="1698"/>
                      </a:lnTo>
                      <a:lnTo>
                        <a:pt x="1314" y="1711"/>
                      </a:lnTo>
                      <a:lnTo>
                        <a:pt x="1258" y="1723"/>
                      </a:lnTo>
                      <a:lnTo>
                        <a:pt x="1200" y="1733"/>
                      </a:lnTo>
                      <a:lnTo>
                        <a:pt x="1144" y="1740"/>
                      </a:lnTo>
                      <a:lnTo>
                        <a:pt x="1088" y="1746"/>
                      </a:lnTo>
                      <a:lnTo>
                        <a:pt x="1032" y="1751"/>
                      </a:lnTo>
                      <a:lnTo>
                        <a:pt x="978" y="1754"/>
                      </a:lnTo>
                      <a:lnTo>
                        <a:pt x="927" y="1757"/>
                      </a:lnTo>
                      <a:lnTo>
                        <a:pt x="879" y="1758"/>
                      </a:lnTo>
                      <a:lnTo>
                        <a:pt x="833" y="1758"/>
                      </a:lnTo>
                      <a:lnTo>
                        <a:pt x="792" y="1758"/>
                      </a:lnTo>
                      <a:lnTo>
                        <a:pt x="747" y="1757"/>
                      </a:lnTo>
                      <a:lnTo>
                        <a:pt x="699" y="1754"/>
                      </a:lnTo>
                      <a:lnTo>
                        <a:pt x="649" y="1752"/>
                      </a:lnTo>
                      <a:lnTo>
                        <a:pt x="597" y="1748"/>
                      </a:lnTo>
                      <a:lnTo>
                        <a:pt x="544" y="1742"/>
                      </a:lnTo>
                      <a:lnTo>
                        <a:pt x="491" y="1736"/>
                      </a:lnTo>
                      <a:lnTo>
                        <a:pt x="436" y="1728"/>
                      </a:lnTo>
                      <a:lnTo>
                        <a:pt x="383" y="1718"/>
                      </a:lnTo>
                      <a:lnTo>
                        <a:pt x="330" y="1706"/>
                      </a:lnTo>
                      <a:lnTo>
                        <a:pt x="279" y="1692"/>
                      </a:lnTo>
                      <a:lnTo>
                        <a:pt x="229" y="1676"/>
                      </a:lnTo>
                      <a:lnTo>
                        <a:pt x="182" y="1658"/>
                      </a:lnTo>
                      <a:lnTo>
                        <a:pt x="138" y="1637"/>
                      </a:lnTo>
                      <a:lnTo>
                        <a:pt x="96" y="1613"/>
                      </a:lnTo>
                      <a:lnTo>
                        <a:pt x="60" y="1588"/>
                      </a:lnTo>
                      <a:lnTo>
                        <a:pt x="28" y="1559"/>
                      </a:lnTo>
                      <a:lnTo>
                        <a:pt x="0" y="1526"/>
                      </a:lnTo>
                      <a:lnTo>
                        <a:pt x="0" y="983"/>
                      </a:lnTo>
                      <a:lnTo>
                        <a:pt x="46" y="1011"/>
                      </a:lnTo>
                      <a:lnTo>
                        <a:pt x="98" y="1036"/>
                      </a:lnTo>
                      <a:lnTo>
                        <a:pt x="154" y="1058"/>
                      </a:lnTo>
                      <a:lnTo>
                        <a:pt x="214" y="1079"/>
                      </a:lnTo>
                      <a:lnTo>
                        <a:pt x="278" y="1095"/>
                      </a:lnTo>
                      <a:lnTo>
                        <a:pt x="344" y="1111"/>
                      </a:lnTo>
                      <a:lnTo>
                        <a:pt x="413" y="1123"/>
                      </a:lnTo>
                      <a:lnTo>
                        <a:pt x="483" y="1134"/>
                      </a:lnTo>
                      <a:lnTo>
                        <a:pt x="555" y="1143"/>
                      </a:lnTo>
                      <a:lnTo>
                        <a:pt x="625" y="1149"/>
                      </a:lnTo>
                      <a:lnTo>
                        <a:pt x="696" y="1153"/>
                      </a:lnTo>
                      <a:lnTo>
                        <a:pt x="766" y="1156"/>
                      </a:lnTo>
                      <a:lnTo>
                        <a:pt x="833" y="1156"/>
                      </a:lnTo>
                      <a:lnTo>
                        <a:pt x="902" y="1156"/>
                      </a:lnTo>
                      <a:lnTo>
                        <a:pt x="972" y="1153"/>
                      </a:lnTo>
                      <a:lnTo>
                        <a:pt x="1042" y="1149"/>
                      </a:lnTo>
                      <a:lnTo>
                        <a:pt x="1113" y="1143"/>
                      </a:lnTo>
                      <a:lnTo>
                        <a:pt x="1185" y="1134"/>
                      </a:lnTo>
                      <a:lnTo>
                        <a:pt x="1255" y="1123"/>
                      </a:lnTo>
                      <a:lnTo>
                        <a:pt x="1324" y="1110"/>
                      </a:lnTo>
                      <a:lnTo>
                        <a:pt x="1390" y="1095"/>
                      </a:lnTo>
                      <a:lnTo>
                        <a:pt x="1454" y="1079"/>
                      </a:lnTo>
                      <a:lnTo>
                        <a:pt x="1514" y="1058"/>
                      </a:lnTo>
                      <a:lnTo>
                        <a:pt x="1570" y="1036"/>
                      </a:lnTo>
                      <a:lnTo>
                        <a:pt x="1622" y="1011"/>
                      </a:lnTo>
                      <a:lnTo>
                        <a:pt x="1668" y="983"/>
                      </a:lnTo>
                      <a:close/>
                      <a:moveTo>
                        <a:pt x="833" y="0"/>
                      </a:moveTo>
                      <a:lnTo>
                        <a:pt x="919" y="1"/>
                      </a:lnTo>
                      <a:lnTo>
                        <a:pt x="1002" y="5"/>
                      </a:lnTo>
                      <a:lnTo>
                        <a:pt x="1082" y="12"/>
                      </a:lnTo>
                      <a:lnTo>
                        <a:pt x="1159" y="21"/>
                      </a:lnTo>
                      <a:lnTo>
                        <a:pt x="1232" y="31"/>
                      </a:lnTo>
                      <a:lnTo>
                        <a:pt x="1301" y="44"/>
                      </a:lnTo>
                      <a:lnTo>
                        <a:pt x="1365" y="59"/>
                      </a:lnTo>
                      <a:lnTo>
                        <a:pt x="1424" y="75"/>
                      </a:lnTo>
                      <a:lnTo>
                        <a:pt x="1477" y="93"/>
                      </a:lnTo>
                      <a:lnTo>
                        <a:pt x="1526" y="114"/>
                      </a:lnTo>
                      <a:lnTo>
                        <a:pt x="1568" y="134"/>
                      </a:lnTo>
                      <a:lnTo>
                        <a:pt x="1603" y="157"/>
                      </a:lnTo>
                      <a:lnTo>
                        <a:pt x="1631" y="180"/>
                      </a:lnTo>
                      <a:lnTo>
                        <a:pt x="1651" y="206"/>
                      </a:lnTo>
                      <a:lnTo>
                        <a:pt x="1665" y="231"/>
                      </a:lnTo>
                      <a:lnTo>
                        <a:pt x="1668" y="258"/>
                      </a:lnTo>
                      <a:lnTo>
                        <a:pt x="1665" y="283"/>
                      </a:lnTo>
                      <a:lnTo>
                        <a:pt x="1651" y="308"/>
                      </a:lnTo>
                      <a:lnTo>
                        <a:pt x="1631" y="334"/>
                      </a:lnTo>
                      <a:lnTo>
                        <a:pt x="1603" y="357"/>
                      </a:lnTo>
                      <a:lnTo>
                        <a:pt x="1568" y="380"/>
                      </a:lnTo>
                      <a:lnTo>
                        <a:pt x="1526" y="400"/>
                      </a:lnTo>
                      <a:lnTo>
                        <a:pt x="1477" y="421"/>
                      </a:lnTo>
                      <a:lnTo>
                        <a:pt x="1424" y="439"/>
                      </a:lnTo>
                      <a:lnTo>
                        <a:pt x="1365" y="455"/>
                      </a:lnTo>
                      <a:lnTo>
                        <a:pt x="1301" y="470"/>
                      </a:lnTo>
                      <a:lnTo>
                        <a:pt x="1232" y="482"/>
                      </a:lnTo>
                      <a:lnTo>
                        <a:pt x="1159" y="493"/>
                      </a:lnTo>
                      <a:lnTo>
                        <a:pt x="1082" y="502"/>
                      </a:lnTo>
                      <a:lnTo>
                        <a:pt x="1002" y="509"/>
                      </a:lnTo>
                      <a:lnTo>
                        <a:pt x="919" y="513"/>
                      </a:lnTo>
                      <a:lnTo>
                        <a:pt x="833" y="514"/>
                      </a:lnTo>
                      <a:lnTo>
                        <a:pt x="748" y="513"/>
                      </a:lnTo>
                      <a:lnTo>
                        <a:pt x="666" y="509"/>
                      </a:lnTo>
                      <a:lnTo>
                        <a:pt x="586" y="502"/>
                      </a:lnTo>
                      <a:lnTo>
                        <a:pt x="509" y="493"/>
                      </a:lnTo>
                      <a:lnTo>
                        <a:pt x="436" y="482"/>
                      </a:lnTo>
                      <a:lnTo>
                        <a:pt x="367" y="470"/>
                      </a:lnTo>
                      <a:lnTo>
                        <a:pt x="303" y="455"/>
                      </a:lnTo>
                      <a:lnTo>
                        <a:pt x="244" y="439"/>
                      </a:lnTo>
                      <a:lnTo>
                        <a:pt x="190" y="421"/>
                      </a:lnTo>
                      <a:lnTo>
                        <a:pt x="142" y="400"/>
                      </a:lnTo>
                      <a:lnTo>
                        <a:pt x="100" y="380"/>
                      </a:lnTo>
                      <a:lnTo>
                        <a:pt x="65" y="357"/>
                      </a:lnTo>
                      <a:lnTo>
                        <a:pt x="37" y="334"/>
                      </a:lnTo>
                      <a:lnTo>
                        <a:pt x="17" y="308"/>
                      </a:lnTo>
                      <a:lnTo>
                        <a:pt x="3" y="283"/>
                      </a:lnTo>
                      <a:lnTo>
                        <a:pt x="0" y="258"/>
                      </a:lnTo>
                      <a:lnTo>
                        <a:pt x="3" y="231"/>
                      </a:lnTo>
                      <a:lnTo>
                        <a:pt x="17" y="206"/>
                      </a:lnTo>
                      <a:lnTo>
                        <a:pt x="37" y="180"/>
                      </a:lnTo>
                      <a:lnTo>
                        <a:pt x="65" y="157"/>
                      </a:lnTo>
                      <a:lnTo>
                        <a:pt x="100" y="134"/>
                      </a:lnTo>
                      <a:lnTo>
                        <a:pt x="142" y="114"/>
                      </a:lnTo>
                      <a:lnTo>
                        <a:pt x="190" y="93"/>
                      </a:lnTo>
                      <a:lnTo>
                        <a:pt x="244" y="75"/>
                      </a:lnTo>
                      <a:lnTo>
                        <a:pt x="303" y="59"/>
                      </a:lnTo>
                      <a:lnTo>
                        <a:pt x="367" y="44"/>
                      </a:lnTo>
                      <a:lnTo>
                        <a:pt x="436" y="31"/>
                      </a:lnTo>
                      <a:lnTo>
                        <a:pt x="509" y="21"/>
                      </a:lnTo>
                      <a:lnTo>
                        <a:pt x="586" y="12"/>
                      </a:lnTo>
                      <a:lnTo>
                        <a:pt x="666" y="5"/>
                      </a:lnTo>
                      <a:lnTo>
                        <a:pt x="748" y="1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114"/>
                <p:cNvSpPr>
                  <a:spLocks/>
                </p:cNvSpPr>
                <p:nvPr/>
              </p:nvSpPr>
              <p:spPr bwMode="auto">
                <a:xfrm>
                  <a:off x="14329236" y="3318288"/>
                  <a:ext cx="455560" cy="143215"/>
                </a:xfrm>
                <a:custGeom>
                  <a:avLst/>
                  <a:gdLst>
                    <a:gd name="T0" fmla="*/ 0 w 1668"/>
                    <a:gd name="T1" fmla="*/ 0 h 524"/>
                    <a:gd name="T2" fmla="*/ 36 w 1668"/>
                    <a:gd name="T3" fmla="*/ 23 h 524"/>
                    <a:gd name="T4" fmla="*/ 80 w 1668"/>
                    <a:gd name="T5" fmla="*/ 47 h 524"/>
                    <a:gd name="T6" fmla="*/ 132 w 1668"/>
                    <a:gd name="T7" fmla="*/ 69 h 524"/>
                    <a:gd name="T8" fmla="*/ 188 w 1668"/>
                    <a:gd name="T9" fmla="*/ 89 h 524"/>
                    <a:gd name="T10" fmla="*/ 252 w 1668"/>
                    <a:gd name="T11" fmla="*/ 108 h 524"/>
                    <a:gd name="T12" fmla="*/ 323 w 1668"/>
                    <a:gd name="T13" fmla="*/ 127 h 524"/>
                    <a:gd name="T14" fmla="*/ 398 w 1668"/>
                    <a:gd name="T15" fmla="*/ 142 h 524"/>
                    <a:gd name="T16" fmla="*/ 477 w 1668"/>
                    <a:gd name="T17" fmla="*/ 156 h 524"/>
                    <a:gd name="T18" fmla="*/ 561 w 1668"/>
                    <a:gd name="T19" fmla="*/ 168 h 524"/>
                    <a:gd name="T20" fmla="*/ 649 w 1668"/>
                    <a:gd name="T21" fmla="*/ 175 h 524"/>
                    <a:gd name="T22" fmla="*/ 740 w 1668"/>
                    <a:gd name="T23" fmla="*/ 181 h 524"/>
                    <a:gd name="T24" fmla="*/ 833 w 1668"/>
                    <a:gd name="T25" fmla="*/ 182 h 524"/>
                    <a:gd name="T26" fmla="*/ 928 w 1668"/>
                    <a:gd name="T27" fmla="*/ 181 h 524"/>
                    <a:gd name="T28" fmla="*/ 1019 w 1668"/>
                    <a:gd name="T29" fmla="*/ 175 h 524"/>
                    <a:gd name="T30" fmla="*/ 1106 w 1668"/>
                    <a:gd name="T31" fmla="*/ 168 h 524"/>
                    <a:gd name="T32" fmla="*/ 1191 w 1668"/>
                    <a:gd name="T33" fmla="*/ 156 h 524"/>
                    <a:gd name="T34" fmla="*/ 1270 w 1668"/>
                    <a:gd name="T35" fmla="*/ 142 h 524"/>
                    <a:gd name="T36" fmla="*/ 1345 w 1668"/>
                    <a:gd name="T37" fmla="*/ 127 h 524"/>
                    <a:gd name="T38" fmla="*/ 1416 w 1668"/>
                    <a:gd name="T39" fmla="*/ 108 h 524"/>
                    <a:gd name="T40" fmla="*/ 1480 w 1668"/>
                    <a:gd name="T41" fmla="*/ 89 h 524"/>
                    <a:gd name="T42" fmla="*/ 1536 w 1668"/>
                    <a:gd name="T43" fmla="*/ 69 h 524"/>
                    <a:gd name="T44" fmla="*/ 1588 w 1668"/>
                    <a:gd name="T45" fmla="*/ 47 h 524"/>
                    <a:gd name="T46" fmla="*/ 1632 w 1668"/>
                    <a:gd name="T47" fmla="*/ 23 h 524"/>
                    <a:gd name="T48" fmla="*/ 1668 w 1668"/>
                    <a:gd name="T49" fmla="*/ 0 h 524"/>
                    <a:gd name="T50" fmla="*/ 1668 w 1668"/>
                    <a:gd name="T51" fmla="*/ 342 h 524"/>
                    <a:gd name="T52" fmla="*/ 1632 w 1668"/>
                    <a:gd name="T53" fmla="*/ 366 h 524"/>
                    <a:gd name="T54" fmla="*/ 1588 w 1668"/>
                    <a:gd name="T55" fmla="*/ 389 h 524"/>
                    <a:gd name="T56" fmla="*/ 1536 w 1668"/>
                    <a:gd name="T57" fmla="*/ 411 h 524"/>
                    <a:gd name="T58" fmla="*/ 1480 w 1668"/>
                    <a:gd name="T59" fmla="*/ 432 h 524"/>
                    <a:gd name="T60" fmla="*/ 1416 w 1668"/>
                    <a:gd name="T61" fmla="*/ 452 h 524"/>
                    <a:gd name="T62" fmla="*/ 1345 w 1668"/>
                    <a:gd name="T63" fmla="*/ 469 h 524"/>
                    <a:gd name="T64" fmla="*/ 1270 w 1668"/>
                    <a:gd name="T65" fmla="*/ 486 h 524"/>
                    <a:gd name="T66" fmla="*/ 1191 w 1668"/>
                    <a:gd name="T67" fmla="*/ 499 h 524"/>
                    <a:gd name="T68" fmla="*/ 1106 w 1668"/>
                    <a:gd name="T69" fmla="*/ 510 h 524"/>
                    <a:gd name="T70" fmla="*/ 1019 w 1668"/>
                    <a:gd name="T71" fmla="*/ 518 h 524"/>
                    <a:gd name="T72" fmla="*/ 928 w 1668"/>
                    <a:gd name="T73" fmla="*/ 523 h 524"/>
                    <a:gd name="T74" fmla="*/ 833 w 1668"/>
                    <a:gd name="T75" fmla="*/ 524 h 524"/>
                    <a:gd name="T76" fmla="*/ 740 w 1668"/>
                    <a:gd name="T77" fmla="*/ 523 h 524"/>
                    <a:gd name="T78" fmla="*/ 649 w 1668"/>
                    <a:gd name="T79" fmla="*/ 518 h 524"/>
                    <a:gd name="T80" fmla="*/ 561 w 1668"/>
                    <a:gd name="T81" fmla="*/ 510 h 524"/>
                    <a:gd name="T82" fmla="*/ 477 w 1668"/>
                    <a:gd name="T83" fmla="*/ 499 h 524"/>
                    <a:gd name="T84" fmla="*/ 398 w 1668"/>
                    <a:gd name="T85" fmla="*/ 486 h 524"/>
                    <a:gd name="T86" fmla="*/ 323 w 1668"/>
                    <a:gd name="T87" fmla="*/ 469 h 524"/>
                    <a:gd name="T88" fmla="*/ 252 w 1668"/>
                    <a:gd name="T89" fmla="*/ 452 h 524"/>
                    <a:gd name="T90" fmla="*/ 188 w 1668"/>
                    <a:gd name="T91" fmla="*/ 432 h 524"/>
                    <a:gd name="T92" fmla="*/ 132 w 1668"/>
                    <a:gd name="T93" fmla="*/ 411 h 524"/>
                    <a:gd name="T94" fmla="*/ 80 w 1668"/>
                    <a:gd name="T95" fmla="*/ 389 h 524"/>
                    <a:gd name="T96" fmla="*/ 36 w 1668"/>
                    <a:gd name="T97" fmla="*/ 366 h 524"/>
                    <a:gd name="T98" fmla="*/ 0 w 1668"/>
                    <a:gd name="T99" fmla="*/ 342 h 524"/>
                    <a:gd name="T100" fmla="*/ 0 w 1668"/>
                    <a:gd name="T101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68" h="524">
                      <a:moveTo>
                        <a:pt x="0" y="0"/>
                      </a:moveTo>
                      <a:lnTo>
                        <a:pt x="36" y="23"/>
                      </a:lnTo>
                      <a:lnTo>
                        <a:pt x="80" y="47"/>
                      </a:lnTo>
                      <a:lnTo>
                        <a:pt x="132" y="69"/>
                      </a:lnTo>
                      <a:lnTo>
                        <a:pt x="188" y="89"/>
                      </a:lnTo>
                      <a:lnTo>
                        <a:pt x="252" y="108"/>
                      </a:lnTo>
                      <a:lnTo>
                        <a:pt x="323" y="127"/>
                      </a:lnTo>
                      <a:lnTo>
                        <a:pt x="398" y="142"/>
                      </a:lnTo>
                      <a:lnTo>
                        <a:pt x="477" y="156"/>
                      </a:lnTo>
                      <a:lnTo>
                        <a:pt x="561" y="168"/>
                      </a:lnTo>
                      <a:lnTo>
                        <a:pt x="649" y="175"/>
                      </a:lnTo>
                      <a:lnTo>
                        <a:pt x="740" y="181"/>
                      </a:lnTo>
                      <a:lnTo>
                        <a:pt x="833" y="182"/>
                      </a:lnTo>
                      <a:lnTo>
                        <a:pt x="928" y="181"/>
                      </a:lnTo>
                      <a:lnTo>
                        <a:pt x="1019" y="175"/>
                      </a:lnTo>
                      <a:lnTo>
                        <a:pt x="1106" y="168"/>
                      </a:lnTo>
                      <a:lnTo>
                        <a:pt x="1191" y="156"/>
                      </a:lnTo>
                      <a:lnTo>
                        <a:pt x="1270" y="142"/>
                      </a:lnTo>
                      <a:lnTo>
                        <a:pt x="1345" y="127"/>
                      </a:lnTo>
                      <a:lnTo>
                        <a:pt x="1416" y="108"/>
                      </a:lnTo>
                      <a:lnTo>
                        <a:pt x="1480" y="89"/>
                      </a:lnTo>
                      <a:lnTo>
                        <a:pt x="1536" y="69"/>
                      </a:lnTo>
                      <a:lnTo>
                        <a:pt x="1588" y="47"/>
                      </a:lnTo>
                      <a:lnTo>
                        <a:pt x="1632" y="23"/>
                      </a:lnTo>
                      <a:lnTo>
                        <a:pt x="1668" y="0"/>
                      </a:lnTo>
                      <a:lnTo>
                        <a:pt x="1668" y="342"/>
                      </a:lnTo>
                      <a:lnTo>
                        <a:pt x="1632" y="366"/>
                      </a:lnTo>
                      <a:lnTo>
                        <a:pt x="1588" y="389"/>
                      </a:lnTo>
                      <a:lnTo>
                        <a:pt x="1536" y="411"/>
                      </a:lnTo>
                      <a:lnTo>
                        <a:pt x="1480" y="432"/>
                      </a:lnTo>
                      <a:lnTo>
                        <a:pt x="1416" y="452"/>
                      </a:lnTo>
                      <a:lnTo>
                        <a:pt x="1345" y="469"/>
                      </a:lnTo>
                      <a:lnTo>
                        <a:pt x="1270" y="486"/>
                      </a:lnTo>
                      <a:lnTo>
                        <a:pt x="1191" y="499"/>
                      </a:lnTo>
                      <a:lnTo>
                        <a:pt x="1106" y="510"/>
                      </a:lnTo>
                      <a:lnTo>
                        <a:pt x="1019" y="518"/>
                      </a:lnTo>
                      <a:lnTo>
                        <a:pt x="928" y="523"/>
                      </a:lnTo>
                      <a:lnTo>
                        <a:pt x="833" y="524"/>
                      </a:lnTo>
                      <a:lnTo>
                        <a:pt x="740" y="523"/>
                      </a:lnTo>
                      <a:lnTo>
                        <a:pt x="649" y="518"/>
                      </a:lnTo>
                      <a:lnTo>
                        <a:pt x="561" y="510"/>
                      </a:lnTo>
                      <a:lnTo>
                        <a:pt x="477" y="499"/>
                      </a:lnTo>
                      <a:lnTo>
                        <a:pt x="398" y="486"/>
                      </a:lnTo>
                      <a:lnTo>
                        <a:pt x="323" y="469"/>
                      </a:lnTo>
                      <a:lnTo>
                        <a:pt x="252" y="452"/>
                      </a:lnTo>
                      <a:lnTo>
                        <a:pt x="188" y="432"/>
                      </a:lnTo>
                      <a:lnTo>
                        <a:pt x="132" y="411"/>
                      </a:lnTo>
                      <a:lnTo>
                        <a:pt x="80" y="389"/>
                      </a:lnTo>
                      <a:lnTo>
                        <a:pt x="36" y="366"/>
                      </a:lnTo>
                      <a:lnTo>
                        <a:pt x="0" y="3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4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1" name="Group 240"/>
            <p:cNvGrpSpPr>
              <a:grpSpLocks noChangeAspect="1"/>
            </p:cNvGrpSpPr>
            <p:nvPr/>
          </p:nvGrpSpPr>
          <p:grpSpPr>
            <a:xfrm>
              <a:off x="4043472" y="3255457"/>
              <a:ext cx="389652" cy="383437"/>
              <a:chOff x="2490678" y="1504729"/>
              <a:chExt cx="389652" cy="383437"/>
            </a:xfrm>
          </p:grpSpPr>
          <p:grpSp>
            <p:nvGrpSpPr>
              <p:cNvPr id="360" name="Group 359"/>
              <p:cNvGrpSpPr>
                <a:grpSpLocks noChangeAspect="1"/>
              </p:cNvGrpSpPr>
              <p:nvPr/>
            </p:nvGrpSpPr>
            <p:grpSpPr>
              <a:xfrm>
                <a:off x="2609624" y="1504729"/>
                <a:ext cx="270706" cy="283464"/>
                <a:chOff x="14296501" y="3153250"/>
                <a:chExt cx="521030" cy="545581"/>
              </a:xfrm>
            </p:grpSpPr>
            <p:sp useBgFill="1">
              <p:nvSpPr>
                <p:cNvPr id="364" name="Freeform 112"/>
                <p:cNvSpPr>
                  <a:spLocks/>
                </p:cNvSpPr>
                <p:nvPr/>
              </p:nvSpPr>
              <p:spPr bwMode="auto">
                <a:xfrm>
                  <a:off x="14296501" y="3153250"/>
                  <a:ext cx="521030" cy="545581"/>
                </a:xfrm>
                <a:custGeom>
                  <a:avLst/>
                  <a:gdLst>
                    <a:gd name="T0" fmla="*/ 1001 w 1908"/>
                    <a:gd name="T1" fmla="*/ 0 h 1998"/>
                    <a:gd name="T2" fmla="*/ 1103 w 1908"/>
                    <a:gd name="T3" fmla="*/ 5 h 1998"/>
                    <a:gd name="T4" fmla="*/ 1212 w 1908"/>
                    <a:gd name="T5" fmla="*/ 14 h 1998"/>
                    <a:gd name="T6" fmla="*/ 1322 w 1908"/>
                    <a:gd name="T7" fmla="*/ 27 h 1998"/>
                    <a:gd name="T8" fmla="*/ 1432 w 1908"/>
                    <a:gd name="T9" fmla="*/ 45 h 1998"/>
                    <a:gd name="T10" fmla="*/ 1538 w 1908"/>
                    <a:gd name="T11" fmla="*/ 70 h 1998"/>
                    <a:gd name="T12" fmla="*/ 1637 w 1908"/>
                    <a:gd name="T13" fmla="*/ 102 h 1998"/>
                    <a:gd name="T14" fmla="*/ 1725 w 1908"/>
                    <a:gd name="T15" fmla="*/ 141 h 1998"/>
                    <a:gd name="T16" fmla="*/ 1800 w 1908"/>
                    <a:gd name="T17" fmla="*/ 186 h 1998"/>
                    <a:gd name="T18" fmla="*/ 1858 w 1908"/>
                    <a:gd name="T19" fmla="*/ 241 h 1998"/>
                    <a:gd name="T20" fmla="*/ 1895 w 1908"/>
                    <a:gd name="T21" fmla="*/ 304 h 1998"/>
                    <a:gd name="T22" fmla="*/ 1908 w 1908"/>
                    <a:gd name="T23" fmla="*/ 378 h 1998"/>
                    <a:gd name="T24" fmla="*/ 1908 w 1908"/>
                    <a:gd name="T25" fmla="*/ 404 h 1998"/>
                    <a:gd name="T26" fmla="*/ 1908 w 1908"/>
                    <a:gd name="T27" fmla="*/ 651 h 1998"/>
                    <a:gd name="T28" fmla="*/ 1908 w 1908"/>
                    <a:gd name="T29" fmla="*/ 832 h 1998"/>
                    <a:gd name="T30" fmla="*/ 1908 w 1908"/>
                    <a:gd name="T31" fmla="*/ 964 h 1998"/>
                    <a:gd name="T32" fmla="*/ 1908 w 1908"/>
                    <a:gd name="T33" fmla="*/ 1097 h 1998"/>
                    <a:gd name="T34" fmla="*/ 1908 w 1908"/>
                    <a:gd name="T35" fmla="*/ 1288 h 1998"/>
                    <a:gd name="T36" fmla="*/ 1908 w 1908"/>
                    <a:gd name="T37" fmla="*/ 1403 h 1998"/>
                    <a:gd name="T38" fmla="*/ 1908 w 1908"/>
                    <a:gd name="T39" fmla="*/ 1502 h 1998"/>
                    <a:gd name="T40" fmla="*/ 1908 w 1908"/>
                    <a:gd name="T41" fmla="*/ 1629 h 1998"/>
                    <a:gd name="T42" fmla="*/ 1908 w 1908"/>
                    <a:gd name="T43" fmla="*/ 1646 h 1998"/>
                    <a:gd name="T44" fmla="*/ 1897 w 1908"/>
                    <a:gd name="T45" fmla="*/ 1695 h 1998"/>
                    <a:gd name="T46" fmla="*/ 1851 w 1908"/>
                    <a:gd name="T47" fmla="*/ 1757 h 1998"/>
                    <a:gd name="T48" fmla="*/ 1771 w 1908"/>
                    <a:gd name="T49" fmla="*/ 1824 h 1998"/>
                    <a:gd name="T50" fmla="*/ 1675 w 1908"/>
                    <a:gd name="T51" fmla="*/ 1878 h 1998"/>
                    <a:gd name="T52" fmla="*/ 1566 w 1908"/>
                    <a:gd name="T53" fmla="*/ 1920 h 1998"/>
                    <a:gd name="T54" fmla="*/ 1449 w 1908"/>
                    <a:gd name="T55" fmla="*/ 1952 h 1998"/>
                    <a:gd name="T56" fmla="*/ 1324 w 1908"/>
                    <a:gd name="T57" fmla="*/ 1974 h 1998"/>
                    <a:gd name="T58" fmla="*/ 1198 w 1908"/>
                    <a:gd name="T59" fmla="*/ 1988 h 1998"/>
                    <a:gd name="T60" fmla="*/ 1074 w 1908"/>
                    <a:gd name="T61" fmla="*/ 1995 h 1998"/>
                    <a:gd name="T62" fmla="*/ 953 w 1908"/>
                    <a:gd name="T63" fmla="*/ 1998 h 1998"/>
                    <a:gd name="T64" fmla="*/ 834 w 1908"/>
                    <a:gd name="T65" fmla="*/ 1995 h 1998"/>
                    <a:gd name="T66" fmla="*/ 710 w 1908"/>
                    <a:gd name="T67" fmla="*/ 1988 h 1998"/>
                    <a:gd name="T68" fmla="*/ 584 w 1908"/>
                    <a:gd name="T69" fmla="*/ 1974 h 1998"/>
                    <a:gd name="T70" fmla="*/ 459 w 1908"/>
                    <a:gd name="T71" fmla="*/ 1952 h 1998"/>
                    <a:gd name="T72" fmla="*/ 342 w 1908"/>
                    <a:gd name="T73" fmla="*/ 1920 h 1998"/>
                    <a:gd name="T74" fmla="*/ 233 w 1908"/>
                    <a:gd name="T75" fmla="*/ 1878 h 1998"/>
                    <a:gd name="T76" fmla="*/ 137 w 1908"/>
                    <a:gd name="T77" fmla="*/ 1824 h 1998"/>
                    <a:gd name="T78" fmla="*/ 57 w 1908"/>
                    <a:gd name="T79" fmla="*/ 1757 h 1998"/>
                    <a:gd name="T80" fmla="*/ 11 w 1908"/>
                    <a:gd name="T81" fmla="*/ 1695 h 1998"/>
                    <a:gd name="T82" fmla="*/ 0 w 1908"/>
                    <a:gd name="T83" fmla="*/ 1646 h 1998"/>
                    <a:gd name="T84" fmla="*/ 0 w 1908"/>
                    <a:gd name="T85" fmla="*/ 1629 h 1998"/>
                    <a:gd name="T86" fmla="*/ 0 w 1908"/>
                    <a:gd name="T87" fmla="*/ 1403 h 1998"/>
                    <a:gd name="T88" fmla="*/ 0 w 1908"/>
                    <a:gd name="T89" fmla="*/ 1226 h 1998"/>
                    <a:gd name="T90" fmla="*/ 0 w 1908"/>
                    <a:gd name="T91" fmla="*/ 1097 h 1998"/>
                    <a:gd name="T92" fmla="*/ 0 w 1908"/>
                    <a:gd name="T93" fmla="*/ 964 h 1998"/>
                    <a:gd name="T94" fmla="*/ 0 w 1908"/>
                    <a:gd name="T95" fmla="*/ 769 h 1998"/>
                    <a:gd name="T96" fmla="*/ 0 w 1908"/>
                    <a:gd name="T97" fmla="*/ 651 h 1998"/>
                    <a:gd name="T98" fmla="*/ 0 w 1908"/>
                    <a:gd name="T99" fmla="*/ 547 h 1998"/>
                    <a:gd name="T100" fmla="*/ 0 w 1908"/>
                    <a:gd name="T101" fmla="*/ 404 h 1998"/>
                    <a:gd name="T102" fmla="*/ 0 w 1908"/>
                    <a:gd name="T103" fmla="*/ 378 h 1998"/>
                    <a:gd name="T104" fmla="*/ 13 w 1908"/>
                    <a:gd name="T105" fmla="*/ 304 h 1998"/>
                    <a:gd name="T106" fmla="*/ 50 w 1908"/>
                    <a:gd name="T107" fmla="*/ 241 h 1998"/>
                    <a:gd name="T108" fmla="*/ 108 w 1908"/>
                    <a:gd name="T109" fmla="*/ 186 h 1998"/>
                    <a:gd name="T110" fmla="*/ 183 w 1908"/>
                    <a:gd name="T111" fmla="*/ 141 h 1998"/>
                    <a:gd name="T112" fmla="*/ 271 w 1908"/>
                    <a:gd name="T113" fmla="*/ 102 h 1998"/>
                    <a:gd name="T114" fmla="*/ 370 w 1908"/>
                    <a:gd name="T115" fmla="*/ 70 h 1998"/>
                    <a:gd name="T116" fmla="*/ 476 w 1908"/>
                    <a:gd name="T117" fmla="*/ 45 h 1998"/>
                    <a:gd name="T118" fmla="*/ 586 w 1908"/>
                    <a:gd name="T119" fmla="*/ 27 h 1998"/>
                    <a:gd name="T120" fmla="*/ 696 w 1908"/>
                    <a:gd name="T121" fmla="*/ 14 h 1998"/>
                    <a:gd name="T122" fmla="*/ 804 w 1908"/>
                    <a:gd name="T123" fmla="*/ 5 h 1998"/>
                    <a:gd name="T124" fmla="*/ 907 w 1908"/>
                    <a:gd name="T125" fmla="*/ 0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08" h="1998">
                      <a:moveTo>
                        <a:pt x="953" y="0"/>
                      </a:moveTo>
                      <a:lnTo>
                        <a:pt x="1001" y="0"/>
                      </a:lnTo>
                      <a:lnTo>
                        <a:pt x="1052" y="3"/>
                      </a:lnTo>
                      <a:lnTo>
                        <a:pt x="1103" y="5"/>
                      </a:lnTo>
                      <a:lnTo>
                        <a:pt x="1157" y="9"/>
                      </a:lnTo>
                      <a:lnTo>
                        <a:pt x="1212" y="14"/>
                      </a:lnTo>
                      <a:lnTo>
                        <a:pt x="1266" y="20"/>
                      </a:lnTo>
                      <a:lnTo>
                        <a:pt x="1322" y="27"/>
                      </a:lnTo>
                      <a:lnTo>
                        <a:pt x="1377" y="35"/>
                      </a:lnTo>
                      <a:lnTo>
                        <a:pt x="1432" y="45"/>
                      </a:lnTo>
                      <a:lnTo>
                        <a:pt x="1486" y="57"/>
                      </a:lnTo>
                      <a:lnTo>
                        <a:pt x="1538" y="70"/>
                      </a:lnTo>
                      <a:lnTo>
                        <a:pt x="1589" y="85"/>
                      </a:lnTo>
                      <a:lnTo>
                        <a:pt x="1637" y="102"/>
                      </a:lnTo>
                      <a:lnTo>
                        <a:pt x="1683" y="120"/>
                      </a:lnTo>
                      <a:lnTo>
                        <a:pt x="1725" y="141"/>
                      </a:lnTo>
                      <a:lnTo>
                        <a:pt x="1765" y="162"/>
                      </a:lnTo>
                      <a:lnTo>
                        <a:pt x="1800" y="186"/>
                      </a:lnTo>
                      <a:lnTo>
                        <a:pt x="1832" y="213"/>
                      </a:lnTo>
                      <a:lnTo>
                        <a:pt x="1858" y="241"/>
                      </a:lnTo>
                      <a:lnTo>
                        <a:pt x="1879" y="271"/>
                      </a:lnTo>
                      <a:lnTo>
                        <a:pt x="1895" y="304"/>
                      </a:lnTo>
                      <a:lnTo>
                        <a:pt x="1904" y="339"/>
                      </a:lnTo>
                      <a:lnTo>
                        <a:pt x="1908" y="378"/>
                      </a:lnTo>
                      <a:lnTo>
                        <a:pt x="1908" y="387"/>
                      </a:lnTo>
                      <a:lnTo>
                        <a:pt x="1908" y="404"/>
                      </a:lnTo>
                      <a:lnTo>
                        <a:pt x="1908" y="596"/>
                      </a:lnTo>
                      <a:lnTo>
                        <a:pt x="1908" y="651"/>
                      </a:lnTo>
                      <a:lnTo>
                        <a:pt x="1908" y="708"/>
                      </a:lnTo>
                      <a:lnTo>
                        <a:pt x="1908" y="832"/>
                      </a:lnTo>
                      <a:lnTo>
                        <a:pt x="1908" y="897"/>
                      </a:lnTo>
                      <a:lnTo>
                        <a:pt x="1908" y="964"/>
                      </a:lnTo>
                      <a:lnTo>
                        <a:pt x="1908" y="1030"/>
                      </a:lnTo>
                      <a:lnTo>
                        <a:pt x="1908" y="1097"/>
                      </a:lnTo>
                      <a:lnTo>
                        <a:pt x="1908" y="1162"/>
                      </a:lnTo>
                      <a:lnTo>
                        <a:pt x="1908" y="1288"/>
                      </a:lnTo>
                      <a:lnTo>
                        <a:pt x="1908" y="1347"/>
                      </a:lnTo>
                      <a:lnTo>
                        <a:pt x="1908" y="1403"/>
                      </a:lnTo>
                      <a:lnTo>
                        <a:pt x="1908" y="1455"/>
                      </a:lnTo>
                      <a:lnTo>
                        <a:pt x="1908" y="1502"/>
                      </a:lnTo>
                      <a:lnTo>
                        <a:pt x="1908" y="1543"/>
                      </a:lnTo>
                      <a:lnTo>
                        <a:pt x="1908" y="1629"/>
                      </a:lnTo>
                      <a:lnTo>
                        <a:pt x="1908" y="1642"/>
                      </a:lnTo>
                      <a:lnTo>
                        <a:pt x="1908" y="1646"/>
                      </a:lnTo>
                      <a:lnTo>
                        <a:pt x="1906" y="1671"/>
                      </a:lnTo>
                      <a:lnTo>
                        <a:pt x="1897" y="1695"/>
                      </a:lnTo>
                      <a:lnTo>
                        <a:pt x="1885" y="1717"/>
                      </a:lnTo>
                      <a:lnTo>
                        <a:pt x="1851" y="1757"/>
                      </a:lnTo>
                      <a:lnTo>
                        <a:pt x="1814" y="1792"/>
                      </a:lnTo>
                      <a:lnTo>
                        <a:pt x="1771" y="1824"/>
                      </a:lnTo>
                      <a:lnTo>
                        <a:pt x="1725" y="1853"/>
                      </a:lnTo>
                      <a:lnTo>
                        <a:pt x="1675" y="1878"/>
                      </a:lnTo>
                      <a:lnTo>
                        <a:pt x="1621" y="1900"/>
                      </a:lnTo>
                      <a:lnTo>
                        <a:pt x="1566" y="1920"/>
                      </a:lnTo>
                      <a:lnTo>
                        <a:pt x="1508" y="1937"/>
                      </a:lnTo>
                      <a:lnTo>
                        <a:pt x="1449" y="1952"/>
                      </a:lnTo>
                      <a:lnTo>
                        <a:pt x="1387" y="1964"/>
                      </a:lnTo>
                      <a:lnTo>
                        <a:pt x="1324" y="1974"/>
                      </a:lnTo>
                      <a:lnTo>
                        <a:pt x="1261" y="1982"/>
                      </a:lnTo>
                      <a:lnTo>
                        <a:pt x="1198" y="1988"/>
                      </a:lnTo>
                      <a:lnTo>
                        <a:pt x="1135" y="1993"/>
                      </a:lnTo>
                      <a:lnTo>
                        <a:pt x="1074" y="1995"/>
                      </a:lnTo>
                      <a:lnTo>
                        <a:pt x="1013" y="1997"/>
                      </a:lnTo>
                      <a:lnTo>
                        <a:pt x="953" y="1998"/>
                      </a:lnTo>
                      <a:lnTo>
                        <a:pt x="895" y="1997"/>
                      </a:lnTo>
                      <a:lnTo>
                        <a:pt x="834" y="1995"/>
                      </a:lnTo>
                      <a:lnTo>
                        <a:pt x="773" y="1993"/>
                      </a:lnTo>
                      <a:lnTo>
                        <a:pt x="710" y="1988"/>
                      </a:lnTo>
                      <a:lnTo>
                        <a:pt x="647" y="1982"/>
                      </a:lnTo>
                      <a:lnTo>
                        <a:pt x="584" y="1974"/>
                      </a:lnTo>
                      <a:lnTo>
                        <a:pt x="521" y="1964"/>
                      </a:lnTo>
                      <a:lnTo>
                        <a:pt x="459" y="1952"/>
                      </a:lnTo>
                      <a:lnTo>
                        <a:pt x="400" y="1937"/>
                      </a:lnTo>
                      <a:lnTo>
                        <a:pt x="342" y="1920"/>
                      </a:lnTo>
                      <a:lnTo>
                        <a:pt x="285" y="1900"/>
                      </a:lnTo>
                      <a:lnTo>
                        <a:pt x="233" y="1878"/>
                      </a:lnTo>
                      <a:lnTo>
                        <a:pt x="183" y="1853"/>
                      </a:lnTo>
                      <a:lnTo>
                        <a:pt x="137" y="1824"/>
                      </a:lnTo>
                      <a:lnTo>
                        <a:pt x="94" y="1792"/>
                      </a:lnTo>
                      <a:lnTo>
                        <a:pt x="57" y="1757"/>
                      </a:lnTo>
                      <a:lnTo>
                        <a:pt x="23" y="1717"/>
                      </a:lnTo>
                      <a:lnTo>
                        <a:pt x="11" y="1695"/>
                      </a:lnTo>
                      <a:lnTo>
                        <a:pt x="2" y="1671"/>
                      </a:lnTo>
                      <a:lnTo>
                        <a:pt x="0" y="1646"/>
                      </a:lnTo>
                      <a:lnTo>
                        <a:pt x="0" y="1642"/>
                      </a:lnTo>
                      <a:lnTo>
                        <a:pt x="0" y="1629"/>
                      </a:lnTo>
                      <a:lnTo>
                        <a:pt x="0" y="1455"/>
                      </a:lnTo>
                      <a:lnTo>
                        <a:pt x="0" y="1403"/>
                      </a:lnTo>
                      <a:lnTo>
                        <a:pt x="0" y="1347"/>
                      </a:lnTo>
                      <a:lnTo>
                        <a:pt x="0" y="1226"/>
                      </a:lnTo>
                      <a:lnTo>
                        <a:pt x="0" y="1162"/>
                      </a:lnTo>
                      <a:lnTo>
                        <a:pt x="0" y="1097"/>
                      </a:lnTo>
                      <a:lnTo>
                        <a:pt x="0" y="1030"/>
                      </a:lnTo>
                      <a:lnTo>
                        <a:pt x="0" y="964"/>
                      </a:lnTo>
                      <a:lnTo>
                        <a:pt x="0" y="897"/>
                      </a:lnTo>
                      <a:lnTo>
                        <a:pt x="0" y="769"/>
                      </a:lnTo>
                      <a:lnTo>
                        <a:pt x="0" y="708"/>
                      </a:lnTo>
                      <a:lnTo>
                        <a:pt x="0" y="651"/>
                      </a:lnTo>
                      <a:lnTo>
                        <a:pt x="0" y="596"/>
                      </a:lnTo>
                      <a:lnTo>
                        <a:pt x="0" y="547"/>
                      </a:lnTo>
                      <a:lnTo>
                        <a:pt x="0" y="502"/>
                      </a:lnTo>
                      <a:lnTo>
                        <a:pt x="0" y="404"/>
                      </a:lnTo>
                      <a:lnTo>
                        <a:pt x="0" y="387"/>
                      </a:lnTo>
                      <a:lnTo>
                        <a:pt x="0" y="378"/>
                      </a:lnTo>
                      <a:lnTo>
                        <a:pt x="4" y="339"/>
                      </a:lnTo>
                      <a:lnTo>
                        <a:pt x="13" y="304"/>
                      </a:lnTo>
                      <a:lnTo>
                        <a:pt x="29" y="271"/>
                      </a:lnTo>
                      <a:lnTo>
                        <a:pt x="50" y="241"/>
                      </a:lnTo>
                      <a:lnTo>
                        <a:pt x="76" y="213"/>
                      </a:lnTo>
                      <a:lnTo>
                        <a:pt x="108" y="186"/>
                      </a:lnTo>
                      <a:lnTo>
                        <a:pt x="143" y="162"/>
                      </a:lnTo>
                      <a:lnTo>
                        <a:pt x="183" y="141"/>
                      </a:lnTo>
                      <a:lnTo>
                        <a:pt x="225" y="120"/>
                      </a:lnTo>
                      <a:lnTo>
                        <a:pt x="271" y="102"/>
                      </a:lnTo>
                      <a:lnTo>
                        <a:pt x="319" y="85"/>
                      </a:lnTo>
                      <a:lnTo>
                        <a:pt x="370" y="70"/>
                      </a:lnTo>
                      <a:lnTo>
                        <a:pt x="422" y="57"/>
                      </a:lnTo>
                      <a:lnTo>
                        <a:pt x="476" y="45"/>
                      </a:lnTo>
                      <a:lnTo>
                        <a:pt x="531" y="35"/>
                      </a:lnTo>
                      <a:lnTo>
                        <a:pt x="586" y="27"/>
                      </a:lnTo>
                      <a:lnTo>
                        <a:pt x="642" y="20"/>
                      </a:lnTo>
                      <a:lnTo>
                        <a:pt x="696" y="14"/>
                      </a:lnTo>
                      <a:lnTo>
                        <a:pt x="751" y="9"/>
                      </a:lnTo>
                      <a:lnTo>
                        <a:pt x="804" y="5"/>
                      </a:lnTo>
                      <a:lnTo>
                        <a:pt x="856" y="3"/>
                      </a:lnTo>
                      <a:lnTo>
                        <a:pt x="907" y="0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113"/>
                <p:cNvSpPr>
                  <a:spLocks noEditPoints="1"/>
                </p:cNvSpPr>
                <p:nvPr/>
              </p:nvSpPr>
              <p:spPr bwMode="auto">
                <a:xfrm>
                  <a:off x="14329236" y="3185985"/>
                  <a:ext cx="455560" cy="480111"/>
                </a:xfrm>
                <a:custGeom>
                  <a:avLst/>
                  <a:gdLst>
                    <a:gd name="T0" fmla="*/ 1639 w 1668"/>
                    <a:gd name="T1" fmla="*/ 1560 h 1758"/>
                    <a:gd name="T2" fmla="*/ 1521 w 1668"/>
                    <a:gd name="T3" fmla="*/ 1642 h 1758"/>
                    <a:gd name="T4" fmla="*/ 1370 w 1668"/>
                    <a:gd name="T5" fmla="*/ 1698 h 1758"/>
                    <a:gd name="T6" fmla="*/ 1200 w 1668"/>
                    <a:gd name="T7" fmla="*/ 1733 h 1758"/>
                    <a:gd name="T8" fmla="*/ 1032 w 1668"/>
                    <a:gd name="T9" fmla="*/ 1751 h 1758"/>
                    <a:gd name="T10" fmla="*/ 879 w 1668"/>
                    <a:gd name="T11" fmla="*/ 1758 h 1758"/>
                    <a:gd name="T12" fmla="*/ 747 w 1668"/>
                    <a:gd name="T13" fmla="*/ 1757 h 1758"/>
                    <a:gd name="T14" fmla="*/ 597 w 1668"/>
                    <a:gd name="T15" fmla="*/ 1748 h 1758"/>
                    <a:gd name="T16" fmla="*/ 436 w 1668"/>
                    <a:gd name="T17" fmla="*/ 1728 h 1758"/>
                    <a:gd name="T18" fmla="*/ 279 w 1668"/>
                    <a:gd name="T19" fmla="*/ 1692 h 1758"/>
                    <a:gd name="T20" fmla="*/ 138 w 1668"/>
                    <a:gd name="T21" fmla="*/ 1637 h 1758"/>
                    <a:gd name="T22" fmla="*/ 28 w 1668"/>
                    <a:gd name="T23" fmla="*/ 1559 h 1758"/>
                    <a:gd name="T24" fmla="*/ 46 w 1668"/>
                    <a:gd name="T25" fmla="*/ 1011 h 1758"/>
                    <a:gd name="T26" fmla="*/ 214 w 1668"/>
                    <a:gd name="T27" fmla="*/ 1079 h 1758"/>
                    <a:gd name="T28" fmla="*/ 413 w 1668"/>
                    <a:gd name="T29" fmla="*/ 1123 h 1758"/>
                    <a:gd name="T30" fmla="*/ 625 w 1668"/>
                    <a:gd name="T31" fmla="*/ 1149 h 1758"/>
                    <a:gd name="T32" fmla="*/ 833 w 1668"/>
                    <a:gd name="T33" fmla="*/ 1156 h 1758"/>
                    <a:gd name="T34" fmla="*/ 1042 w 1668"/>
                    <a:gd name="T35" fmla="*/ 1149 h 1758"/>
                    <a:gd name="T36" fmla="*/ 1255 w 1668"/>
                    <a:gd name="T37" fmla="*/ 1123 h 1758"/>
                    <a:gd name="T38" fmla="*/ 1454 w 1668"/>
                    <a:gd name="T39" fmla="*/ 1079 h 1758"/>
                    <a:gd name="T40" fmla="*/ 1622 w 1668"/>
                    <a:gd name="T41" fmla="*/ 1011 h 1758"/>
                    <a:gd name="T42" fmla="*/ 919 w 1668"/>
                    <a:gd name="T43" fmla="*/ 1 h 1758"/>
                    <a:gd name="T44" fmla="*/ 1159 w 1668"/>
                    <a:gd name="T45" fmla="*/ 21 h 1758"/>
                    <a:gd name="T46" fmla="*/ 1365 w 1668"/>
                    <a:gd name="T47" fmla="*/ 59 h 1758"/>
                    <a:gd name="T48" fmla="*/ 1526 w 1668"/>
                    <a:gd name="T49" fmla="*/ 114 h 1758"/>
                    <a:gd name="T50" fmla="*/ 1631 w 1668"/>
                    <a:gd name="T51" fmla="*/ 180 h 1758"/>
                    <a:gd name="T52" fmla="*/ 1668 w 1668"/>
                    <a:gd name="T53" fmla="*/ 258 h 1758"/>
                    <a:gd name="T54" fmla="*/ 1631 w 1668"/>
                    <a:gd name="T55" fmla="*/ 334 h 1758"/>
                    <a:gd name="T56" fmla="*/ 1526 w 1668"/>
                    <a:gd name="T57" fmla="*/ 400 h 1758"/>
                    <a:gd name="T58" fmla="*/ 1365 w 1668"/>
                    <a:gd name="T59" fmla="*/ 455 h 1758"/>
                    <a:gd name="T60" fmla="*/ 1159 w 1668"/>
                    <a:gd name="T61" fmla="*/ 493 h 1758"/>
                    <a:gd name="T62" fmla="*/ 919 w 1668"/>
                    <a:gd name="T63" fmla="*/ 513 h 1758"/>
                    <a:gd name="T64" fmla="*/ 666 w 1668"/>
                    <a:gd name="T65" fmla="*/ 509 h 1758"/>
                    <a:gd name="T66" fmla="*/ 436 w 1668"/>
                    <a:gd name="T67" fmla="*/ 482 h 1758"/>
                    <a:gd name="T68" fmla="*/ 244 w 1668"/>
                    <a:gd name="T69" fmla="*/ 439 h 1758"/>
                    <a:gd name="T70" fmla="*/ 100 w 1668"/>
                    <a:gd name="T71" fmla="*/ 380 h 1758"/>
                    <a:gd name="T72" fmla="*/ 17 w 1668"/>
                    <a:gd name="T73" fmla="*/ 308 h 1758"/>
                    <a:gd name="T74" fmla="*/ 3 w 1668"/>
                    <a:gd name="T75" fmla="*/ 231 h 1758"/>
                    <a:gd name="T76" fmla="*/ 65 w 1668"/>
                    <a:gd name="T77" fmla="*/ 157 h 1758"/>
                    <a:gd name="T78" fmla="*/ 190 w 1668"/>
                    <a:gd name="T79" fmla="*/ 93 h 1758"/>
                    <a:gd name="T80" fmla="*/ 367 w 1668"/>
                    <a:gd name="T81" fmla="*/ 44 h 1758"/>
                    <a:gd name="T82" fmla="*/ 586 w 1668"/>
                    <a:gd name="T83" fmla="*/ 12 h 1758"/>
                    <a:gd name="T84" fmla="*/ 833 w 1668"/>
                    <a:gd name="T85" fmla="*/ 0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68" h="1758">
                      <a:moveTo>
                        <a:pt x="1668" y="983"/>
                      </a:moveTo>
                      <a:lnTo>
                        <a:pt x="1668" y="1526"/>
                      </a:lnTo>
                      <a:lnTo>
                        <a:pt x="1639" y="1560"/>
                      </a:lnTo>
                      <a:lnTo>
                        <a:pt x="1604" y="1590"/>
                      </a:lnTo>
                      <a:lnTo>
                        <a:pt x="1564" y="1618"/>
                      </a:lnTo>
                      <a:lnTo>
                        <a:pt x="1521" y="1642"/>
                      </a:lnTo>
                      <a:lnTo>
                        <a:pt x="1472" y="1662"/>
                      </a:lnTo>
                      <a:lnTo>
                        <a:pt x="1423" y="1682"/>
                      </a:lnTo>
                      <a:lnTo>
                        <a:pt x="1370" y="1698"/>
                      </a:lnTo>
                      <a:lnTo>
                        <a:pt x="1314" y="1711"/>
                      </a:lnTo>
                      <a:lnTo>
                        <a:pt x="1258" y="1723"/>
                      </a:lnTo>
                      <a:lnTo>
                        <a:pt x="1200" y="1733"/>
                      </a:lnTo>
                      <a:lnTo>
                        <a:pt x="1144" y="1740"/>
                      </a:lnTo>
                      <a:lnTo>
                        <a:pt x="1088" y="1746"/>
                      </a:lnTo>
                      <a:lnTo>
                        <a:pt x="1032" y="1751"/>
                      </a:lnTo>
                      <a:lnTo>
                        <a:pt x="978" y="1754"/>
                      </a:lnTo>
                      <a:lnTo>
                        <a:pt x="927" y="1757"/>
                      </a:lnTo>
                      <a:lnTo>
                        <a:pt x="879" y="1758"/>
                      </a:lnTo>
                      <a:lnTo>
                        <a:pt x="833" y="1758"/>
                      </a:lnTo>
                      <a:lnTo>
                        <a:pt x="792" y="1758"/>
                      </a:lnTo>
                      <a:lnTo>
                        <a:pt x="747" y="1757"/>
                      </a:lnTo>
                      <a:lnTo>
                        <a:pt x="699" y="1754"/>
                      </a:lnTo>
                      <a:lnTo>
                        <a:pt x="649" y="1752"/>
                      </a:lnTo>
                      <a:lnTo>
                        <a:pt x="597" y="1748"/>
                      </a:lnTo>
                      <a:lnTo>
                        <a:pt x="544" y="1742"/>
                      </a:lnTo>
                      <a:lnTo>
                        <a:pt x="491" y="1736"/>
                      </a:lnTo>
                      <a:lnTo>
                        <a:pt x="436" y="1728"/>
                      </a:lnTo>
                      <a:lnTo>
                        <a:pt x="383" y="1718"/>
                      </a:lnTo>
                      <a:lnTo>
                        <a:pt x="330" y="1706"/>
                      </a:lnTo>
                      <a:lnTo>
                        <a:pt x="279" y="1692"/>
                      </a:lnTo>
                      <a:lnTo>
                        <a:pt x="229" y="1676"/>
                      </a:lnTo>
                      <a:lnTo>
                        <a:pt x="182" y="1658"/>
                      </a:lnTo>
                      <a:lnTo>
                        <a:pt x="138" y="1637"/>
                      </a:lnTo>
                      <a:lnTo>
                        <a:pt x="96" y="1613"/>
                      </a:lnTo>
                      <a:lnTo>
                        <a:pt x="60" y="1588"/>
                      </a:lnTo>
                      <a:lnTo>
                        <a:pt x="28" y="1559"/>
                      </a:lnTo>
                      <a:lnTo>
                        <a:pt x="0" y="1526"/>
                      </a:lnTo>
                      <a:lnTo>
                        <a:pt x="0" y="983"/>
                      </a:lnTo>
                      <a:lnTo>
                        <a:pt x="46" y="1011"/>
                      </a:lnTo>
                      <a:lnTo>
                        <a:pt x="98" y="1036"/>
                      </a:lnTo>
                      <a:lnTo>
                        <a:pt x="154" y="1058"/>
                      </a:lnTo>
                      <a:lnTo>
                        <a:pt x="214" y="1079"/>
                      </a:lnTo>
                      <a:lnTo>
                        <a:pt x="278" y="1095"/>
                      </a:lnTo>
                      <a:lnTo>
                        <a:pt x="344" y="1111"/>
                      </a:lnTo>
                      <a:lnTo>
                        <a:pt x="413" y="1123"/>
                      </a:lnTo>
                      <a:lnTo>
                        <a:pt x="483" y="1134"/>
                      </a:lnTo>
                      <a:lnTo>
                        <a:pt x="555" y="1143"/>
                      </a:lnTo>
                      <a:lnTo>
                        <a:pt x="625" y="1149"/>
                      </a:lnTo>
                      <a:lnTo>
                        <a:pt x="696" y="1153"/>
                      </a:lnTo>
                      <a:lnTo>
                        <a:pt x="766" y="1156"/>
                      </a:lnTo>
                      <a:lnTo>
                        <a:pt x="833" y="1156"/>
                      </a:lnTo>
                      <a:lnTo>
                        <a:pt x="902" y="1156"/>
                      </a:lnTo>
                      <a:lnTo>
                        <a:pt x="972" y="1153"/>
                      </a:lnTo>
                      <a:lnTo>
                        <a:pt x="1042" y="1149"/>
                      </a:lnTo>
                      <a:lnTo>
                        <a:pt x="1113" y="1143"/>
                      </a:lnTo>
                      <a:lnTo>
                        <a:pt x="1185" y="1134"/>
                      </a:lnTo>
                      <a:lnTo>
                        <a:pt x="1255" y="1123"/>
                      </a:lnTo>
                      <a:lnTo>
                        <a:pt x="1324" y="1110"/>
                      </a:lnTo>
                      <a:lnTo>
                        <a:pt x="1390" y="1095"/>
                      </a:lnTo>
                      <a:lnTo>
                        <a:pt x="1454" y="1079"/>
                      </a:lnTo>
                      <a:lnTo>
                        <a:pt x="1514" y="1058"/>
                      </a:lnTo>
                      <a:lnTo>
                        <a:pt x="1570" y="1036"/>
                      </a:lnTo>
                      <a:lnTo>
                        <a:pt x="1622" y="1011"/>
                      </a:lnTo>
                      <a:lnTo>
                        <a:pt x="1668" y="983"/>
                      </a:lnTo>
                      <a:close/>
                      <a:moveTo>
                        <a:pt x="833" y="0"/>
                      </a:moveTo>
                      <a:lnTo>
                        <a:pt x="919" y="1"/>
                      </a:lnTo>
                      <a:lnTo>
                        <a:pt x="1002" y="5"/>
                      </a:lnTo>
                      <a:lnTo>
                        <a:pt x="1082" y="12"/>
                      </a:lnTo>
                      <a:lnTo>
                        <a:pt x="1159" y="21"/>
                      </a:lnTo>
                      <a:lnTo>
                        <a:pt x="1232" y="31"/>
                      </a:lnTo>
                      <a:lnTo>
                        <a:pt x="1301" y="44"/>
                      </a:lnTo>
                      <a:lnTo>
                        <a:pt x="1365" y="59"/>
                      </a:lnTo>
                      <a:lnTo>
                        <a:pt x="1424" y="75"/>
                      </a:lnTo>
                      <a:lnTo>
                        <a:pt x="1477" y="93"/>
                      </a:lnTo>
                      <a:lnTo>
                        <a:pt x="1526" y="114"/>
                      </a:lnTo>
                      <a:lnTo>
                        <a:pt x="1568" y="134"/>
                      </a:lnTo>
                      <a:lnTo>
                        <a:pt x="1603" y="157"/>
                      </a:lnTo>
                      <a:lnTo>
                        <a:pt x="1631" y="180"/>
                      </a:lnTo>
                      <a:lnTo>
                        <a:pt x="1651" y="206"/>
                      </a:lnTo>
                      <a:lnTo>
                        <a:pt x="1665" y="231"/>
                      </a:lnTo>
                      <a:lnTo>
                        <a:pt x="1668" y="258"/>
                      </a:lnTo>
                      <a:lnTo>
                        <a:pt x="1665" y="283"/>
                      </a:lnTo>
                      <a:lnTo>
                        <a:pt x="1651" y="308"/>
                      </a:lnTo>
                      <a:lnTo>
                        <a:pt x="1631" y="334"/>
                      </a:lnTo>
                      <a:lnTo>
                        <a:pt x="1603" y="357"/>
                      </a:lnTo>
                      <a:lnTo>
                        <a:pt x="1568" y="380"/>
                      </a:lnTo>
                      <a:lnTo>
                        <a:pt x="1526" y="400"/>
                      </a:lnTo>
                      <a:lnTo>
                        <a:pt x="1477" y="421"/>
                      </a:lnTo>
                      <a:lnTo>
                        <a:pt x="1424" y="439"/>
                      </a:lnTo>
                      <a:lnTo>
                        <a:pt x="1365" y="455"/>
                      </a:lnTo>
                      <a:lnTo>
                        <a:pt x="1301" y="470"/>
                      </a:lnTo>
                      <a:lnTo>
                        <a:pt x="1232" y="482"/>
                      </a:lnTo>
                      <a:lnTo>
                        <a:pt x="1159" y="493"/>
                      </a:lnTo>
                      <a:lnTo>
                        <a:pt x="1082" y="502"/>
                      </a:lnTo>
                      <a:lnTo>
                        <a:pt x="1002" y="509"/>
                      </a:lnTo>
                      <a:lnTo>
                        <a:pt x="919" y="513"/>
                      </a:lnTo>
                      <a:lnTo>
                        <a:pt x="833" y="514"/>
                      </a:lnTo>
                      <a:lnTo>
                        <a:pt x="748" y="513"/>
                      </a:lnTo>
                      <a:lnTo>
                        <a:pt x="666" y="509"/>
                      </a:lnTo>
                      <a:lnTo>
                        <a:pt x="586" y="502"/>
                      </a:lnTo>
                      <a:lnTo>
                        <a:pt x="509" y="493"/>
                      </a:lnTo>
                      <a:lnTo>
                        <a:pt x="436" y="482"/>
                      </a:lnTo>
                      <a:lnTo>
                        <a:pt x="367" y="470"/>
                      </a:lnTo>
                      <a:lnTo>
                        <a:pt x="303" y="455"/>
                      </a:lnTo>
                      <a:lnTo>
                        <a:pt x="244" y="439"/>
                      </a:lnTo>
                      <a:lnTo>
                        <a:pt x="190" y="421"/>
                      </a:lnTo>
                      <a:lnTo>
                        <a:pt x="142" y="400"/>
                      </a:lnTo>
                      <a:lnTo>
                        <a:pt x="100" y="380"/>
                      </a:lnTo>
                      <a:lnTo>
                        <a:pt x="65" y="357"/>
                      </a:lnTo>
                      <a:lnTo>
                        <a:pt x="37" y="334"/>
                      </a:lnTo>
                      <a:lnTo>
                        <a:pt x="17" y="308"/>
                      </a:lnTo>
                      <a:lnTo>
                        <a:pt x="3" y="283"/>
                      </a:lnTo>
                      <a:lnTo>
                        <a:pt x="0" y="258"/>
                      </a:lnTo>
                      <a:lnTo>
                        <a:pt x="3" y="231"/>
                      </a:lnTo>
                      <a:lnTo>
                        <a:pt x="17" y="206"/>
                      </a:lnTo>
                      <a:lnTo>
                        <a:pt x="37" y="180"/>
                      </a:lnTo>
                      <a:lnTo>
                        <a:pt x="65" y="157"/>
                      </a:lnTo>
                      <a:lnTo>
                        <a:pt x="100" y="134"/>
                      </a:lnTo>
                      <a:lnTo>
                        <a:pt x="142" y="114"/>
                      </a:lnTo>
                      <a:lnTo>
                        <a:pt x="190" y="93"/>
                      </a:lnTo>
                      <a:lnTo>
                        <a:pt x="244" y="75"/>
                      </a:lnTo>
                      <a:lnTo>
                        <a:pt x="303" y="59"/>
                      </a:lnTo>
                      <a:lnTo>
                        <a:pt x="367" y="44"/>
                      </a:lnTo>
                      <a:lnTo>
                        <a:pt x="436" y="31"/>
                      </a:lnTo>
                      <a:lnTo>
                        <a:pt x="509" y="21"/>
                      </a:lnTo>
                      <a:lnTo>
                        <a:pt x="586" y="12"/>
                      </a:lnTo>
                      <a:lnTo>
                        <a:pt x="666" y="5"/>
                      </a:lnTo>
                      <a:lnTo>
                        <a:pt x="748" y="1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114"/>
                <p:cNvSpPr>
                  <a:spLocks/>
                </p:cNvSpPr>
                <p:nvPr/>
              </p:nvSpPr>
              <p:spPr bwMode="auto">
                <a:xfrm>
                  <a:off x="14329236" y="3318288"/>
                  <a:ext cx="455560" cy="143215"/>
                </a:xfrm>
                <a:custGeom>
                  <a:avLst/>
                  <a:gdLst>
                    <a:gd name="T0" fmla="*/ 0 w 1668"/>
                    <a:gd name="T1" fmla="*/ 0 h 524"/>
                    <a:gd name="T2" fmla="*/ 36 w 1668"/>
                    <a:gd name="T3" fmla="*/ 23 h 524"/>
                    <a:gd name="T4" fmla="*/ 80 w 1668"/>
                    <a:gd name="T5" fmla="*/ 47 h 524"/>
                    <a:gd name="T6" fmla="*/ 132 w 1668"/>
                    <a:gd name="T7" fmla="*/ 69 h 524"/>
                    <a:gd name="T8" fmla="*/ 188 w 1668"/>
                    <a:gd name="T9" fmla="*/ 89 h 524"/>
                    <a:gd name="T10" fmla="*/ 252 w 1668"/>
                    <a:gd name="T11" fmla="*/ 108 h 524"/>
                    <a:gd name="T12" fmla="*/ 323 w 1668"/>
                    <a:gd name="T13" fmla="*/ 127 h 524"/>
                    <a:gd name="T14" fmla="*/ 398 w 1668"/>
                    <a:gd name="T15" fmla="*/ 142 h 524"/>
                    <a:gd name="T16" fmla="*/ 477 w 1668"/>
                    <a:gd name="T17" fmla="*/ 156 h 524"/>
                    <a:gd name="T18" fmla="*/ 561 w 1668"/>
                    <a:gd name="T19" fmla="*/ 168 h 524"/>
                    <a:gd name="T20" fmla="*/ 649 w 1668"/>
                    <a:gd name="T21" fmla="*/ 175 h 524"/>
                    <a:gd name="T22" fmla="*/ 740 w 1668"/>
                    <a:gd name="T23" fmla="*/ 181 h 524"/>
                    <a:gd name="T24" fmla="*/ 833 w 1668"/>
                    <a:gd name="T25" fmla="*/ 182 h 524"/>
                    <a:gd name="T26" fmla="*/ 928 w 1668"/>
                    <a:gd name="T27" fmla="*/ 181 h 524"/>
                    <a:gd name="T28" fmla="*/ 1019 w 1668"/>
                    <a:gd name="T29" fmla="*/ 175 h 524"/>
                    <a:gd name="T30" fmla="*/ 1106 w 1668"/>
                    <a:gd name="T31" fmla="*/ 168 h 524"/>
                    <a:gd name="T32" fmla="*/ 1191 w 1668"/>
                    <a:gd name="T33" fmla="*/ 156 h 524"/>
                    <a:gd name="T34" fmla="*/ 1270 w 1668"/>
                    <a:gd name="T35" fmla="*/ 142 h 524"/>
                    <a:gd name="T36" fmla="*/ 1345 w 1668"/>
                    <a:gd name="T37" fmla="*/ 127 h 524"/>
                    <a:gd name="T38" fmla="*/ 1416 w 1668"/>
                    <a:gd name="T39" fmla="*/ 108 h 524"/>
                    <a:gd name="T40" fmla="*/ 1480 w 1668"/>
                    <a:gd name="T41" fmla="*/ 89 h 524"/>
                    <a:gd name="T42" fmla="*/ 1536 w 1668"/>
                    <a:gd name="T43" fmla="*/ 69 h 524"/>
                    <a:gd name="T44" fmla="*/ 1588 w 1668"/>
                    <a:gd name="T45" fmla="*/ 47 h 524"/>
                    <a:gd name="T46" fmla="*/ 1632 w 1668"/>
                    <a:gd name="T47" fmla="*/ 23 h 524"/>
                    <a:gd name="T48" fmla="*/ 1668 w 1668"/>
                    <a:gd name="T49" fmla="*/ 0 h 524"/>
                    <a:gd name="T50" fmla="*/ 1668 w 1668"/>
                    <a:gd name="T51" fmla="*/ 342 h 524"/>
                    <a:gd name="T52" fmla="*/ 1632 w 1668"/>
                    <a:gd name="T53" fmla="*/ 366 h 524"/>
                    <a:gd name="T54" fmla="*/ 1588 w 1668"/>
                    <a:gd name="T55" fmla="*/ 389 h 524"/>
                    <a:gd name="T56" fmla="*/ 1536 w 1668"/>
                    <a:gd name="T57" fmla="*/ 411 h 524"/>
                    <a:gd name="T58" fmla="*/ 1480 w 1668"/>
                    <a:gd name="T59" fmla="*/ 432 h 524"/>
                    <a:gd name="T60" fmla="*/ 1416 w 1668"/>
                    <a:gd name="T61" fmla="*/ 452 h 524"/>
                    <a:gd name="T62" fmla="*/ 1345 w 1668"/>
                    <a:gd name="T63" fmla="*/ 469 h 524"/>
                    <a:gd name="T64" fmla="*/ 1270 w 1668"/>
                    <a:gd name="T65" fmla="*/ 486 h 524"/>
                    <a:gd name="T66" fmla="*/ 1191 w 1668"/>
                    <a:gd name="T67" fmla="*/ 499 h 524"/>
                    <a:gd name="T68" fmla="*/ 1106 w 1668"/>
                    <a:gd name="T69" fmla="*/ 510 h 524"/>
                    <a:gd name="T70" fmla="*/ 1019 w 1668"/>
                    <a:gd name="T71" fmla="*/ 518 h 524"/>
                    <a:gd name="T72" fmla="*/ 928 w 1668"/>
                    <a:gd name="T73" fmla="*/ 523 h 524"/>
                    <a:gd name="T74" fmla="*/ 833 w 1668"/>
                    <a:gd name="T75" fmla="*/ 524 h 524"/>
                    <a:gd name="T76" fmla="*/ 740 w 1668"/>
                    <a:gd name="T77" fmla="*/ 523 h 524"/>
                    <a:gd name="T78" fmla="*/ 649 w 1668"/>
                    <a:gd name="T79" fmla="*/ 518 h 524"/>
                    <a:gd name="T80" fmla="*/ 561 w 1668"/>
                    <a:gd name="T81" fmla="*/ 510 h 524"/>
                    <a:gd name="T82" fmla="*/ 477 w 1668"/>
                    <a:gd name="T83" fmla="*/ 499 h 524"/>
                    <a:gd name="T84" fmla="*/ 398 w 1668"/>
                    <a:gd name="T85" fmla="*/ 486 h 524"/>
                    <a:gd name="T86" fmla="*/ 323 w 1668"/>
                    <a:gd name="T87" fmla="*/ 469 h 524"/>
                    <a:gd name="T88" fmla="*/ 252 w 1668"/>
                    <a:gd name="T89" fmla="*/ 452 h 524"/>
                    <a:gd name="T90" fmla="*/ 188 w 1668"/>
                    <a:gd name="T91" fmla="*/ 432 h 524"/>
                    <a:gd name="T92" fmla="*/ 132 w 1668"/>
                    <a:gd name="T93" fmla="*/ 411 h 524"/>
                    <a:gd name="T94" fmla="*/ 80 w 1668"/>
                    <a:gd name="T95" fmla="*/ 389 h 524"/>
                    <a:gd name="T96" fmla="*/ 36 w 1668"/>
                    <a:gd name="T97" fmla="*/ 366 h 524"/>
                    <a:gd name="T98" fmla="*/ 0 w 1668"/>
                    <a:gd name="T99" fmla="*/ 342 h 524"/>
                    <a:gd name="T100" fmla="*/ 0 w 1668"/>
                    <a:gd name="T101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68" h="524">
                      <a:moveTo>
                        <a:pt x="0" y="0"/>
                      </a:moveTo>
                      <a:lnTo>
                        <a:pt x="36" y="23"/>
                      </a:lnTo>
                      <a:lnTo>
                        <a:pt x="80" y="47"/>
                      </a:lnTo>
                      <a:lnTo>
                        <a:pt x="132" y="69"/>
                      </a:lnTo>
                      <a:lnTo>
                        <a:pt x="188" y="89"/>
                      </a:lnTo>
                      <a:lnTo>
                        <a:pt x="252" y="108"/>
                      </a:lnTo>
                      <a:lnTo>
                        <a:pt x="323" y="127"/>
                      </a:lnTo>
                      <a:lnTo>
                        <a:pt x="398" y="142"/>
                      </a:lnTo>
                      <a:lnTo>
                        <a:pt x="477" y="156"/>
                      </a:lnTo>
                      <a:lnTo>
                        <a:pt x="561" y="168"/>
                      </a:lnTo>
                      <a:lnTo>
                        <a:pt x="649" y="175"/>
                      </a:lnTo>
                      <a:lnTo>
                        <a:pt x="740" y="181"/>
                      </a:lnTo>
                      <a:lnTo>
                        <a:pt x="833" y="182"/>
                      </a:lnTo>
                      <a:lnTo>
                        <a:pt x="928" y="181"/>
                      </a:lnTo>
                      <a:lnTo>
                        <a:pt x="1019" y="175"/>
                      </a:lnTo>
                      <a:lnTo>
                        <a:pt x="1106" y="168"/>
                      </a:lnTo>
                      <a:lnTo>
                        <a:pt x="1191" y="156"/>
                      </a:lnTo>
                      <a:lnTo>
                        <a:pt x="1270" y="142"/>
                      </a:lnTo>
                      <a:lnTo>
                        <a:pt x="1345" y="127"/>
                      </a:lnTo>
                      <a:lnTo>
                        <a:pt x="1416" y="108"/>
                      </a:lnTo>
                      <a:lnTo>
                        <a:pt x="1480" y="89"/>
                      </a:lnTo>
                      <a:lnTo>
                        <a:pt x="1536" y="69"/>
                      </a:lnTo>
                      <a:lnTo>
                        <a:pt x="1588" y="47"/>
                      </a:lnTo>
                      <a:lnTo>
                        <a:pt x="1632" y="23"/>
                      </a:lnTo>
                      <a:lnTo>
                        <a:pt x="1668" y="0"/>
                      </a:lnTo>
                      <a:lnTo>
                        <a:pt x="1668" y="342"/>
                      </a:lnTo>
                      <a:lnTo>
                        <a:pt x="1632" y="366"/>
                      </a:lnTo>
                      <a:lnTo>
                        <a:pt x="1588" y="389"/>
                      </a:lnTo>
                      <a:lnTo>
                        <a:pt x="1536" y="411"/>
                      </a:lnTo>
                      <a:lnTo>
                        <a:pt x="1480" y="432"/>
                      </a:lnTo>
                      <a:lnTo>
                        <a:pt x="1416" y="452"/>
                      </a:lnTo>
                      <a:lnTo>
                        <a:pt x="1345" y="469"/>
                      </a:lnTo>
                      <a:lnTo>
                        <a:pt x="1270" y="486"/>
                      </a:lnTo>
                      <a:lnTo>
                        <a:pt x="1191" y="499"/>
                      </a:lnTo>
                      <a:lnTo>
                        <a:pt x="1106" y="510"/>
                      </a:lnTo>
                      <a:lnTo>
                        <a:pt x="1019" y="518"/>
                      </a:lnTo>
                      <a:lnTo>
                        <a:pt x="928" y="523"/>
                      </a:lnTo>
                      <a:lnTo>
                        <a:pt x="833" y="524"/>
                      </a:lnTo>
                      <a:lnTo>
                        <a:pt x="740" y="523"/>
                      </a:lnTo>
                      <a:lnTo>
                        <a:pt x="649" y="518"/>
                      </a:lnTo>
                      <a:lnTo>
                        <a:pt x="561" y="510"/>
                      </a:lnTo>
                      <a:lnTo>
                        <a:pt x="477" y="499"/>
                      </a:lnTo>
                      <a:lnTo>
                        <a:pt x="398" y="486"/>
                      </a:lnTo>
                      <a:lnTo>
                        <a:pt x="323" y="469"/>
                      </a:lnTo>
                      <a:lnTo>
                        <a:pt x="252" y="452"/>
                      </a:lnTo>
                      <a:lnTo>
                        <a:pt x="188" y="432"/>
                      </a:lnTo>
                      <a:lnTo>
                        <a:pt x="132" y="411"/>
                      </a:lnTo>
                      <a:lnTo>
                        <a:pt x="80" y="389"/>
                      </a:lnTo>
                      <a:lnTo>
                        <a:pt x="36" y="366"/>
                      </a:lnTo>
                      <a:lnTo>
                        <a:pt x="0" y="3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4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360"/>
              <p:cNvGrpSpPr>
                <a:grpSpLocks noChangeAspect="1"/>
              </p:cNvGrpSpPr>
              <p:nvPr/>
            </p:nvGrpSpPr>
            <p:grpSpPr>
              <a:xfrm>
                <a:off x="2490678" y="1531550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62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991731" y="3002820"/>
              <a:ext cx="454369" cy="470490"/>
              <a:chOff x="2953295" y="1614443"/>
              <a:chExt cx="454369" cy="470490"/>
            </a:xfrm>
          </p:grpSpPr>
          <p:grpSp>
            <p:nvGrpSpPr>
              <p:cNvPr id="352" name="Group 351"/>
              <p:cNvGrpSpPr>
                <a:grpSpLocks noChangeAspect="1"/>
              </p:cNvGrpSpPr>
              <p:nvPr/>
            </p:nvGrpSpPr>
            <p:grpSpPr>
              <a:xfrm>
                <a:off x="3200400" y="161444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58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8"/>
              <p:cNvGrpSpPr>
                <a:grpSpLocks noChangeAspect="1"/>
              </p:cNvGrpSpPr>
              <p:nvPr/>
            </p:nvGrpSpPr>
            <p:grpSpPr bwMode="auto">
              <a:xfrm>
                <a:off x="2953295" y="1792325"/>
                <a:ext cx="454369" cy="292608"/>
                <a:chOff x="2075" y="412"/>
                <a:chExt cx="632" cy="407"/>
              </a:xfrm>
            </p:grpSpPr>
            <p:sp useBgFill="1">
              <p:nvSpPr>
                <p:cNvPr id="354" name="Freeform 30"/>
                <p:cNvSpPr>
                  <a:spLocks/>
                </p:cNvSpPr>
                <p:nvPr/>
              </p:nvSpPr>
              <p:spPr bwMode="auto">
                <a:xfrm>
                  <a:off x="2075" y="412"/>
                  <a:ext cx="632" cy="407"/>
                </a:xfrm>
                <a:custGeom>
                  <a:avLst/>
                  <a:gdLst>
                    <a:gd name="T0" fmla="*/ 1578 w 3158"/>
                    <a:gd name="T1" fmla="*/ 0 h 2033"/>
                    <a:gd name="T2" fmla="*/ 1603 w 3158"/>
                    <a:gd name="T3" fmla="*/ 1 h 2033"/>
                    <a:gd name="T4" fmla="*/ 1630 w 3158"/>
                    <a:gd name="T5" fmla="*/ 5 h 2033"/>
                    <a:gd name="T6" fmla="*/ 1659 w 3158"/>
                    <a:gd name="T7" fmla="*/ 11 h 2033"/>
                    <a:gd name="T8" fmla="*/ 1688 w 3158"/>
                    <a:gd name="T9" fmla="*/ 20 h 2033"/>
                    <a:gd name="T10" fmla="*/ 1718 w 3158"/>
                    <a:gd name="T11" fmla="*/ 36 h 2033"/>
                    <a:gd name="T12" fmla="*/ 3049 w 3158"/>
                    <a:gd name="T13" fmla="*/ 834 h 2033"/>
                    <a:gd name="T14" fmla="*/ 3081 w 3158"/>
                    <a:gd name="T15" fmla="*/ 857 h 2033"/>
                    <a:gd name="T16" fmla="*/ 3107 w 3158"/>
                    <a:gd name="T17" fmla="*/ 884 h 2033"/>
                    <a:gd name="T18" fmla="*/ 3129 w 3158"/>
                    <a:gd name="T19" fmla="*/ 914 h 2033"/>
                    <a:gd name="T20" fmla="*/ 3145 w 3158"/>
                    <a:gd name="T21" fmla="*/ 946 h 2033"/>
                    <a:gd name="T22" fmla="*/ 3154 w 3158"/>
                    <a:gd name="T23" fmla="*/ 981 h 2033"/>
                    <a:gd name="T24" fmla="*/ 3158 w 3158"/>
                    <a:gd name="T25" fmla="*/ 1018 h 2033"/>
                    <a:gd name="T26" fmla="*/ 3154 w 3158"/>
                    <a:gd name="T27" fmla="*/ 1053 h 2033"/>
                    <a:gd name="T28" fmla="*/ 3145 w 3158"/>
                    <a:gd name="T29" fmla="*/ 1088 h 2033"/>
                    <a:gd name="T30" fmla="*/ 3129 w 3158"/>
                    <a:gd name="T31" fmla="*/ 1121 h 2033"/>
                    <a:gd name="T32" fmla="*/ 3107 w 3158"/>
                    <a:gd name="T33" fmla="*/ 1150 h 2033"/>
                    <a:gd name="T34" fmla="*/ 3081 w 3158"/>
                    <a:gd name="T35" fmla="*/ 1176 h 2033"/>
                    <a:gd name="T36" fmla="*/ 3049 w 3158"/>
                    <a:gd name="T37" fmla="*/ 1199 h 2033"/>
                    <a:gd name="T38" fmla="*/ 1718 w 3158"/>
                    <a:gd name="T39" fmla="*/ 1998 h 2033"/>
                    <a:gd name="T40" fmla="*/ 1689 w 3158"/>
                    <a:gd name="T41" fmla="*/ 2013 h 2033"/>
                    <a:gd name="T42" fmla="*/ 1659 w 3158"/>
                    <a:gd name="T43" fmla="*/ 2024 h 2033"/>
                    <a:gd name="T44" fmla="*/ 1630 w 3158"/>
                    <a:gd name="T45" fmla="*/ 2030 h 2033"/>
                    <a:gd name="T46" fmla="*/ 1603 w 3158"/>
                    <a:gd name="T47" fmla="*/ 2033 h 2033"/>
                    <a:gd name="T48" fmla="*/ 1578 w 3158"/>
                    <a:gd name="T49" fmla="*/ 2033 h 2033"/>
                    <a:gd name="T50" fmla="*/ 1555 w 3158"/>
                    <a:gd name="T51" fmla="*/ 2033 h 2033"/>
                    <a:gd name="T52" fmla="*/ 1528 w 3158"/>
                    <a:gd name="T53" fmla="*/ 2030 h 2033"/>
                    <a:gd name="T54" fmla="*/ 1498 w 3158"/>
                    <a:gd name="T55" fmla="*/ 2024 h 2033"/>
                    <a:gd name="T56" fmla="*/ 1468 w 3158"/>
                    <a:gd name="T57" fmla="*/ 2013 h 2033"/>
                    <a:gd name="T58" fmla="*/ 1439 w 3158"/>
                    <a:gd name="T59" fmla="*/ 1997 h 2033"/>
                    <a:gd name="T60" fmla="*/ 109 w 3158"/>
                    <a:gd name="T61" fmla="*/ 1199 h 2033"/>
                    <a:gd name="T62" fmla="*/ 77 w 3158"/>
                    <a:gd name="T63" fmla="*/ 1176 h 2033"/>
                    <a:gd name="T64" fmla="*/ 50 w 3158"/>
                    <a:gd name="T65" fmla="*/ 1150 h 2033"/>
                    <a:gd name="T66" fmla="*/ 29 w 3158"/>
                    <a:gd name="T67" fmla="*/ 1119 h 2033"/>
                    <a:gd name="T68" fmla="*/ 13 w 3158"/>
                    <a:gd name="T69" fmla="*/ 1087 h 2033"/>
                    <a:gd name="T70" fmla="*/ 4 w 3158"/>
                    <a:gd name="T71" fmla="*/ 1052 h 2033"/>
                    <a:gd name="T72" fmla="*/ 0 w 3158"/>
                    <a:gd name="T73" fmla="*/ 1015 h 2033"/>
                    <a:gd name="T74" fmla="*/ 4 w 3158"/>
                    <a:gd name="T75" fmla="*/ 980 h 2033"/>
                    <a:gd name="T76" fmla="*/ 13 w 3158"/>
                    <a:gd name="T77" fmla="*/ 945 h 2033"/>
                    <a:gd name="T78" fmla="*/ 29 w 3158"/>
                    <a:gd name="T79" fmla="*/ 913 h 2033"/>
                    <a:gd name="T80" fmla="*/ 51 w 3158"/>
                    <a:gd name="T81" fmla="*/ 882 h 2033"/>
                    <a:gd name="T82" fmla="*/ 77 w 3158"/>
                    <a:gd name="T83" fmla="*/ 857 h 2033"/>
                    <a:gd name="T84" fmla="*/ 109 w 3158"/>
                    <a:gd name="T85" fmla="*/ 834 h 2033"/>
                    <a:gd name="T86" fmla="*/ 1440 w 3158"/>
                    <a:gd name="T87" fmla="*/ 36 h 2033"/>
                    <a:gd name="T88" fmla="*/ 1469 w 3158"/>
                    <a:gd name="T89" fmla="*/ 20 h 2033"/>
                    <a:gd name="T90" fmla="*/ 1499 w 3158"/>
                    <a:gd name="T91" fmla="*/ 11 h 2033"/>
                    <a:gd name="T92" fmla="*/ 1528 w 3158"/>
                    <a:gd name="T93" fmla="*/ 5 h 2033"/>
                    <a:gd name="T94" fmla="*/ 1555 w 3158"/>
                    <a:gd name="T95" fmla="*/ 1 h 2033"/>
                    <a:gd name="T96" fmla="*/ 1578 w 3158"/>
                    <a:gd name="T97" fmla="*/ 0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58" h="2033">
                      <a:moveTo>
                        <a:pt x="1578" y="0"/>
                      </a:moveTo>
                      <a:lnTo>
                        <a:pt x="1603" y="1"/>
                      </a:lnTo>
                      <a:lnTo>
                        <a:pt x="1630" y="5"/>
                      </a:lnTo>
                      <a:lnTo>
                        <a:pt x="1659" y="11"/>
                      </a:lnTo>
                      <a:lnTo>
                        <a:pt x="1688" y="20"/>
                      </a:lnTo>
                      <a:lnTo>
                        <a:pt x="1718" y="36"/>
                      </a:lnTo>
                      <a:lnTo>
                        <a:pt x="3049" y="834"/>
                      </a:lnTo>
                      <a:lnTo>
                        <a:pt x="3081" y="857"/>
                      </a:lnTo>
                      <a:lnTo>
                        <a:pt x="3107" y="884"/>
                      </a:lnTo>
                      <a:lnTo>
                        <a:pt x="3129" y="914"/>
                      </a:lnTo>
                      <a:lnTo>
                        <a:pt x="3145" y="946"/>
                      </a:lnTo>
                      <a:lnTo>
                        <a:pt x="3154" y="981"/>
                      </a:lnTo>
                      <a:lnTo>
                        <a:pt x="3158" y="1018"/>
                      </a:lnTo>
                      <a:lnTo>
                        <a:pt x="3154" y="1053"/>
                      </a:lnTo>
                      <a:lnTo>
                        <a:pt x="3145" y="1088"/>
                      </a:lnTo>
                      <a:lnTo>
                        <a:pt x="3129" y="1121"/>
                      </a:lnTo>
                      <a:lnTo>
                        <a:pt x="3107" y="1150"/>
                      </a:lnTo>
                      <a:lnTo>
                        <a:pt x="3081" y="1176"/>
                      </a:lnTo>
                      <a:lnTo>
                        <a:pt x="3049" y="1199"/>
                      </a:lnTo>
                      <a:lnTo>
                        <a:pt x="1718" y="1998"/>
                      </a:lnTo>
                      <a:lnTo>
                        <a:pt x="1689" y="2013"/>
                      </a:lnTo>
                      <a:lnTo>
                        <a:pt x="1659" y="2024"/>
                      </a:lnTo>
                      <a:lnTo>
                        <a:pt x="1630" y="2030"/>
                      </a:lnTo>
                      <a:lnTo>
                        <a:pt x="1603" y="2033"/>
                      </a:lnTo>
                      <a:lnTo>
                        <a:pt x="1578" y="2033"/>
                      </a:lnTo>
                      <a:lnTo>
                        <a:pt x="1555" y="2033"/>
                      </a:lnTo>
                      <a:lnTo>
                        <a:pt x="1528" y="2030"/>
                      </a:lnTo>
                      <a:lnTo>
                        <a:pt x="1498" y="2024"/>
                      </a:lnTo>
                      <a:lnTo>
                        <a:pt x="1468" y="2013"/>
                      </a:lnTo>
                      <a:lnTo>
                        <a:pt x="1439" y="1997"/>
                      </a:lnTo>
                      <a:lnTo>
                        <a:pt x="109" y="1199"/>
                      </a:lnTo>
                      <a:lnTo>
                        <a:pt x="77" y="1176"/>
                      </a:lnTo>
                      <a:lnTo>
                        <a:pt x="50" y="1150"/>
                      </a:lnTo>
                      <a:lnTo>
                        <a:pt x="29" y="1119"/>
                      </a:lnTo>
                      <a:lnTo>
                        <a:pt x="13" y="1087"/>
                      </a:lnTo>
                      <a:lnTo>
                        <a:pt x="4" y="1052"/>
                      </a:lnTo>
                      <a:lnTo>
                        <a:pt x="0" y="1015"/>
                      </a:lnTo>
                      <a:lnTo>
                        <a:pt x="4" y="980"/>
                      </a:lnTo>
                      <a:lnTo>
                        <a:pt x="13" y="945"/>
                      </a:lnTo>
                      <a:lnTo>
                        <a:pt x="29" y="913"/>
                      </a:lnTo>
                      <a:lnTo>
                        <a:pt x="51" y="882"/>
                      </a:lnTo>
                      <a:lnTo>
                        <a:pt x="77" y="857"/>
                      </a:lnTo>
                      <a:lnTo>
                        <a:pt x="109" y="834"/>
                      </a:lnTo>
                      <a:lnTo>
                        <a:pt x="1440" y="36"/>
                      </a:lnTo>
                      <a:lnTo>
                        <a:pt x="1469" y="20"/>
                      </a:lnTo>
                      <a:lnTo>
                        <a:pt x="1499" y="11"/>
                      </a:lnTo>
                      <a:lnTo>
                        <a:pt x="1528" y="5"/>
                      </a:lnTo>
                      <a:lnTo>
                        <a:pt x="1555" y="1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31"/>
                <p:cNvSpPr>
                  <a:spLocks/>
                </p:cNvSpPr>
                <p:nvPr/>
              </p:nvSpPr>
              <p:spPr bwMode="auto">
                <a:xfrm>
                  <a:off x="2107" y="444"/>
                  <a:ext cx="568" cy="343"/>
                </a:xfrm>
                <a:custGeom>
                  <a:avLst/>
                  <a:gdLst>
                    <a:gd name="T0" fmla="*/ 1417 w 2837"/>
                    <a:gd name="T1" fmla="*/ 0 h 1715"/>
                    <a:gd name="T2" fmla="*/ 1440 w 2837"/>
                    <a:gd name="T3" fmla="*/ 1 h 1715"/>
                    <a:gd name="T4" fmla="*/ 1459 w 2837"/>
                    <a:gd name="T5" fmla="*/ 6 h 1715"/>
                    <a:gd name="T6" fmla="*/ 1475 w 2837"/>
                    <a:gd name="T7" fmla="*/ 14 h 1715"/>
                    <a:gd name="T8" fmla="*/ 2806 w 2837"/>
                    <a:gd name="T9" fmla="*/ 812 h 1715"/>
                    <a:gd name="T10" fmla="*/ 2823 w 2837"/>
                    <a:gd name="T11" fmla="*/ 826 h 1715"/>
                    <a:gd name="T12" fmla="*/ 2834 w 2837"/>
                    <a:gd name="T13" fmla="*/ 842 h 1715"/>
                    <a:gd name="T14" fmla="*/ 2837 w 2837"/>
                    <a:gd name="T15" fmla="*/ 858 h 1715"/>
                    <a:gd name="T16" fmla="*/ 2834 w 2837"/>
                    <a:gd name="T17" fmla="*/ 874 h 1715"/>
                    <a:gd name="T18" fmla="*/ 2823 w 2837"/>
                    <a:gd name="T19" fmla="*/ 890 h 1715"/>
                    <a:gd name="T20" fmla="*/ 2806 w 2837"/>
                    <a:gd name="T21" fmla="*/ 903 h 1715"/>
                    <a:gd name="T22" fmla="*/ 1475 w 2837"/>
                    <a:gd name="T23" fmla="*/ 1703 h 1715"/>
                    <a:gd name="T24" fmla="*/ 1459 w 2837"/>
                    <a:gd name="T25" fmla="*/ 1710 h 1715"/>
                    <a:gd name="T26" fmla="*/ 1440 w 2837"/>
                    <a:gd name="T27" fmla="*/ 1714 h 1715"/>
                    <a:gd name="T28" fmla="*/ 1417 w 2837"/>
                    <a:gd name="T29" fmla="*/ 1715 h 1715"/>
                    <a:gd name="T30" fmla="*/ 1396 w 2837"/>
                    <a:gd name="T31" fmla="*/ 1714 h 1715"/>
                    <a:gd name="T32" fmla="*/ 1377 w 2837"/>
                    <a:gd name="T33" fmla="*/ 1710 h 1715"/>
                    <a:gd name="T34" fmla="*/ 1361 w 2837"/>
                    <a:gd name="T35" fmla="*/ 1703 h 1715"/>
                    <a:gd name="T36" fmla="*/ 30 w 2837"/>
                    <a:gd name="T37" fmla="*/ 903 h 1715"/>
                    <a:gd name="T38" fmla="*/ 14 w 2837"/>
                    <a:gd name="T39" fmla="*/ 891 h 1715"/>
                    <a:gd name="T40" fmla="*/ 5 w 2837"/>
                    <a:gd name="T41" fmla="*/ 878 h 1715"/>
                    <a:gd name="T42" fmla="*/ 0 w 2837"/>
                    <a:gd name="T43" fmla="*/ 865 h 1715"/>
                    <a:gd name="T44" fmla="*/ 0 w 2837"/>
                    <a:gd name="T45" fmla="*/ 850 h 1715"/>
                    <a:gd name="T46" fmla="*/ 5 w 2837"/>
                    <a:gd name="T47" fmla="*/ 837 h 1715"/>
                    <a:gd name="T48" fmla="*/ 14 w 2837"/>
                    <a:gd name="T49" fmla="*/ 824 h 1715"/>
                    <a:gd name="T50" fmla="*/ 30 w 2837"/>
                    <a:gd name="T51" fmla="*/ 812 h 1715"/>
                    <a:gd name="T52" fmla="*/ 1361 w 2837"/>
                    <a:gd name="T53" fmla="*/ 14 h 1715"/>
                    <a:gd name="T54" fmla="*/ 1377 w 2837"/>
                    <a:gd name="T55" fmla="*/ 6 h 1715"/>
                    <a:gd name="T56" fmla="*/ 1396 w 2837"/>
                    <a:gd name="T57" fmla="*/ 1 h 1715"/>
                    <a:gd name="T58" fmla="*/ 1417 w 2837"/>
                    <a:gd name="T59" fmla="*/ 0 h 1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37" h="1715">
                      <a:moveTo>
                        <a:pt x="1417" y="0"/>
                      </a:moveTo>
                      <a:lnTo>
                        <a:pt x="1440" y="1"/>
                      </a:lnTo>
                      <a:lnTo>
                        <a:pt x="1459" y="6"/>
                      </a:lnTo>
                      <a:lnTo>
                        <a:pt x="1475" y="14"/>
                      </a:lnTo>
                      <a:lnTo>
                        <a:pt x="2806" y="812"/>
                      </a:lnTo>
                      <a:lnTo>
                        <a:pt x="2823" y="826"/>
                      </a:lnTo>
                      <a:lnTo>
                        <a:pt x="2834" y="842"/>
                      </a:lnTo>
                      <a:lnTo>
                        <a:pt x="2837" y="858"/>
                      </a:lnTo>
                      <a:lnTo>
                        <a:pt x="2834" y="874"/>
                      </a:lnTo>
                      <a:lnTo>
                        <a:pt x="2823" y="890"/>
                      </a:lnTo>
                      <a:lnTo>
                        <a:pt x="2806" y="903"/>
                      </a:lnTo>
                      <a:lnTo>
                        <a:pt x="1475" y="1703"/>
                      </a:lnTo>
                      <a:lnTo>
                        <a:pt x="1459" y="1710"/>
                      </a:lnTo>
                      <a:lnTo>
                        <a:pt x="1440" y="1714"/>
                      </a:lnTo>
                      <a:lnTo>
                        <a:pt x="1417" y="1715"/>
                      </a:lnTo>
                      <a:lnTo>
                        <a:pt x="1396" y="1714"/>
                      </a:lnTo>
                      <a:lnTo>
                        <a:pt x="1377" y="1710"/>
                      </a:lnTo>
                      <a:lnTo>
                        <a:pt x="1361" y="1703"/>
                      </a:lnTo>
                      <a:lnTo>
                        <a:pt x="30" y="903"/>
                      </a:lnTo>
                      <a:lnTo>
                        <a:pt x="14" y="891"/>
                      </a:lnTo>
                      <a:lnTo>
                        <a:pt x="5" y="878"/>
                      </a:lnTo>
                      <a:lnTo>
                        <a:pt x="0" y="865"/>
                      </a:lnTo>
                      <a:lnTo>
                        <a:pt x="0" y="850"/>
                      </a:lnTo>
                      <a:lnTo>
                        <a:pt x="5" y="837"/>
                      </a:lnTo>
                      <a:lnTo>
                        <a:pt x="14" y="824"/>
                      </a:lnTo>
                      <a:lnTo>
                        <a:pt x="30" y="812"/>
                      </a:lnTo>
                      <a:lnTo>
                        <a:pt x="1361" y="14"/>
                      </a:lnTo>
                      <a:lnTo>
                        <a:pt x="1377" y="6"/>
                      </a:lnTo>
                      <a:lnTo>
                        <a:pt x="1396" y="1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32"/>
                <p:cNvSpPr>
                  <a:spLocks/>
                </p:cNvSpPr>
                <p:nvPr/>
              </p:nvSpPr>
              <p:spPr bwMode="auto">
                <a:xfrm>
                  <a:off x="2147" y="469"/>
                  <a:ext cx="488" cy="293"/>
                </a:xfrm>
                <a:custGeom>
                  <a:avLst/>
                  <a:gdLst>
                    <a:gd name="T0" fmla="*/ 1219 w 2438"/>
                    <a:gd name="T1" fmla="*/ 0 h 1463"/>
                    <a:gd name="T2" fmla="*/ 2438 w 2438"/>
                    <a:gd name="T3" fmla="*/ 732 h 1463"/>
                    <a:gd name="T4" fmla="*/ 1219 w 2438"/>
                    <a:gd name="T5" fmla="*/ 1463 h 1463"/>
                    <a:gd name="T6" fmla="*/ 0 w 2438"/>
                    <a:gd name="T7" fmla="*/ 732 h 1463"/>
                    <a:gd name="T8" fmla="*/ 1219 w 2438"/>
                    <a:gd name="T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8" h="1463">
                      <a:moveTo>
                        <a:pt x="1219" y="0"/>
                      </a:moveTo>
                      <a:lnTo>
                        <a:pt x="2438" y="732"/>
                      </a:lnTo>
                      <a:lnTo>
                        <a:pt x="1219" y="1463"/>
                      </a:lnTo>
                      <a:lnTo>
                        <a:pt x="0" y="732"/>
                      </a:lnTo>
                      <a:lnTo>
                        <a:pt x="1219" y="0"/>
                      </a:lnTo>
                      <a:close/>
                    </a:path>
                  </a:pathLst>
                </a:custGeom>
                <a:solidFill>
                  <a:srgbClr val="F7C23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33"/>
                <p:cNvSpPr>
                  <a:spLocks noEditPoints="1"/>
                </p:cNvSpPr>
                <p:nvPr/>
              </p:nvSpPr>
              <p:spPr bwMode="auto">
                <a:xfrm>
                  <a:off x="2232" y="515"/>
                  <a:ext cx="304" cy="175"/>
                </a:xfrm>
                <a:custGeom>
                  <a:avLst/>
                  <a:gdLst>
                    <a:gd name="T0" fmla="*/ 1394 w 1521"/>
                    <a:gd name="T1" fmla="*/ 354 h 874"/>
                    <a:gd name="T2" fmla="*/ 1451 w 1521"/>
                    <a:gd name="T3" fmla="*/ 369 h 874"/>
                    <a:gd name="T4" fmla="*/ 1494 w 1521"/>
                    <a:gd name="T5" fmla="*/ 394 h 874"/>
                    <a:gd name="T6" fmla="*/ 1518 w 1521"/>
                    <a:gd name="T7" fmla="*/ 429 h 874"/>
                    <a:gd name="T8" fmla="*/ 1518 w 1521"/>
                    <a:gd name="T9" fmla="*/ 468 h 874"/>
                    <a:gd name="T10" fmla="*/ 1494 w 1521"/>
                    <a:gd name="T11" fmla="*/ 502 h 874"/>
                    <a:gd name="T12" fmla="*/ 1451 w 1521"/>
                    <a:gd name="T13" fmla="*/ 528 h 874"/>
                    <a:gd name="T14" fmla="*/ 1394 w 1521"/>
                    <a:gd name="T15" fmla="*/ 543 h 874"/>
                    <a:gd name="T16" fmla="*/ 1326 w 1521"/>
                    <a:gd name="T17" fmla="*/ 543 h 874"/>
                    <a:gd name="T18" fmla="*/ 1267 w 1521"/>
                    <a:gd name="T19" fmla="*/ 526 h 874"/>
                    <a:gd name="T20" fmla="*/ 1130 w 1521"/>
                    <a:gd name="T21" fmla="*/ 535 h 874"/>
                    <a:gd name="T22" fmla="*/ 863 w 1521"/>
                    <a:gd name="T23" fmla="*/ 789 h 874"/>
                    <a:gd name="T24" fmla="*/ 609 w 1521"/>
                    <a:gd name="T25" fmla="*/ 687 h 874"/>
                    <a:gd name="T26" fmla="*/ 902 w 1521"/>
                    <a:gd name="T27" fmla="*/ 726 h 874"/>
                    <a:gd name="T28" fmla="*/ 1037 w 1521"/>
                    <a:gd name="T29" fmla="*/ 487 h 874"/>
                    <a:gd name="T30" fmla="*/ 1200 w 1521"/>
                    <a:gd name="T31" fmla="*/ 448 h 874"/>
                    <a:gd name="T32" fmla="*/ 1214 w 1521"/>
                    <a:gd name="T33" fmla="*/ 411 h 874"/>
                    <a:gd name="T34" fmla="*/ 1247 w 1521"/>
                    <a:gd name="T35" fmla="*/ 379 h 874"/>
                    <a:gd name="T36" fmla="*/ 1298 w 1521"/>
                    <a:gd name="T37" fmla="*/ 359 h 874"/>
                    <a:gd name="T38" fmla="*/ 1361 w 1521"/>
                    <a:gd name="T39" fmla="*/ 352 h 874"/>
                    <a:gd name="T40" fmla="*/ 396 w 1521"/>
                    <a:gd name="T41" fmla="*/ 314 h 874"/>
                    <a:gd name="T42" fmla="*/ 297 w 1521"/>
                    <a:gd name="T43" fmla="*/ 355 h 874"/>
                    <a:gd name="T44" fmla="*/ 326 w 1521"/>
                    <a:gd name="T45" fmla="*/ 539 h 874"/>
                    <a:gd name="T46" fmla="*/ 400 w 1521"/>
                    <a:gd name="T47" fmla="*/ 528 h 874"/>
                    <a:gd name="T48" fmla="*/ 463 w 1521"/>
                    <a:gd name="T49" fmla="*/ 535 h 874"/>
                    <a:gd name="T50" fmla="*/ 513 w 1521"/>
                    <a:gd name="T51" fmla="*/ 556 h 874"/>
                    <a:gd name="T52" fmla="*/ 547 w 1521"/>
                    <a:gd name="T53" fmla="*/ 587 h 874"/>
                    <a:gd name="T54" fmla="*/ 561 w 1521"/>
                    <a:gd name="T55" fmla="*/ 625 h 874"/>
                    <a:gd name="T56" fmla="*/ 547 w 1521"/>
                    <a:gd name="T57" fmla="*/ 662 h 874"/>
                    <a:gd name="T58" fmla="*/ 513 w 1521"/>
                    <a:gd name="T59" fmla="*/ 693 h 874"/>
                    <a:gd name="T60" fmla="*/ 463 w 1521"/>
                    <a:gd name="T61" fmla="*/ 714 h 874"/>
                    <a:gd name="T62" fmla="*/ 400 w 1521"/>
                    <a:gd name="T63" fmla="*/ 722 h 874"/>
                    <a:gd name="T64" fmla="*/ 337 w 1521"/>
                    <a:gd name="T65" fmla="*/ 714 h 874"/>
                    <a:gd name="T66" fmla="*/ 286 w 1521"/>
                    <a:gd name="T67" fmla="*/ 693 h 874"/>
                    <a:gd name="T68" fmla="*/ 251 w 1521"/>
                    <a:gd name="T69" fmla="*/ 662 h 874"/>
                    <a:gd name="T70" fmla="*/ 239 w 1521"/>
                    <a:gd name="T71" fmla="*/ 625 h 874"/>
                    <a:gd name="T72" fmla="*/ 246 w 1521"/>
                    <a:gd name="T73" fmla="*/ 595 h 874"/>
                    <a:gd name="T74" fmla="*/ 0 w 1521"/>
                    <a:gd name="T75" fmla="*/ 436 h 874"/>
                    <a:gd name="T76" fmla="*/ 168 w 1521"/>
                    <a:gd name="T77" fmla="*/ 277 h 874"/>
                    <a:gd name="T78" fmla="*/ 432 w 1521"/>
                    <a:gd name="T79" fmla="*/ 234 h 874"/>
                    <a:gd name="T80" fmla="*/ 775 w 1521"/>
                    <a:gd name="T81" fmla="*/ 2 h 874"/>
                    <a:gd name="T82" fmla="*/ 833 w 1521"/>
                    <a:gd name="T83" fmla="*/ 17 h 874"/>
                    <a:gd name="T84" fmla="*/ 876 w 1521"/>
                    <a:gd name="T85" fmla="*/ 43 h 874"/>
                    <a:gd name="T86" fmla="*/ 900 w 1521"/>
                    <a:gd name="T87" fmla="*/ 77 h 874"/>
                    <a:gd name="T88" fmla="*/ 902 w 1521"/>
                    <a:gd name="T89" fmla="*/ 112 h 874"/>
                    <a:gd name="T90" fmla="*/ 886 w 1521"/>
                    <a:gd name="T91" fmla="*/ 140 h 874"/>
                    <a:gd name="T92" fmla="*/ 1066 w 1521"/>
                    <a:gd name="T93" fmla="*/ 173 h 874"/>
                    <a:gd name="T94" fmla="*/ 887 w 1521"/>
                    <a:gd name="T95" fmla="*/ 298 h 874"/>
                    <a:gd name="T96" fmla="*/ 817 w 1521"/>
                    <a:gd name="T97" fmla="*/ 182 h 874"/>
                    <a:gd name="T98" fmla="*/ 742 w 1521"/>
                    <a:gd name="T99" fmla="*/ 194 h 874"/>
                    <a:gd name="T100" fmla="*/ 680 w 1521"/>
                    <a:gd name="T101" fmla="*/ 186 h 874"/>
                    <a:gd name="T102" fmla="*/ 628 w 1521"/>
                    <a:gd name="T103" fmla="*/ 165 h 874"/>
                    <a:gd name="T104" fmla="*/ 595 w 1521"/>
                    <a:gd name="T105" fmla="*/ 135 h 874"/>
                    <a:gd name="T106" fmla="*/ 581 w 1521"/>
                    <a:gd name="T107" fmla="*/ 96 h 874"/>
                    <a:gd name="T108" fmla="*/ 595 w 1521"/>
                    <a:gd name="T109" fmla="*/ 59 h 874"/>
                    <a:gd name="T110" fmla="*/ 628 w 1521"/>
                    <a:gd name="T111" fmla="*/ 29 h 874"/>
                    <a:gd name="T112" fmla="*/ 680 w 1521"/>
                    <a:gd name="T113" fmla="*/ 7 h 874"/>
                    <a:gd name="T114" fmla="*/ 742 w 1521"/>
                    <a:gd name="T115" fmla="*/ 0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21" h="874">
                      <a:moveTo>
                        <a:pt x="1361" y="352"/>
                      </a:moveTo>
                      <a:lnTo>
                        <a:pt x="1394" y="354"/>
                      </a:lnTo>
                      <a:lnTo>
                        <a:pt x="1423" y="359"/>
                      </a:lnTo>
                      <a:lnTo>
                        <a:pt x="1451" y="369"/>
                      </a:lnTo>
                      <a:lnTo>
                        <a:pt x="1475" y="379"/>
                      </a:lnTo>
                      <a:lnTo>
                        <a:pt x="1494" y="394"/>
                      </a:lnTo>
                      <a:lnTo>
                        <a:pt x="1509" y="411"/>
                      </a:lnTo>
                      <a:lnTo>
                        <a:pt x="1518" y="429"/>
                      </a:lnTo>
                      <a:lnTo>
                        <a:pt x="1521" y="448"/>
                      </a:lnTo>
                      <a:lnTo>
                        <a:pt x="1518" y="468"/>
                      </a:lnTo>
                      <a:lnTo>
                        <a:pt x="1509" y="486"/>
                      </a:lnTo>
                      <a:lnTo>
                        <a:pt x="1494" y="502"/>
                      </a:lnTo>
                      <a:lnTo>
                        <a:pt x="1475" y="516"/>
                      </a:lnTo>
                      <a:lnTo>
                        <a:pt x="1451" y="528"/>
                      </a:lnTo>
                      <a:lnTo>
                        <a:pt x="1423" y="537"/>
                      </a:lnTo>
                      <a:lnTo>
                        <a:pt x="1394" y="543"/>
                      </a:lnTo>
                      <a:lnTo>
                        <a:pt x="1361" y="545"/>
                      </a:lnTo>
                      <a:lnTo>
                        <a:pt x="1326" y="543"/>
                      </a:lnTo>
                      <a:lnTo>
                        <a:pt x="1295" y="535"/>
                      </a:lnTo>
                      <a:lnTo>
                        <a:pt x="1267" y="526"/>
                      </a:lnTo>
                      <a:lnTo>
                        <a:pt x="1243" y="512"/>
                      </a:lnTo>
                      <a:lnTo>
                        <a:pt x="1130" y="535"/>
                      </a:lnTo>
                      <a:lnTo>
                        <a:pt x="1142" y="874"/>
                      </a:lnTo>
                      <a:lnTo>
                        <a:pt x="863" y="789"/>
                      </a:lnTo>
                      <a:lnTo>
                        <a:pt x="794" y="855"/>
                      </a:lnTo>
                      <a:lnTo>
                        <a:pt x="609" y="687"/>
                      </a:lnTo>
                      <a:lnTo>
                        <a:pt x="933" y="676"/>
                      </a:lnTo>
                      <a:lnTo>
                        <a:pt x="902" y="726"/>
                      </a:lnTo>
                      <a:lnTo>
                        <a:pt x="1038" y="757"/>
                      </a:lnTo>
                      <a:lnTo>
                        <a:pt x="1037" y="487"/>
                      </a:lnTo>
                      <a:lnTo>
                        <a:pt x="1201" y="451"/>
                      </a:lnTo>
                      <a:lnTo>
                        <a:pt x="1200" y="448"/>
                      </a:lnTo>
                      <a:lnTo>
                        <a:pt x="1204" y="429"/>
                      </a:lnTo>
                      <a:lnTo>
                        <a:pt x="1214" y="411"/>
                      </a:lnTo>
                      <a:lnTo>
                        <a:pt x="1228" y="394"/>
                      </a:lnTo>
                      <a:lnTo>
                        <a:pt x="1247" y="379"/>
                      </a:lnTo>
                      <a:lnTo>
                        <a:pt x="1272" y="369"/>
                      </a:lnTo>
                      <a:lnTo>
                        <a:pt x="1298" y="359"/>
                      </a:lnTo>
                      <a:lnTo>
                        <a:pt x="1328" y="354"/>
                      </a:lnTo>
                      <a:lnTo>
                        <a:pt x="1361" y="352"/>
                      </a:lnTo>
                      <a:close/>
                      <a:moveTo>
                        <a:pt x="432" y="234"/>
                      </a:moveTo>
                      <a:lnTo>
                        <a:pt x="396" y="314"/>
                      </a:lnTo>
                      <a:lnTo>
                        <a:pt x="361" y="394"/>
                      </a:lnTo>
                      <a:lnTo>
                        <a:pt x="297" y="355"/>
                      </a:lnTo>
                      <a:lnTo>
                        <a:pt x="136" y="434"/>
                      </a:lnTo>
                      <a:lnTo>
                        <a:pt x="326" y="539"/>
                      </a:lnTo>
                      <a:lnTo>
                        <a:pt x="361" y="531"/>
                      </a:lnTo>
                      <a:lnTo>
                        <a:pt x="400" y="528"/>
                      </a:lnTo>
                      <a:lnTo>
                        <a:pt x="432" y="529"/>
                      </a:lnTo>
                      <a:lnTo>
                        <a:pt x="463" y="535"/>
                      </a:lnTo>
                      <a:lnTo>
                        <a:pt x="489" y="544"/>
                      </a:lnTo>
                      <a:lnTo>
                        <a:pt x="513" y="556"/>
                      </a:lnTo>
                      <a:lnTo>
                        <a:pt x="533" y="570"/>
                      </a:lnTo>
                      <a:lnTo>
                        <a:pt x="547" y="587"/>
                      </a:lnTo>
                      <a:lnTo>
                        <a:pt x="557" y="606"/>
                      </a:lnTo>
                      <a:lnTo>
                        <a:pt x="561" y="625"/>
                      </a:lnTo>
                      <a:lnTo>
                        <a:pt x="557" y="644"/>
                      </a:lnTo>
                      <a:lnTo>
                        <a:pt x="547" y="662"/>
                      </a:lnTo>
                      <a:lnTo>
                        <a:pt x="533" y="679"/>
                      </a:lnTo>
                      <a:lnTo>
                        <a:pt x="513" y="693"/>
                      </a:lnTo>
                      <a:lnTo>
                        <a:pt x="489" y="705"/>
                      </a:lnTo>
                      <a:lnTo>
                        <a:pt x="463" y="714"/>
                      </a:lnTo>
                      <a:lnTo>
                        <a:pt x="432" y="719"/>
                      </a:lnTo>
                      <a:lnTo>
                        <a:pt x="400" y="722"/>
                      </a:lnTo>
                      <a:lnTo>
                        <a:pt x="367" y="719"/>
                      </a:lnTo>
                      <a:lnTo>
                        <a:pt x="337" y="714"/>
                      </a:lnTo>
                      <a:lnTo>
                        <a:pt x="309" y="705"/>
                      </a:lnTo>
                      <a:lnTo>
                        <a:pt x="286" y="693"/>
                      </a:lnTo>
                      <a:lnTo>
                        <a:pt x="266" y="679"/>
                      </a:lnTo>
                      <a:lnTo>
                        <a:pt x="251" y="662"/>
                      </a:lnTo>
                      <a:lnTo>
                        <a:pt x="241" y="644"/>
                      </a:lnTo>
                      <a:lnTo>
                        <a:pt x="239" y="625"/>
                      </a:lnTo>
                      <a:lnTo>
                        <a:pt x="240" y="609"/>
                      </a:lnTo>
                      <a:lnTo>
                        <a:pt x="246" y="595"/>
                      </a:lnTo>
                      <a:lnTo>
                        <a:pt x="256" y="581"/>
                      </a:lnTo>
                      <a:lnTo>
                        <a:pt x="0" y="436"/>
                      </a:lnTo>
                      <a:lnTo>
                        <a:pt x="227" y="313"/>
                      </a:lnTo>
                      <a:lnTo>
                        <a:pt x="168" y="277"/>
                      </a:lnTo>
                      <a:lnTo>
                        <a:pt x="301" y="255"/>
                      </a:lnTo>
                      <a:lnTo>
                        <a:pt x="432" y="234"/>
                      </a:lnTo>
                      <a:close/>
                      <a:moveTo>
                        <a:pt x="742" y="0"/>
                      </a:moveTo>
                      <a:lnTo>
                        <a:pt x="775" y="2"/>
                      </a:lnTo>
                      <a:lnTo>
                        <a:pt x="805" y="7"/>
                      </a:lnTo>
                      <a:lnTo>
                        <a:pt x="833" y="17"/>
                      </a:lnTo>
                      <a:lnTo>
                        <a:pt x="857" y="29"/>
                      </a:lnTo>
                      <a:lnTo>
                        <a:pt x="876" y="43"/>
                      </a:lnTo>
                      <a:lnTo>
                        <a:pt x="891" y="59"/>
                      </a:lnTo>
                      <a:lnTo>
                        <a:pt x="900" y="77"/>
                      </a:lnTo>
                      <a:lnTo>
                        <a:pt x="904" y="96"/>
                      </a:lnTo>
                      <a:lnTo>
                        <a:pt x="902" y="112"/>
                      </a:lnTo>
                      <a:lnTo>
                        <a:pt x="896" y="127"/>
                      </a:lnTo>
                      <a:lnTo>
                        <a:pt x="886" y="140"/>
                      </a:lnTo>
                      <a:lnTo>
                        <a:pt x="1009" y="213"/>
                      </a:lnTo>
                      <a:lnTo>
                        <a:pt x="1066" y="173"/>
                      </a:lnTo>
                      <a:lnTo>
                        <a:pt x="1157" y="329"/>
                      </a:lnTo>
                      <a:lnTo>
                        <a:pt x="887" y="298"/>
                      </a:lnTo>
                      <a:lnTo>
                        <a:pt x="944" y="259"/>
                      </a:lnTo>
                      <a:lnTo>
                        <a:pt x="817" y="182"/>
                      </a:lnTo>
                      <a:lnTo>
                        <a:pt x="782" y="191"/>
                      </a:lnTo>
                      <a:lnTo>
                        <a:pt x="742" y="194"/>
                      </a:lnTo>
                      <a:lnTo>
                        <a:pt x="711" y="192"/>
                      </a:lnTo>
                      <a:lnTo>
                        <a:pt x="680" y="186"/>
                      </a:lnTo>
                      <a:lnTo>
                        <a:pt x="653" y="177"/>
                      </a:lnTo>
                      <a:lnTo>
                        <a:pt x="628" y="165"/>
                      </a:lnTo>
                      <a:lnTo>
                        <a:pt x="609" y="151"/>
                      </a:lnTo>
                      <a:lnTo>
                        <a:pt x="595" y="135"/>
                      </a:lnTo>
                      <a:lnTo>
                        <a:pt x="585" y="117"/>
                      </a:lnTo>
                      <a:lnTo>
                        <a:pt x="581" y="96"/>
                      </a:lnTo>
                      <a:lnTo>
                        <a:pt x="585" y="77"/>
                      </a:lnTo>
                      <a:lnTo>
                        <a:pt x="595" y="59"/>
                      </a:lnTo>
                      <a:lnTo>
                        <a:pt x="609" y="43"/>
                      </a:lnTo>
                      <a:lnTo>
                        <a:pt x="628" y="29"/>
                      </a:lnTo>
                      <a:lnTo>
                        <a:pt x="653" y="17"/>
                      </a:lnTo>
                      <a:lnTo>
                        <a:pt x="680" y="7"/>
                      </a:lnTo>
                      <a:lnTo>
                        <a:pt x="711" y="2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rgbClr val="D0750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3" name="Group 242"/>
            <p:cNvGrpSpPr/>
            <p:nvPr/>
          </p:nvGrpSpPr>
          <p:grpSpPr>
            <a:xfrm>
              <a:off x="2813619" y="3339170"/>
              <a:ext cx="563403" cy="511335"/>
              <a:chOff x="3763247" y="1513208"/>
              <a:chExt cx="563403" cy="511335"/>
            </a:xfrm>
          </p:grpSpPr>
          <p:grpSp>
            <p:nvGrpSpPr>
              <p:cNvPr id="337" name="Group 336"/>
              <p:cNvGrpSpPr>
                <a:grpSpLocks noChangeAspect="1"/>
              </p:cNvGrpSpPr>
              <p:nvPr/>
            </p:nvGrpSpPr>
            <p:grpSpPr>
              <a:xfrm>
                <a:off x="3982877" y="1513208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50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8" name="Group 337"/>
              <p:cNvGrpSpPr>
                <a:grpSpLocks noChangeAspect="1"/>
              </p:cNvGrpSpPr>
              <p:nvPr/>
            </p:nvGrpSpPr>
            <p:grpSpPr>
              <a:xfrm>
                <a:off x="4108756" y="1559792"/>
                <a:ext cx="217894" cy="374904"/>
                <a:chOff x="3799840" y="1029568"/>
                <a:chExt cx="401955" cy="691599"/>
              </a:xfrm>
            </p:grpSpPr>
            <p:sp useBgFill="1">
              <p:nvSpPr>
                <p:cNvPr id="348" name="Freeform 6"/>
                <p:cNvSpPr>
                  <a:spLocks/>
                </p:cNvSpPr>
                <p:nvPr/>
              </p:nvSpPr>
              <p:spPr bwMode="auto">
                <a:xfrm>
                  <a:off x="3799840" y="102956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106503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00B9F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9" name="Group 77"/>
              <p:cNvGrpSpPr>
                <a:grpSpLocks noChangeAspect="1"/>
              </p:cNvGrpSpPr>
              <p:nvPr/>
            </p:nvGrpSpPr>
            <p:grpSpPr bwMode="auto">
              <a:xfrm>
                <a:off x="3763247" y="1731935"/>
                <a:ext cx="455488" cy="292608"/>
                <a:chOff x="420" y="1553"/>
                <a:chExt cx="632" cy="406"/>
              </a:xfrm>
            </p:grpSpPr>
            <p:sp useBgFill="1">
              <p:nvSpPr>
                <p:cNvPr id="340" name="Freeform 79"/>
                <p:cNvSpPr>
                  <a:spLocks/>
                </p:cNvSpPr>
                <p:nvPr/>
              </p:nvSpPr>
              <p:spPr bwMode="auto">
                <a:xfrm>
                  <a:off x="420" y="1553"/>
                  <a:ext cx="632" cy="406"/>
                </a:xfrm>
                <a:custGeom>
                  <a:avLst/>
                  <a:gdLst>
                    <a:gd name="T0" fmla="*/ 1578 w 3158"/>
                    <a:gd name="T1" fmla="*/ 0 h 2034"/>
                    <a:gd name="T2" fmla="*/ 1603 w 3158"/>
                    <a:gd name="T3" fmla="*/ 1 h 2034"/>
                    <a:gd name="T4" fmla="*/ 1630 w 3158"/>
                    <a:gd name="T5" fmla="*/ 4 h 2034"/>
                    <a:gd name="T6" fmla="*/ 1659 w 3158"/>
                    <a:gd name="T7" fmla="*/ 10 h 2034"/>
                    <a:gd name="T8" fmla="*/ 1688 w 3158"/>
                    <a:gd name="T9" fmla="*/ 21 h 2034"/>
                    <a:gd name="T10" fmla="*/ 1718 w 3158"/>
                    <a:gd name="T11" fmla="*/ 35 h 2034"/>
                    <a:gd name="T12" fmla="*/ 3049 w 3158"/>
                    <a:gd name="T13" fmla="*/ 834 h 2034"/>
                    <a:gd name="T14" fmla="*/ 3081 w 3158"/>
                    <a:gd name="T15" fmla="*/ 857 h 2034"/>
                    <a:gd name="T16" fmla="*/ 3107 w 3158"/>
                    <a:gd name="T17" fmla="*/ 884 h 2034"/>
                    <a:gd name="T18" fmla="*/ 3129 w 3158"/>
                    <a:gd name="T19" fmla="*/ 914 h 2034"/>
                    <a:gd name="T20" fmla="*/ 3145 w 3158"/>
                    <a:gd name="T21" fmla="*/ 947 h 2034"/>
                    <a:gd name="T22" fmla="*/ 3154 w 3158"/>
                    <a:gd name="T23" fmla="*/ 981 h 2034"/>
                    <a:gd name="T24" fmla="*/ 3158 w 3158"/>
                    <a:gd name="T25" fmla="*/ 1017 h 2034"/>
                    <a:gd name="T26" fmla="*/ 3154 w 3158"/>
                    <a:gd name="T27" fmla="*/ 1053 h 2034"/>
                    <a:gd name="T28" fmla="*/ 3145 w 3158"/>
                    <a:gd name="T29" fmla="*/ 1088 h 2034"/>
                    <a:gd name="T30" fmla="*/ 3129 w 3158"/>
                    <a:gd name="T31" fmla="*/ 1120 h 2034"/>
                    <a:gd name="T32" fmla="*/ 3107 w 3158"/>
                    <a:gd name="T33" fmla="*/ 1150 h 2034"/>
                    <a:gd name="T34" fmla="*/ 3081 w 3158"/>
                    <a:gd name="T35" fmla="*/ 1177 h 2034"/>
                    <a:gd name="T36" fmla="*/ 3049 w 3158"/>
                    <a:gd name="T37" fmla="*/ 1200 h 2034"/>
                    <a:gd name="T38" fmla="*/ 1718 w 3158"/>
                    <a:gd name="T39" fmla="*/ 1998 h 2034"/>
                    <a:gd name="T40" fmla="*/ 1689 w 3158"/>
                    <a:gd name="T41" fmla="*/ 2013 h 2034"/>
                    <a:gd name="T42" fmla="*/ 1659 w 3158"/>
                    <a:gd name="T43" fmla="*/ 2023 h 2034"/>
                    <a:gd name="T44" fmla="*/ 1630 w 3158"/>
                    <a:gd name="T45" fmla="*/ 2030 h 2034"/>
                    <a:gd name="T46" fmla="*/ 1603 w 3158"/>
                    <a:gd name="T47" fmla="*/ 2033 h 2034"/>
                    <a:gd name="T48" fmla="*/ 1578 w 3158"/>
                    <a:gd name="T49" fmla="*/ 2034 h 2034"/>
                    <a:gd name="T50" fmla="*/ 1555 w 3158"/>
                    <a:gd name="T51" fmla="*/ 2033 h 2034"/>
                    <a:gd name="T52" fmla="*/ 1528 w 3158"/>
                    <a:gd name="T53" fmla="*/ 2030 h 2034"/>
                    <a:gd name="T54" fmla="*/ 1498 w 3158"/>
                    <a:gd name="T55" fmla="*/ 2023 h 2034"/>
                    <a:gd name="T56" fmla="*/ 1468 w 3158"/>
                    <a:gd name="T57" fmla="*/ 2013 h 2034"/>
                    <a:gd name="T58" fmla="*/ 1439 w 3158"/>
                    <a:gd name="T59" fmla="*/ 1998 h 2034"/>
                    <a:gd name="T60" fmla="*/ 109 w 3158"/>
                    <a:gd name="T61" fmla="*/ 1200 h 2034"/>
                    <a:gd name="T62" fmla="*/ 77 w 3158"/>
                    <a:gd name="T63" fmla="*/ 1177 h 2034"/>
                    <a:gd name="T64" fmla="*/ 50 w 3158"/>
                    <a:gd name="T65" fmla="*/ 1150 h 2034"/>
                    <a:gd name="T66" fmla="*/ 29 w 3158"/>
                    <a:gd name="T67" fmla="*/ 1120 h 2034"/>
                    <a:gd name="T68" fmla="*/ 13 w 3158"/>
                    <a:gd name="T69" fmla="*/ 1087 h 2034"/>
                    <a:gd name="T70" fmla="*/ 4 w 3158"/>
                    <a:gd name="T71" fmla="*/ 1052 h 2034"/>
                    <a:gd name="T72" fmla="*/ 0 w 3158"/>
                    <a:gd name="T73" fmla="*/ 1016 h 2034"/>
                    <a:gd name="T74" fmla="*/ 4 w 3158"/>
                    <a:gd name="T75" fmla="*/ 980 h 2034"/>
                    <a:gd name="T76" fmla="*/ 13 w 3158"/>
                    <a:gd name="T77" fmla="*/ 946 h 2034"/>
                    <a:gd name="T78" fmla="*/ 29 w 3158"/>
                    <a:gd name="T79" fmla="*/ 913 h 2034"/>
                    <a:gd name="T80" fmla="*/ 51 w 3158"/>
                    <a:gd name="T81" fmla="*/ 883 h 2034"/>
                    <a:gd name="T82" fmla="*/ 77 w 3158"/>
                    <a:gd name="T83" fmla="*/ 856 h 2034"/>
                    <a:gd name="T84" fmla="*/ 109 w 3158"/>
                    <a:gd name="T85" fmla="*/ 834 h 2034"/>
                    <a:gd name="T86" fmla="*/ 1440 w 3158"/>
                    <a:gd name="T87" fmla="*/ 35 h 2034"/>
                    <a:gd name="T88" fmla="*/ 1469 w 3158"/>
                    <a:gd name="T89" fmla="*/ 21 h 2034"/>
                    <a:gd name="T90" fmla="*/ 1499 w 3158"/>
                    <a:gd name="T91" fmla="*/ 11 h 2034"/>
                    <a:gd name="T92" fmla="*/ 1528 w 3158"/>
                    <a:gd name="T93" fmla="*/ 4 h 2034"/>
                    <a:gd name="T94" fmla="*/ 1555 w 3158"/>
                    <a:gd name="T95" fmla="*/ 1 h 2034"/>
                    <a:gd name="T96" fmla="*/ 1578 w 3158"/>
                    <a:gd name="T97" fmla="*/ 0 h 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58" h="2034">
                      <a:moveTo>
                        <a:pt x="1578" y="0"/>
                      </a:moveTo>
                      <a:lnTo>
                        <a:pt x="1603" y="1"/>
                      </a:lnTo>
                      <a:lnTo>
                        <a:pt x="1630" y="4"/>
                      </a:lnTo>
                      <a:lnTo>
                        <a:pt x="1659" y="10"/>
                      </a:lnTo>
                      <a:lnTo>
                        <a:pt x="1688" y="21"/>
                      </a:lnTo>
                      <a:lnTo>
                        <a:pt x="1718" y="35"/>
                      </a:lnTo>
                      <a:lnTo>
                        <a:pt x="3049" y="834"/>
                      </a:lnTo>
                      <a:lnTo>
                        <a:pt x="3081" y="857"/>
                      </a:lnTo>
                      <a:lnTo>
                        <a:pt x="3107" y="884"/>
                      </a:lnTo>
                      <a:lnTo>
                        <a:pt x="3129" y="914"/>
                      </a:lnTo>
                      <a:lnTo>
                        <a:pt x="3145" y="947"/>
                      </a:lnTo>
                      <a:lnTo>
                        <a:pt x="3154" y="981"/>
                      </a:lnTo>
                      <a:lnTo>
                        <a:pt x="3158" y="1017"/>
                      </a:lnTo>
                      <a:lnTo>
                        <a:pt x="3154" y="1053"/>
                      </a:lnTo>
                      <a:lnTo>
                        <a:pt x="3145" y="1088"/>
                      </a:lnTo>
                      <a:lnTo>
                        <a:pt x="3129" y="1120"/>
                      </a:lnTo>
                      <a:lnTo>
                        <a:pt x="3107" y="1150"/>
                      </a:lnTo>
                      <a:lnTo>
                        <a:pt x="3081" y="1177"/>
                      </a:lnTo>
                      <a:lnTo>
                        <a:pt x="3049" y="1200"/>
                      </a:lnTo>
                      <a:lnTo>
                        <a:pt x="1718" y="1998"/>
                      </a:lnTo>
                      <a:lnTo>
                        <a:pt x="1689" y="2013"/>
                      </a:lnTo>
                      <a:lnTo>
                        <a:pt x="1659" y="2023"/>
                      </a:lnTo>
                      <a:lnTo>
                        <a:pt x="1630" y="2030"/>
                      </a:lnTo>
                      <a:lnTo>
                        <a:pt x="1603" y="2033"/>
                      </a:lnTo>
                      <a:lnTo>
                        <a:pt x="1578" y="2034"/>
                      </a:lnTo>
                      <a:lnTo>
                        <a:pt x="1555" y="2033"/>
                      </a:lnTo>
                      <a:lnTo>
                        <a:pt x="1528" y="2030"/>
                      </a:lnTo>
                      <a:lnTo>
                        <a:pt x="1498" y="2023"/>
                      </a:lnTo>
                      <a:lnTo>
                        <a:pt x="1468" y="2013"/>
                      </a:lnTo>
                      <a:lnTo>
                        <a:pt x="1439" y="1998"/>
                      </a:lnTo>
                      <a:lnTo>
                        <a:pt x="109" y="1200"/>
                      </a:lnTo>
                      <a:lnTo>
                        <a:pt x="77" y="1177"/>
                      </a:lnTo>
                      <a:lnTo>
                        <a:pt x="50" y="1150"/>
                      </a:lnTo>
                      <a:lnTo>
                        <a:pt x="29" y="1120"/>
                      </a:lnTo>
                      <a:lnTo>
                        <a:pt x="13" y="1087"/>
                      </a:lnTo>
                      <a:lnTo>
                        <a:pt x="4" y="1052"/>
                      </a:lnTo>
                      <a:lnTo>
                        <a:pt x="0" y="1016"/>
                      </a:lnTo>
                      <a:lnTo>
                        <a:pt x="4" y="980"/>
                      </a:lnTo>
                      <a:lnTo>
                        <a:pt x="13" y="946"/>
                      </a:lnTo>
                      <a:lnTo>
                        <a:pt x="29" y="913"/>
                      </a:lnTo>
                      <a:lnTo>
                        <a:pt x="51" y="883"/>
                      </a:lnTo>
                      <a:lnTo>
                        <a:pt x="77" y="856"/>
                      </a:lnTo>
                      <a:lnTo>
                        <a:pt x="109" y="834"/>
                      </a:lnTo>
                      <a:lnTo>
                        <a:pt x="1440" y="35"/>
                      </a:lnTo>
                      <a:lnTo>
                        <a:pt x="1469" y="21"/>
                      </a:lnTo>
                      <a:lnTo>
                        <a:pt x="1499" y="11"/>
                      </a:lnTo>
                      <a:lnTo>
                        <a:pt x="1528" y="4"/>
                      </a:lnTo>
                      <a:lnTo>
                        <a:pt x="1555" y="1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80"/>
                <p:cNvSpPr>
                  <a:spLocks/>
                </p:cNvSpPr>
                <p:nvPr/>
              </p:nvSpPr>
              <p:spPr bwMode="auto">
                <a:xfrm>
                  <a:off x="452" y="1585"/>
                  <a:ext cx="568" cy="342"/>
                </a:xfrm>
                <a:custGeom>
                  <a:avLst/>
                  <a:gdLst>
                    <a:gd name="T0" fmla="*/ 1417 w 2837"/>
                    <a:gd name="T1" fmla="*/ 0 h 1714"/>
                    <a:gd name="T2" fmla="*/ 1440 w 2837"/>
                    <a:gd name="T3" fmla="*/ 1 h 1714"/>
                    <a:gd name="T4" fmla="*/ 1459 w 2837"/>
                    <a:gd name="T5" fmla="*/ 6 h 1714"/>
                    <a:gd name="T6" fmla="*/ 1475 w 2837"/>
                    <a:gd name="T7" fmla="*/ 13 h 1714"/>
                    <a:gd name="T8" fmla="*/ 2806 w 2837"/>
                    <a:gd name="T9" fmla="*/ 811 h 1714"/>
                    <a:gd name="T10" fmla="*/ 2823 w 2837"/>
                    <a:gd name="T11" fmla="*/ 826 h 1714"/>
                    <a:gd name="T12" fmla="*/ 2834 w 2837"/>
                    <a:gd name="T13" fmla="*/ 840 h 1714"/>
                    <a:gd name="T14" fmla="*/ 2837 w 2837"/>
                    <a:gd name="T15" fmla="*/ 856 h 1714"/>
                    <a:gd name="T16" fmla="*/ 2834 w 2837"/>
                    <a:gd name="T17" fmla="*/ 874 h 1714"/>
                    <a:gd name="T18" fmla="*/ 2823 w 2837"/>
                    <a:gd name="T19" fmla="*/ 888 h 1714"/>
                    <a:gd name="T20" fmla="*/ 2806 w 2837"/>
                    <a:gd name="T21" fmla="*/ 903 h 1714"/>
                    <a:gd name="T22" fmla="*/ 1475 w 2837"/>
                    <a:gd name="T23" fmla="*/ 1701 h 1714"/>
                    <a:gd name="T24" fmla="*/ 1459 w 2837"/>
                    <a:gd name="T25" fmla="*/ 1708 h 1714"/>
                    <a:gd name="T26" fmla="*/ 1440 w 2837"/>
                    <a:gd name="T27" fmla="*/ 1713 h 1714"/>
                    <a:gd name="T28" fmla="*/ 1417 w 2837"/>
                    <a:gd name="T29" fmla="*/ 1714 h 1714"/>
                    <a:gd name="T30" fmla="*/ 1396 w 2837"/>
                    <a:gd name="T31" fmla="*/ 1713 h 1714"/>
                    <a:gd name="T32" fmla="*/ 1377 w 2837"/>
                    <a:gd name="T33" fmla="*/ 1708 h 1714"/>
                    <a:gd name="T34" fmla="*/ 1361 w 2837"/>
                    <a:gd name="T35" fmla="*/ 1701 h 1714"/>
                    <a:gd name="T36" fmla="*/ 30 w 2837"/>
                    <a:gd name="T37" fmla="*/ 903 h 1714"/>
                    <a:gd name="T38" fmla="*/ 14 w 2837"/>
                    <a:gd name="T39" fmla="*/ 891 h 1714"/>
                    <a:gd name="T40" fmla="*/ 5 w 2837"/>
                    <a:gd name="T41" fmla="*/ 878 h 1714"/>
                    <a:gd name="T42" fmla="*/ 0 w 2837"/>
                    <a:gd name="T43" fmla="*/ 864 h 1714"/>
                    <a:gd name="T44" fmla="*/ 0 w 2837"/>
                    <a:gd name="T45" fmla="*/ 850 h 1714"/>
                    <a:gd name="T46" fmla="*/ 5 w 2837"/>
                    <a:gd name="T47" fmla="*/ 835 h 1714"/>
                    <a:gd name="T48" fmla="*/ 14 w 2837"/>
                    <a:gd name="T49" fmla="*/ 823 h 1714"/>
                    <a:gd name="T50" fmla="*/ 30 w 2837"/>
                    <a:gd name="T51" fmla="*/ 811 h 1714"/>
                    <a:gd name="T52" fmla="*/ 1361 w 2837"/>
                    <a:gd name="T53" fmla="*/ 13 h 1714"/>
                    <a:gd name="T54" fmla="*/ 1377 w 2837"/>
                    <a:gd name="T55" fmla="*/ 6 h 1714"/>
                    <a:gd name="T56" fmla="*/ 1396 w 2837"/>
                    <a:gd name="T57" fmla="*/ 1 h 1714"/>
                    <a:gd name="T58" fmla="*/ 1417 w 2837"/>
                    <a:gd name="T59" fmla="*/ 0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37" h="1714">
                      <a:moveTo>
                        <a:pt x="1417" y="0"/>
                      </a:moveTo>
                      <a:lnTo>
                        <a:pt x="1440" y="1"/>
                      </a:lnTo>
                      <a:lnTo>
                        <a:pt x="1459" y="6"/>
                      </a:lnTo>
                      <a:lnTo>
                        <a:pt x="1475" y="13"/>
                      </a:lnTo>
                      <a:lnTo>
                        <a:pt x="2806" y="811"/>
                      </a:lnTo>
                      <a:lnTo>
                        <a:pt x="2823" y="826"/>
                      </a:lnTo>
                      <a:lnTo>
                        <a:pt x="2834" y="840"/>
                      </a:lnTo>
                      <a:lnTo>
                        <a:pt x="2837" y="856"/>
                      </a:lnTo>
                      <a:lnTo>
                        <a:pt x="2834" y="874"/>
                      </a:lnTo>
                      <a:lnTo>
                        <a:pt x="2823" y="888"/>
                      </a:lnTo>
                      <a:lnTo>
                        <a:pt x="2806" y="903"/>
                      </a:lnTo>
                      <a:lnTo>
                        <a:pt x="1475" y="1701"/>
                      </a:lnTo>
                      <a:lnTo>
                        <a:pt x="1459" y="1708"/>
                      </a:lnTo>
                      <a:lnTo>
                        <a:pt x="1440" y="1713"/>
                      </a:lnTo>
                      <a:lnTo>
                        <a:pt x="1417" y="1714"/>
                      </a:lnTo>
                      <a:lnTo>
                        <a:pt x="1396" y="1713"/>
                      </a:lnTo>
                      <a:lnTo>
                        <a:pt x="1377" y="1708"/>
                      </a:lnTo>
                      <a:lnTo>
                        <a:pt x="1361" y="1701"/>
                      </a:lnTo>
                      <a:lnTo>
                        <a:pt x="30" y="903"/>
                      </a:lnTo>
                      <a:lnTo>
                        <a:pt x="14" y="891"/>
                      </a:lnTo>
                      <a:lnTo>
                        <a:pt x="5" y="878"/>
                      </a:lnTo>
                      <a:lnTo>
                        <a:pt x="0" y="864"/>
                      </a:lnTo>
                      <a:lnTo>
                        <a:pt x="0" y="850"/>
                      </a:lnTo>
                      <a:lnTo>
                        <a:pt x="5" y="835"/>
                      </a:lnTo>
                      <a:lnTo>
                        <a:pt x="14" y="823"/>
                      </a:lnTo>
                      <a:lnTo>
                        <a:pt x="30" y="811"/>
                      </a:lnTo>
                      <a:lnTo>
                        <a:pt x="1361" y="13"/>
                      </a:lnTo>
                      <a:lnTo>
                        <a:pt x="1377" y="6"/>
                      </a:lnTo>
                      <a:lnTo>
                        <a:pt x="1396" y="1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81"/>
                <p:cNvSpPr>
                  <a:spLocks/>
                </p:cNvSpPr>
                <p:nvPr/>
              </p:nvSpPr>
              <p:spPr bwMode="auto">
                <a:xfrm>
                  <a:off x="492" y="1610"/>
                  <a:ext cx="488" cy="292"/>
                </a:xfrm>
                <a:custGeom>
                  <a:avLst/>
                  <a:gdLst>
                    <a:gd name="T0" fmla="*/ 1219 w 2438"/>
                    <a:gd name="T1" fmla="*/ 0 h 1463"/>
                    <a:gd name="T2" fmla="*/ 2438 w 2438"/>
                    <a:gd name="T3" fmla="*/ 731 h 1463"/>
                    <a:gd name="T4" fmla="*/ 1219 w 2438"/>
                    <a:gd name="T5" fmla="*/ 1463 h 1463"/>
                    <a:gd name="T6" fmla="*/ 0 w 2438"/>
                    <a:gd name="T7" fmla="*/ 731 h 1463"/>
                    <a:gd name="T8" fmla="*/ 1219 w 2438"/>
                    <a:gd name="T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8" h="1463">
                      <a:moveTo>
                        <a:pt x="1219" y="0"/>
                      </a:moveTo>
                      <a:lnTo>
                        <a:pt x="2438" y="731"/>
                      </a:lnTo>
                      <a:lnTo>
                        <a:pt x="1219" y="1463"/>
                      </a:lnTo>
                      <a:lnTo>
                        <a:pt x="0" y="731"/>
                      </a:lnTo>
                      <a:lnTo>
                        <a:pt x="1219" y="0"/>
                      </a:lnTo>
                      <a:close/>
                    </a:path>
                  </a:pathLst>
                </a:custGeom>
                <a:solidFill>
                  <a:srgbClr val="2881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82"/>
                <p:cNvSpPr>
                  <a:spLocks noEditPoints="1"/>
                </p:cNvSpPr>
                <p:nvPr/>
              </p:nvSpPr>
              <p:spPr bwMode="auto">
                <a:xfrm>
                  <a:off x="601" y="1610"/>
                  <a:ext cx="265" cy="292"/>
                </a:xfrm>
                <a:custGeom>
                  <a:avLst/>
                  <a:gdLst>
                    <a:gd name="T0" fmla="*/ 657 w 1324"/>
                    <a:gd name="T1" fmla="*/ 657 h 1463"/>
                    <a:gd name="T2" fmla="*/ 1324 w 1324"/>
                    <a:gd name="T3" fmla="*/ 1073 h 1463"/>
                    <a:gd name="T4" fmla="*/ 675 w 1324"/>
                    <a:gd name="T5" fmla="*/ 1463 h 1463"/>
                    <a:gd name="T6" fmla="*/ 0 w 1324"/>
                    <a:gd name="T7" fmla="*/ 1057 h 1463"/>
                    <a:gd name="T8" fmla="*/ 657 w 1324"/>
                    <a:gd name="T9" fmla="*/ 657 h 1463"/>
                    <a:gd name="T10" fmla="*/ 675 w 1324"/>
                    <a:gd name="T11" fmla="*/ 0 h 1463"/>
                    <a:gd name="T12" fmla="*/ 1211 w 1324"/>
                    <a:gd name="T13" fmla="*/ 321 h 1463"/>
                    <a:gd name="T14" fmla="*/ 657 w 1324"/>
                    <a:gd name="T15" fmla="*/ 657 h 1463"/>
                    <a:gd name="T16" fmla="*/ 127 w 1324"/>
                    <a:gd name="T17" fmla="*/ 328 h 1463"/>
                    <a:gd name="T18" fmla="*/ 675 w 1324"/>
                    <a:gd name="T1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4" h="1463">
                      <a:moveTo>
                        <a:pt x="657" y="657"/>
                      </a:moveTo>
                      <a:lnTo>
                        <a:pt x="1324" y="1073"/>
                      </a:lnTo>
                      <a:lnTo>
                        <a:pt x="675" y="1463"/>
                      </a:lnTo>
                      <a:lnTo>
                        <a:pt x="0" y="1057"/>
                      </a:lnTo>
                      <a:lnTo>
                        <a:pt x="657" y="657"/>
                      </a:lnTo>
                      <a:close/>
                      <a:moveTo>
                        <a:pt x="675" y="0"/>
                      </a:moveTo>
                      <a:lnTo>
                        <a:pt x="1211" y="321"/>
                      </a:lnTo>
                      <a:lnTo>
                        <a:pt x="657" y="657"/>
                      </a:lnTo>
                      <a:lnTo>
                        <a:pt x="127" y="328"/>
                      </a:lnTo>
                      <a:lnTo>
                        <a:pt x="675" y="0"/>
                      </a:lnTo>
                      <a:close/>
                    </a:path>
                  </a:pathLst>
                </a:custGeom>
                <a:solidFill>
                  <a:srgbClr val="AAD04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83"/>
                <p:cNvSpPr>
                  <a:spLocks/>
                </p:cNvSpPr>
                <p:nvPr/>
              </p:nvSpPr>
              <p:spPr bwMode="auto">
                <a:xfrm>
                  <a:off x="653" y="1739"/>
                  <a:ext cx="22" cy="15"/>
                </a:xfrm>
                <a:custGeom>
                  <a:avLst/>
                  <a:gdLst>
                    <a:gd name="T0" fmla="*/ 56 w 111"/>
                    <a:gd name="T1" fmla="*/ 0 h 77"/>
                    <a:gd name="T2" fmla="*/ 74 w 111"/>
                    <a:gd name="T3" fmla="*/ 1 h 77"/>
                    <a:gd name="T4" fmla="*/ 88 w 111"/>
                    <a:gd name="T5" fmla="*/ 7 h 77"/>
                    <a:gd name="T6" fmla="*/ 100 w 111"/>
                    <a:gd name="T7" fmla="*/ 16 h 77"/>
                    <a:gd name="T8" fmla="*/ 109 w 111"/>
                    <a:gd name="T9" fmla="*/ 27 h 77"/>
                    <a:gd name="T10" fmla="*/ 111 w 111"/>
                    <a:gd name="T11" fmla="*/ 39 h 77"/>
                    <a:gd name="T12" fmla="*/ 109 w 111"/>
                    <a:gd name="T13" fmla="*/ 51 h 77"/>
                    <a:gd name="T14" fmla="*/ 100 w 111"/>
                    <a:gd name="T15" fmla="*/ 62 h 77"/>
                    <a:gd name="T16" fmla="*/ 88 w 111"/>
                    <a:gd name="T17" fmla="*/ 70 h 77"/>
                    <a:gd name="T18" fmla="*/ 74 w 111"/>
                    <a:gd name="T19" fmla="*/ 75 h 77"/>
                    <a:gd name="T20" fmla="*/ 56 w 111"/>
                    <a:gd name="T21" fmla="*/ 77 h 77"/>
                    <a:gd name="T22" fmla="*/ 38 w 111"/>
                    <a:gd name="T23" fmla="*/ 75 h 77"/>
                    <a:gd name="T24" fmla="*/ 23 w 111"/>
                    <a:gd name="T25" fmla="*/ 70 h 77"/>
                    <a:gd name="T26" fmla="*/ 11 w 111"/>
                    <a:gd name="T27" fmla="*/ 62 h 77"/>
                    <a:gd name="T28" fmla="*/ 2 w 111"/>
                    <a:gd name="T29" fmla="*/ 51 h 77"/>
                    <a:gd name="T30" fmla="*/ 0 w 111"/>
                    <a:gd name="T31" fmla="*/ 39 h 77"/>
                    <a:gd name="T32" fmla="*/ 2 w 111"/>
                    <a:gd name="T33" fmla="*/ 27 h 77"/>
                    <a:gd name="T34" fmla="*/ 11 w 111"/>
                    <a:gd name="T35" fmla="*/ 16 h 77"/>
                    <a:gd name="T36" fmla="*/ 23 w 111"/>
                    <a:gd name="T37" fmla="*/ 7 h 77"/>
                    <a:gd name="T38" fmla="*/ 38 w 111"/>
                    <a:gd name="T39" fmla="*/ 1 h 77"/>
                    <a:gd name="T40" fmla="*/ 56 w 111"/>
                    <a:gd name="T4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1" h="77">
                      <a:moveTo>
                        <a:pt x="56" y="0"/>
                      </a:moveTo>
                      <a:lnTo>
                        <a:pt x="74" y="1"/>
                      </a:lnTo>
                      <a:lnTo>
                        <a:pt x="88" y="7"/>
                      </a:lnTo>
                      <a:lnTo>
                        <a:pt x="100" y="16"/>
                      </a:lnTo>
                      <a:lnTo>
                        <a:pt x="109" y="27"/>
                      </a:lnTo>
                      <a:lnTo>
                        <a:pt x="111" y="39"/>
                      </a:lnTo>
                      <a:lnTo>
                        <a:pt x="109" y="51"/>
                      </a:lnTo>
                      <a:lnTo>
                        <a:pt x="100" y="62"/>
                      </a:lnTo>
                      <a:lnTo>
                        <a:pt x="88" y="70"/>
                      </a:lnTo>
                      <a:lnTo>
                        <a:pt x="74" y="75"/>
                      </a:lnTo>
                      <a:lnTo>
                        <a:pt x="56" y="77"/>
                      </a:lnTo>
                      <a:lnTo>
                        <a:pt x="38" y="75"/>
                      </a:lnTo>
                      <a:lnTo>
                        <a:pt x="23" y="70"/>
                      </a:lnTo>
                      <a:lnTo>
                        <a:pt x="11" y="62"/>
                      </a:lnTo>
                      <a:lnTo>
                        <a:pt x="2" y="51"/>
                      </a:lnTo>
                      <a:lnTo>
                        <a:pt x="0" y="39"/>
                      </a:lnTo>
                      <a:lnTo>
                        <a:pt x="2" y="27"/>
                      </a:lnTo>
                      <a:lnTo>
                        <a:pt x="11" y="16"/>
                      </a:lnTo>
                      <a:lnTo>
                        <a:pt x="23" y="7"/>
                      </a:lnTo>
                      <a:lnTo>
                        <a:pt x="38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D15B00"/>
                </a:solidFill>
                <a:ln w="0">
                  <a:solidFill>
                    <a:srgbClr val="D15B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84"/>
                <p:cNvSpPr>
                  <a:spLocks/>
                </p:cNvSpPr>
                <p:nvPr/>
              </p:nvSpPr>
              <p:spPr bwMode="auto">
                <a:xfrm>
                  <a:off x="636" y="1745"/>
                  <a:ext cx="28" cy="20"/>
                </a:xfrm>
                <a:custGeom>
                  <a:avLst/>
                  <a:gdLst>
                    <a:gd name="T0" fmla="*/ 69 w 139"/>
                    <a:gd name="T1" fmla="*/ 0 h 97"/>
                    <a:gd name="T2" fmla="*/ 91 w 139"/>
                    <a:gd name="T3" fmla="*/ 2 h 97"/>
                    <a:gd name="T4" fmla="*/ 110 w 139"/>
                    <a:gd name="T5" fmla="*/ 9 h 97"/>
                    <a:gd name="T6" fmla="*/ 126 w 139"/>
                    <a:gd name="T7" fmla="*/ 19 h 97"/>
                    <a:gd name="T8" fmla="*/ 135 w 139"/>
                    <a:gd name="T9" fmla="*/ 34 h 97"/>
                    <a:gd name="T10" fmla="*/ 139 w 139"/>
                    <a:gd name="T11" fmla="*/ 48 h 97"/>
                    <a:gd name="T12" fmla="*/ 135 w 139"/>
                    <a:gd name="T13" fmla="*/ 64 h 97"/>
                    <a:gd name="T14" fmla="*/ 126 w 139"/>
                    <a:gd name="T15" fmla="*/ 77 h 97"/>
                    <a:gd name="T16" fmla="*/ 110 w 139"/>
                    <a:gd name="T17" fmla="*/ 88 h 97"/>
                    <a:gd name="T18" fmla="*/ 91 w 139"/>
                    <a:gd name="T19" fmla="*/ 94 h 97"/>
                    <a:gd name="T20" fmla="*/ 69 w 139"/>
                    <a:gd name="T21" fmla="*/ 97 h 97"/>
                    <a:gd name="T22" fmla="*/ 47 w 139"/>
                    <a:gd name="T23" fmla="*/ 94 h 97"/>
                    <a:gd name="T24" fmla="*/ 28 w 139"/>
                    <a:gd name="T25" fmla="*/ 88 h 97"/>
                    <a:gd name="T26" fmla="*/ 13 w 139"/>
                    <a:gd name="T27" fmla="*/ 77 h 97"/>
                    <a:gd name="T28" fmla="*/ 3 w 139"/>
                    <a:gd name="T29" fmla="*/ 64 h 97"/>
                    <a:gd name="T30" fmla="*/ 0 w 139"/>
                    <a:gd name="T31" fmla="*/ 48 h 97"/>
                    <a:gd name="T32" fmla="*/ 3 w 139"/>
                    <a:gd name="T33" fmla="*/ 34 h 97"/>
                    <a:gd name="T34" fmla="*/ 13 w 139"/>
                    <a:gd name="T35" fmla="*/ 19 h 97"/>
                    <a:gd name="T36" fmla="*/ 28 w 139"/>
                    <a:gd name="T37" fmla="*/ 9 h 97"/>
                    <a:gd name="T38" fmla="*/ 47 w 139"/>
                    <a:gd name="T39" fmla="*/ 2 h 97"/>
                    <a:gd name="T40" fmla="*/ 69 w 139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9" h="97">
                      <a:moveTo>
                        <a:pt x="69" y="0"/>
                      </a:moveTo>
                      <a:lnTo>
                        <a:pt x="91" y="2"/>
                      </a:lnTo>
                      <a:lnTo>
                        <a:pt x="110" y="9"/>
                      </a:lnTo>
                      <a:lnTo>
                        <a:pt x="126" y="19"/>
                      </a:lnTo>
                      <a:lnTo>
                        <a:pt x="135" y="34"/>
                      </a:lnTo>
                      <a:lnTo>
                        <a:pt x="139" y="48"/>
                      </a:lnTo>
                      <a:lnTo>
                        <a:pt x="135" y="64"/>
                      </a:lnTo>
                      <a:lnTo>
                        <a:pt x="126" y="77"/>
                      </a:lnTo>
                      <a:lnTo>
                        <a:pt x="110" y="88"/>
                      </a:lnTo>
                      <a:lnTo>
                        <a:pt x="91" y="94"/>
                      </a:lnTo>
                      <a:lnTo>
                        <a:pt x="69" y="97"/>
                      </a:lnTo>
                      <a:lnTo>
                        <a:pt x="47" y="94"/>
                      </a:lnTo>
                      <a:lnTo>
                        <a:pt x="28" y="88"/>
                      </a:lnTo>
                      <a:lnTo>
                        <a:pt x="13" y="77"/>
                      </a:lnTo>
                      <a:lnTo>
                        <a:pt x="3" y="64"/>
                      </a:lnTo>
                      <a:lnTo>
                        <a:pt x="0" y="48"/>
                      </a:lnTo>
                      <a:lnTo>
                        <a:pt x="3" y="34"/>
                      </a:lnTo>
                      <a:lnTo>
                        <a:pt x="13" y="19"/>
                      </a:lnTo>
                      <a:lnTo>
                        <a:pt x="28" y="9"/>
                      </a:lnTo>
                      <a:lnTo>
                        <a:pt x="47" y="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D15B00"/>
                </a:solidFill>
                <a:ln w="0">
                  <a:solidFill>
                    <a:srgbClr val="D15B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85"/>
                <p:cNvSpPr>
                  <a:spLocks/>
                </p:cNvSpPr>
                <p:nvPr/>
              </p:nvSpPr>
              <p:spPr bwMode="auto">
                <a:xfrm>
                  <a:off x="545" y="1707"/>
                  <a:ext cx="187" cy="114"/>
                </a:xfrm>
                <a:custGeom>
                  <a:avLst/>
                  <a:gdLst>
                    <a:gd name="T0" fmla="*/ 659 w 938"/>
                    <a:gd name="T1" fmla="*/ 0 h 573"/>
                    <a:gd name="T2" fmla="*/ 938 w 938"/>
                    <a:gd name="T3" fmla="*/ 173 h 573"/>
                    <a:gd name="T4" fmla="*/ 281 w 938"/>
                    <a:gd name="T5" fmla="*/ 573 h 573"/>
                    <a:gd name="T6" fmla="*/ 0 w 938"/>
                    <a:gd name="T7" fmla="*/ 405 h 573"/>
                    <a:gd name="T8" fmla="*/ 659 w 938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8" h="573">
                      <a:moveTo>
                        <a:pt x="659" y="0"/>
                      </a:moveTo>
                      <a:lnTo>
                        <a:pt x="938" y="173"/>
                      </a:lnTo>
                      <a:lnTo>
                        <a:pt x="281" y="573"/>
                      </a:lnTo>
                      <a:lnTo>
                        <a:pt x="0" y="405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solidFill>
                  <a:srgbClr val="DDECB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86"/>
                <p:cNvSpPr>
                  <a:spLocks noEditPoints="1"/>
                </p:cNvSpPr>
                <p:nvPr/>
              </p:nvSpPr>
              <p:spPr bwMode="auto">
                <a:xfrm>
                  <a:off x="560" y="1641"/>
                  <a:ext cx="311" cy="217"/>
                </a:xfrm>
                <a:custGeom>
                  <a:avLst/>
                  <a:gdLst>
                    <a:gd name="T0" fmla="*/ 846 w 1558"/>
                    <a:gd name="T1" fmla="*/ 979 h 1084"/>
                    <a:gd name="T2" fmla="*/ 869 w 1558"/>
                    <a:gd name="T3" fmla="*/ 1039 h 1084"/>
                    <a:gd name="T4" fmla="*/ 807 w 1558"/>
                    <a:gd name="T5" fmla="*/ 1082 h 1084"/>
                    <a:gd name="T6" fmla="*/ 721 w 1558"/>
                    <a:gd name="T7" fmla="*/ 1066 h 1084"/>
                    <a:gd name="T8" fmla="*/ 700 w 1558"/>
                    <a:gd name="T9" fmla="*/ 1006 h 1084"/>
                    <a:gd name="T10" fmla="*/ 760 w 1558"/>
                    <a:gd name="T11" fmla="*/ 964 h 1084"/>
                    <a:gd name="T12" fmla="*/ 1194 w 1558"/>
                    <a:gd name="T13" fmla="*/ 879 h 1084"/>
                    <a:gd name="T14" fmla="*/ 1218 w 1558"/>
                    <a:gd name="T15" fmla="*/ 932 h 1084"/>
                    <a:gd name="T16" fmla="*/ 1154 w 1558"/>
                    <a:gd name="T17" fmla="*/ 965 h 1084"/>
                    <a:gd name="T18" fmla="*/ 1089 w 1558"/>
                    <a:gd name="T19" fmla="*/ 932 h 1084"/>
                    <a:gd name="T20" fmla="*/ 1114 w 1558"/>
                    <a:gd name="T21" fmla="*/ 879 h 1084"/>
                    <a:gd name="T22" fmla="*/ 928 w 1558"/>
                    <a:gd name="T23" fmla="*/ 618 h 1084"/>
                    <a:gd name="T24" fmla="*/ 1041 w 1558"/>
                    <a:gd name="T25" fmla="*/ 671 h 1084"/>
                    <a:gd name="T26" fmla="*/ 1067 w 1558"/>
                    <a:gd name="T27" fmla="*/ 765 h 1084"/>
                    <a:gd name="T28" fmla="*/ 992 w 1558"/>
                    <a:gd name="T29" fmla="*/ 844 h 1084"/>
                    <a:gd name="T30" fmla="*/ 857 w 1558"/>
                    <a:gd name="T31" fmla="*/ 862 h 1084"/>
                    <a:gd name="T32" fmla="*/ 744 w 1558"/>
                    <a:gd name="T33" fmla="*/ 810 h 1084"/>
                    <a:gd name="T34" fmla="*/ 718 w 1558"/>
                    <a:gd name="T35" fmla="*/ 714 h 1084"/>
                    <a:gd name="T36" fmla="*/ 793 w 1558"/>
                    <a:gd name="T37" fmla="*/ 637 h 1084"/>
                    <a:gd name="T38" fmla="*/ 1201 w 1558"/>
                    <a:gd name="T39" fmla="*/ 434 h 1084"/>
                    <a:gd name="T40" fmla="*/ 1280 w 1558"/>
                    <a:gd name="T41" fmla="*/ 465 h 1084"/>
                    <a:gd name="T42" fmla="*/ 1280 w 1558"/>
                    <a:gd name="T43" fmla="*/ 529 h 1084"/>
                    <a:gd name="T44" fmla="*/ 1201 w 1558"/>
                    <a:gd name="T45" fmla="*/ 561 h 1084"/>
                    <a:gd name="T46" fmla="*/ 1123 w 1558"/>
                    <a:gd name="T47" fmla="*/ 529 h 1084"/>
                    <a:gd name="T48" fmla="*/ 1123 w 1558"/>
                    <a:gd name="T49" fmla="*/ 465 h 1084"/>
                    <a:gd name="T50" fmla="*/ 1201 w 1558"/>
                    <a:gd name="T51" fmla="*/ 434 h 1084"/>
                    <a:gd name="T52" fmla="*/ 168 w 1558"/>
                    <a:gd name="T53" fmla="*/ 440 h 1084"/>
                    <a:gd name="T54" fmla="*/ 193 w 1558"/>
                    <a:gd name="T55" fmla="*/ 507 h 1084"/>
                    <a:gd name="T56" fmla="*/ 124 w 1558"/>
                    <a:gd name="T57" fmla="*/ 555 h 1084"/>
                    <a:gd name="T58" fmla="*/ 29 w 1558"/>
                    <a:gd name="T59" fmla="*/ 537 h 1084"/>
                    <a:gd name="T60" fmla="*/ 3 w 1558"/>
                    <a:gd name="T61" fmla="*/ 470 h 1084"/>
                    <a:gd name="T62" fmla="*/ 72 w 1558"/>
                    <a:gd name="T63" fmla="*/ 422 h 1084"/>
                    <a:gd name="T64" fmla="*/ 1528 w 1558"/>
                    <a:gd name="T65" fmla="*/ 337 h 1084"/>
                    <a:gd name="T66" fmla="*/ 1554 w 1558"/>
                    <a:gd name="T67" fmla="*/ 398 h 1084"/>
                    <a:gd name="T68" fmla="*/ 1482 w 1558"/>
                    <a:gd name="T69" fmla="*/ 434 h 1084"/>
                    <a:gd name="T70" fmla="*/ 1411 w 1558"/>
                    <a:gd name="T71" fmla="*/ 398 h 1084"/>
                    <a:gd name="T72" fmla="*/ 1437 w 1558"/>
                    <a:gd name="T73" fmla="*/ 337 h 1084"/>
                    <a:gd name="T74" fmla="*/ 995 w 1558"/>
                    <a:gd name="T75" fmla="*/ 134 h 1084"/>
                    <a:gd name="T76" fmla="*/ 1058 w 1558"/>
                    <a:gd name="T77" fmla="*/ 178 h 1084"/>
                    <a:gd name="T78" fmla="*/ 1035 w 1558"/>
                    <a:gd name="T79" fmla="*/ 238 h 1084"/>
                    <a:gd name="T80" fmla="*/ 948 w 1558"/>
                    <a:gd name="T81" fmla="*/ 255 h 1084"/>
                    <a:gd name="T82" fmla="*/ 885 w 1558"/>
                    <a:gd name="T83" fmla="*/ 211 h 1084"/>
                    <a:gd name="T84" fmla="*/ 908 w 1558"/>
                    <a:gd name="T85" fmla="*/ 150 h 1084"/>
                    <a:gd name="T86" fmla="*/ 813 w 1558"/>
                    <a:gd name="T87" fmla="*/ 0 h 1084"/>
                    <a:gd name="T88" fmla="*/ 866 w 1558"/>
                    <a:gd name="T89" fmla="*/ 26 h 1084"/>
                    <a:gd name="T90" fmla="*/ 847 w 1558"/>
                    <a:gd name="T91" fmla="*/ 70 h 1084"/>
                    <a:gd name="T92" fmla="*/ 781 w 1558"/>
                    <a:gd name="T93" fmla="*/ 70 h 1084"/>
                    <a:gd name="T94" fmla="*/ 761 w 1558"/>
                    <a:gd name="T95" fmla="*/ 26 h 1084"/>
                    <a:gd name="T96" fmla="*/ 813 w 1558"/>
                    <a:gd name="T97" fmla="*/ 0 h 1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58" h="1084">
                      <a:moveTo>
                        <a:pt x="784" y="961"/>
                      </a:moveTo>
                      <a:lnTo>
                        <a:pt x="807" y="964"/>
                      </a:lnTo>
                      <a:lnTo>
                        <a:pt x="828" y="970"/>
                      </a:lnTo>
                      <a:lnTo>
                        <a:pt x="846" y="979"/>
                      </a:lnTo>
                      <a:lnTo>
                        <a:pt x="860" y="991"/>
                      </a:lnTo>
                      <a:lnTo>
                        <a:pt x="869" y="1006"/>
                      </a:lnTo>
                      <a:lnTo>
                        <a:pt x="871" y="1023"/>
                      </a:lnTo>
                      <a:lnTo>
                        <a:pt x="869" y="1039"/>
                      </a:lnTo>
                      <a:lnTo>
                        <a:pt x="860" y="1053"/>
                      </a:lnTo>
                      <a:lnTo>
                        <a:pt x="846" y="1066"/>
                      </a:lnTo>
                      <a:lnTo>
                        <a:pt x="828" y="1076"/>
                      </a:lnTo>
                      <a:lnTo>
                        <a:pt x="807" y="1082"/>
                      </a:lnTo>
                      <a:lnTo>
                        <a:pt x="784" y="1084"/>
                      </a:lnTo>
                      <a:lnTo>
                        <a:pt x="760" y="1082"/>
                      </a:lnTo>
                      <a:lnTo>
                        <a:pt x="740" y="1076"/>
                      </a:lnTo>
                      <a:lnTo>
                        <a:pt x="721" y="1066"/>
                      </a:lnTo>
                      <a:lnTo>
                        <a:pt x="708" y="1053"/>
                      </a:lnTo>
                      <a:lnTo>
                        <a:pt x="700" y="1039"/>
                      </a:lnTo>
                      <a:lnTo>
                        <a:pt x="696" y="1023"/>
                      </a:lnTo>
                      <a:lnTo>
                        <a:pt x="700" y="1006"/>
                      </a:lnTo>
                      <a:lnTo>
                        <a:pt x="708" y="991"/>
                      </a:lnTo>
                      <a:lnTo>
                        <a:pt x="721" y="979"/>
                      </a:lnTo>
                      <a:lnTo>
                        <a:pt x="740" y="970"/>
                      </a:lnTo>
                      <a:lnTo>
                        <a:pt x="760" y="964"/>
                      </a:lnTo>
                      <a:lnTo>
                        <a:pt x="784" y="961"/>
                      </a:lnTo>
                      <a:close/>
                      <a:moveTo>
                        <a:pt x="1154" y="870"/>
                      </a:moveTo>
                      <a:lnTo>
                        <a:pt x="1176" y="873"/>
                      </a:lnTo>
                      <a:lnTo>
                        <a:pt x="1194" y="879"/>
                      </a:lnTo>
                      <a:lnTo>
                        <a:pt x="1209" y="890"/>
                      </a:lnTo>
                      <a:lnTo>
                        <a:pt x="1218" y="902"/>
                      </a:lnTo>
                      <a:lnTo>
                        <a:pt x="1222" y="918"/>
                      </a:lnTo>
                      <a:lnTo>
                        <a:pt x="1218" y="932"/>
                      </a:lnTo>
                      <a:lnTo>
                        <a:pt x="1209" y="945"/>
                      </a:lnTo>
                      <a:lnTo>
                        <a:pt x="1194" y="955"/>
                      </a:lnTo>
                      <a:lnTo>
                        <a:pt x="1176" y="962"/>
                      </a:lnTo>
                      <a:lnTo>
                        <a:pt x="1154" y="965"/>
                      </a:lnTo>
                      <a:lnTo>
                        <a:pt x="1132" y="962"/>
                      </a:lnTo>
                      <a:lnTo>
                        <a:pt x="1114" y="955"/>
                      </a:lnTo>
                      <a:lnTo>
                        <a:pt x="1099" y="945"/>
                      </a:lnTo>
                      <a:lnTo>
                        <a:pt x="1089" y="932"/>
                      </a:lnTo>
                      <a:lnTo>
                        <a:pt x="1087" y="918"/>
                      </a:lnTo>
                      <a:lnTo>
                        <a:pt x="1089" y="902"/>
                      </a:lnTo>
                      <a:lnTo>
                        <a:pt x="1099" y="890"/>
                      </a:lnTo>
                      <a:lnTo>
                        <a:pt x="1114" y="879"/>
                      </a:lnTo>
                      <a:lnTo>
                        <a:pt x="1132" y="873"/>
                      </a:lnTo>
                      <a:lnTo>
                        <a:pt x="1154" y="870"/>
                      </a:lnTo>
                      <a:close/>
                      <a:moveTo>
                        <a:pt x="893" y="615"/>
                      </a:moveTo>
                      <a:lnTo>
                        <a:pt x="928" y="618"/>
                      </a:lnTo>
                      <a:lnTo>
                        <a:pt x="962" y="625"/>
                      </a:lnTo>
                      <a:lnTo>
                        <a:pt x="992" y="637"/>
                      </a:lnTo>
                      <a:lnTo>
                        <a:pt x="1019" y="652"/>
                      </a:lnTo>
                      <a:lnTo>
                        <a:pt x="1041" y="671"/>
                      </a:lnTo>
                      <a:lnTo>
                        <a:pt x="1056" y="691"/>
                      </a:lnTo>
                      <a:lnTo>
                        <a:pt x="1067" y="714"/>
                      </a:lnTo>
                      <a:lnTo>
                        <a:pt x="1071" y="740"/>
                      </a:lnTo>
                      <a:lnTo>
                        <a:pt x="1067" y="765"/>
                      </a:lnTo>
                      <a:lnTo>
                        <a:pt x="1056" y="788"/>
                      </a:lnTo>
                      <a:lnTo>
                        <a:pt x="1041" y="810"/>
                      </a:lnTo>
                      <a:lnTo>
                        <a:pt x="1019" y="828"/>
                      </a:lnTo>
                      <a:lnTo>
                        <a:pt x="992" y="844"/>
                      </a:lnTo>
                      <a:lnTo>
                        <a:pt x="962" y="855"/>
                      </a:lnTo>
                      <a:lnTo>
                        <a:pt x="928" y="862"/>
                      </a:lnTo>
                      <a:lnTo>
                        <a:pt x="893" y="864"/>
                      </a:lnTo>
                      <a:lnTo>
                        <a:pt x="857" y="862"/>
                      </a:lnTo>
                      <a:lnTo>
                        <a:pt x="823" y="855"/>
                      </a:lnTo>
                      <a:lnTo>
                        <a:pt x="793" y="844"/>
                      </a:lnTo>
                      <a:lnTo>
                        <a:pt x="766" y="828"/>
                      </a:lnTo>
                      <a:lnTo>
                        <a:pt x="744" y="810"/>
                      </a:lnTo>
                      <a:lnTo>
                        <a:pt x="729" y="788"/>
                      </a:lnTo>
                      <a:lnTo>
                        <a:pt x="718" y="765"/>
                      </a:lnTo>
                      <a:lnTo>
                        <a:pt x="714" y="740"/>
                      </a:lnTo>
                      <a:lnTo>
                        <a:pt x="718" y="714"/>
                      </a:lnTo>
                      <a:lnTo>
                        <a:pt x="729" y="691"/>
                      </a:lnTo>
                      <a:lnTo>
                        <a:pt x="744" y="671"/>
                      </a:lnTo>
                      <a:lnTo>
                        <a:pt x="766" y="652"/>
                      </a:lnTo>
                      <a:lnTo>
                        <a:pt x="793" y="637"/>
                      </a:lnTo>
                      <a:lnTo>
                        <a:pt x="823" y="625"/>
                      </a:lnTo>
                      <a:lnTo>
                        <a:pt x="857" y="618"/>
                      </a:lnTo>
                      <a:lnTo>
                        <a:pt x="893" y="615"/>
                      </a:lnTo>
                      <a:close/>
                      <a:moveTo>
                        <a:pt x="1201" y="434"/>
                      </a:moveTo>
                      <a:lnTo>
                        <a:pt x="1226" y="436"/>
                      </a:lnTo>
                      <a:lnTo>
                        <a:pt x="1247" y="442"/>
                      </a:lnTo>
                      <a:lnTo>
                        <a:pt x="1265" y="452"/>
                      </a:lnTo>
                      <a:lnTo>
                        <a:pt x="1280" y="465"/>
                      </a:lnTo>
                      <a:lnTo>
                        <a:pt x="1290" y="480"/>
                      </a:lnTo>
                      <a:lnTo>
                        <a:pt x="1292" y="497"/>
                      </a:lnTo>
                      <a:lnTo>
                        <a:pt x="1290" y="514"/>
                      </a:lnTo>
                      <a:lnTo>
                        <a:pt x="1280" y="529"/>
                      </a:lnTo>
                      <a:lnTo>
                        <a:pt x="1265" y="542"/>
                      </a:lnTo>
                      <a:lnTo>
                        <a:pt x="1247" y="552"/>
                      </a:lnTo>
                      <a:lnTo>
                        <a:pt x="1226" y="558"/>
                      </a:lnTo>
                      <a:lnTo>
                        <a:pt x="1201" y="561"/>
                      </a:lnTo>
                      <a:lnTo>
                        <a:pt x="1177" y="558"/>
                      </a:lnTo>
                      <a:lnTo>
                        <a:pt x="1155" y="552"/>
                      </a:lnTo>
                      <a:lnTo>
                        <a:pt x="1137" y="542"/>
                      </a:lnTo>
                      <a:lnTo>
                        <a:pt x="1123" y="529"/>
                      </a:lnTo>
                      <a:lnTo>
                        <a:pt x="1114" y="514"/>
                      </a:lnTo>
                      <a:lnTo>
                        <a:pt x="1111" y="497"/>
                      </a:lnTo>
                      <a:lnTo>
                        <a:pt x="1114" y="480"/>
                      </a:lnTo>
                      <a:lnTo>
                        <a:pt x="1123" y="465"/>
                      </a:lnTo>
                      <a:lnTo>
                        <a:pt x="1137" y="452"/>
                      </a:lnTo>
                      <a:lnTo>
                        <a:pt x="1155" y="442"/>
                      </a:lnTo>
                      <a:lnTo>
                        <a:pt x="1177" y="436"/>
                      </a:lnTo>
                      <a:lnTo>
                        <a:pt x="1201" y="434"/>
                      </a:lnTo>
                      <a:close/>
                      <a:moveTo>
                        <a:pt x="99" y="419"/>
                      </a:moveTo>
                      <a:lnTo>
                        <a:pt x="124" y="422"/>
                      </a:lnTo>
                      <a:lnTo>
                        <a:pt x="147" y="429"/>
                      </a:lnTo>
                      <a:lnTo>
                        <a:pt x="168" y="440"/>
                      </a:lnTo>
                      <a:lnTo>
                        <a:pt x="183" y="453"/>
                      </a:lnTo>
                      <a:lnTo>
                        <a:pt x="193" y="470"/>
                      </a:lnTo>
                      <a:lnTo>
                        <a:pt x="197" y="488"/>
                      </a:lnTo>
                      <a:lnTo>
                        <a:pt x="193" y="507"/>
                      </a:lnTo>
                      <a:lnTo>
                        <a:pt x="183" y="523"/>
                      </a:lnTo>
                      <a:lnTo>
                        <a:pt x="168" y="537"/>
                      </a:lnTo>
                      <a:lnTo>
                        <a:pt x="147" y="548"/>
                      </a:lnTo>
                      <a:lnTo>
                        <a:pt x="124" y="555"/>
                      </a:lnTo>
                      <a:lnTo>
                        <a:pt x="99" y="557"/>
                      </a:lnTo>
                      <a:lnTo>
                        <a:pt x="72" y="555"/>
                      </a:lnTo>
                      <a:lnTo>
                        <a:pt x="49" y="548"/>
                      </a:lnTo>
                      <a:lnTo>
                        <a:pt x="29" y="537"/>
                      </a:lnTo>
                      <a:lnTo>
                        <a:pt x="13" y="523"/>
                      </a:lnTo>
                      <a:lnTo>
                        <a:pt x="3" y="507"/>
                      </a:lnTo>
                      <a:lnTo>
                        <a:pt x="0" y="488"/>
                      </a:lnTo>
                      <a:lnTo>
                        <a:pt x="3" y="470"/>
                      </a:lnTo>
                      <a:lnTo>
                        <a:pt x="13" y="453"/>
                      </a:lnTo>
                      <a:lnTo>
                        <a:pt x="29" y="440"/>
                      </a:lnTo>
                      <a:lnTo>
                        <a:pt x="49" y="429"/>
                      </a:lnTo>
                      <a:lnTo>
                        <a:pt x="72" y="422"/>
                      </a:lnTo>
                      <a:lnTo>
                        <a:pt x="99" y="419"/>
                      </a:lnTo>
                      <a:close/>
                      <a:moveTo>
                        <a:pt x="1482" y="328"/>
                      </a:moveTo>
                      <a:lnTo>
                        <a:pt x="1506" y="330"/>
                      </a:lnTo>
                      <a:lnTo>
                        <a:pt x="1528" y="337"/>
                      </a:lnTo>
                      <a:lnTo>
                        <a:pt x="1544" y="349"/>
                      </a:lnTo>
                      <a:lnTo>
                        <a:pt x="1554" y="364"/>
                      </a:lnTo>
                      <a:lnTo>
                        <a:pt x="1558" y="381"/>
                      </a:lnTo>
                      <a:lnTo>
                        <a:pt x="1554" y="398"/>
                      </a:lnTo>
                      <a:lnTo>
                        <a:pt x="1544" y="412"/>
                      </a:lnTo>
                      <a:lnTo>
                        <a:pt x="1528" y="423"/>
                      </a:lnTo>
                      <a:lnTo>
                        <a:pt x="1506" y="432"/>
                      </a:lnTo>
                      <a:lnTo>
                        <a:pt x="1482" y="434"/>
                      </a:lnTo>
                      <a:lnTo>
                        <a:pt x="1459" y="432"/>
                      </a:lnTo>
                      <a:lnTo>
                        <a:pt x="1437" y="423"/>
                      </a:lnTo>
                      <a:lnTo>
                        <a:pt x="1421" y="412"/>
                      </a:lnTo>
                      <a:lnTo>
                        <a:pt x="1411" y="398"/>
                      </a:lnTo>
                      <a:lnTo>
                        <a:pt x="1407" y="381"/>
                      </a:lnTo>
                      <a:lnTo>
                        <a:pt x="1411" y="364"/>
                      </a:lnTo>
                      <a:lnTo>
                        <a:pt x="1421" y="349"/>
                      </a:lnTo>
                      <a:lnTo>
                        <a:pt x="1437" y="337"/>
                      </a:lnTo>
                      <a:lnTo>
                        <a:pt x="1459" y="330"/>
                      </a:lnTo>
                      <a:lnTo>
                        <a:pt x="1482" y="328"/>
                      </a:lnTo>
                      <a:close/>
                      <a:moveTo>
                        <a:pt x="970" y="132"/>
                      </a:moveTo>
                      <a:lnTo>
                        <a:pt x="995" y="134"/>
                      </a:lnTo>
                      <a:lnTo>
                        <a:pt x="1016" y="140"/>
                      </a:lnTo>
                      <a:lnTo>
                        <a:pt x="1035" y="150"/>
                      </a:lnTo>
                      <a:lnTo>
                        <a:pt x="1049" y="163"/>
                      </a:lnTo>
                      <a:lnTo>
                        <a:pt x="1058" y="178"/>
                      </a:lnTo>
                      <a:lnTo>
                        <a:pt x="1061" y="195"/>
                      </a:lnTo>
                      <a:lnTo>
                        <a:pt x="1058" y="211"/>
                      </a:lnTo>
                      <a:lnTo>
                        <a:pt x="1049" y="226"/>
                      </a:lnTo>
                      <a:lnTo>
                        <a:pt x="1035" y="238"/>
                      </a:lnTo>
                      <a:lnTo>
                        <a:pt x="1016" y="249"/>
                      </a:lnTo>
                      <a:lnTo>
                        <a:pt x="995" y="255"/>
                      </a:lnTo>
                      <a:lnTo>
                        <a:pt x="970" y="257"/>
                      </a:lnTo>
                      <a:lnTo>
                        <a:pt x="948" y="255"/>
                      </a:lnTo>
                      <a:lnTo>
                        <a:pt x="926" y="249"/>
                      </a:lnTo>
                      <a:lnTo>
                        <a:pt x="908" y="238"/>
                      </a:lnTo>
                      <a:lnTo>
                        <a:pt x="893" y="226"/>
                      </a:lnTo>
                      <a:lnTo>
                        <a:pt x="885" y="211"/>
                      </a:lnTo>
                      <a:lnTo>
                        <a:pt x="880" y="195"/>
                      </a:lnTo>
                      <a:lnTo>
                        <a:pt x="885" y="178"/>
                      </a:lnTo>
                      <a:lnTo>
                        <a:pt x="893" y="163"/>
                      </a:lnTo>
                      <a:lnTo>
                        <a:pt x="908" y="150"/>
                      </a:lnTo>
                      <a:lnTo>
                        <a:pt x="926" y="140"/>
                      </a:lnTo>
                      <a:lnTo>
                        <a:pt x="948" y="134"/>
                      </a:lnTo>
                      <a:lnTo>
                        <a:pt x="970" y="132"/>
                      </a:lnTo>
                      <a:close/>
                      <a:moveTo>
                        <a:pt x="813" y="0"/>
                      </a:moveTo>
                      <a:lnTo>
                        <a:pt x="831" y="1"/>
                      </a:lnTo>
                      <a:lnTo>
                        <a:pt x="847" y="7"/>
                      </a:lnTo>
                      <a:lnTo>
                        <a:pt x="859" y="16"/>
                      </a:lnTo>
                      <a:lnTo>
                        <a:pt x="866" y="26"/>
                      </a:lnTo>
                      <a:lnTo>
                        <a:pt x="870" y="39"/>
                      </a:lnTo>
                      <a:lnTo>
                        <a:pt x="866" y="51"/>
                      </a:lnTo>
                      <a:lnTo>
                        <a:pt x="859" y="62"/>
                      </a:lnTo>
                      <a:lnTo>
                        <a:pt x="847" y="70"/>
                      </a:lnTo>
                      <a:lnTo>
                        <a:pt x="831" y="76"/>
                      </a:lnTo>
                      <a:lnTo>
                        <a:pt x="813" y="77"/>
                      </a:lnTo>
                      <a:lnTo>
                        <a:pt x="796" y="76"/>
                      </a:lnTo>
                      <a:lnTo>
                        <a:pt x="781" y="70"/>
                      </a:lnTo>
                      <a:lnTo>
                        <a:pt x="769" y="62"/>
                      </a:lnTo>
                      <a:lnTo>
                        <a:pt x="761" y="51"/>
                      </a:lnTo>
                      <a:lnTo>
                        <a:pt x="758" y="39"/>
                      </a:lnTo>
                      <a:lnTo>
                        <a:pt x="761" y="26"/>
                      </a:lnTo>
                      <a:lnTo>
                        <a:pt x="769" y="16"/>
                      </a:lnTo>
                      <a:lnTo>
                        <a:pt x="781" y="7"/>
                      </a:lnTo>
                      <a:lnTo>
                        <a:pt x="796" y="1"/>
                      </a:lnTo>
                      <a:lnTo>
                        <a:pt x="813" y="0"/>
                      </a:lnTo>
                      <a:close/>
                    </a:path>
                  </a:pathLst>
                </a:custGeom>
                <a:solidFill>
                  <a:srgbClr val="D0750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4" name="Group 243"/>
            <p:cNvGrpSpPr>
              <a:grpSpLocks noChangeAspect="1"/>
            </p:cNvGrpSpPr>
            <p:nvPr/>
          </p:nvGrpSpPr>
          <p:grpSpPr>
            <a:xfrm>
              <a:off x="1979559" y="3379105"/>
              <a:ext cx="386641" cy="452157"/>
              <a:chOff x="4819826" y="1052572"/>
              <a:chExt cx="386641" cy="452157"/>
            </a:xfrm>
          </p:grpSpPr>
          <p:grpSp>
            <p:nvGrpSpPr>
              <p:cNvPr id="330" name="Group 329"/>
              <p:cNvGrpSpPr>
                <a:grpSpLocks noChangeAspect="1"/>
              </p:cNvGrpSpPr>
              <p:nvPr/>
            </p:nvGrpSpPr>
            <p:grpSpPr>
              <a:xfrm>
                <a:off x="4920220" y="1052572"/>
                <a:ext cx="286247" cy="365760"/>
                <a:chOff x="8930867" y="1612772"/>
                <a:chExt cx="441920" cy="564676"/>
              </a:xfrm>
            </p:grpSpPr>
            <p:sp useBgFill="1">
              <p:nvSpPr>
                <p:cNvPr id="334" name="Freeform 119"/>
                <p:cNvSpPr>
                  <a:spLocks/>
                </p:cNvSpPr>
                <p:nvPr/>
              </p:nvSpPr>
              <p:spPr bwMode="auto">
                <a:xfrm>
                  <a:off x="8930867" y="1612772"/>
                  <a:ext cx="441920" cy="564676"/>
                </a:xfrm>
                <a:custGeom>
                  <a:avLst/>
                  <a:gdLst>
                    <a:gd name="T0" fmla="*/ 158 w 1620"/>
                    <a:gd name="T1" fmla="*/ 0 h 2068"/>
                    <a:gd name="T2" fmla="*/ 220 w 1620"/>
                    <a:gd name="T3" fmla="*/ 0 h 2068"/>
                    <a:gd name="T4" fmla="*/ 303 w 1620"/>
                    <a:gd name="T5" fmla="*/ 0 h 2068"/>
                    <a:gd name="T6" fmla="*/ 456 w 1620"/>
                    <a:gd name="T7" fmla="*/ 0 h 2068"/>
                    <a:gd name="T8" fmla="*/ 927 w 1620"/>
                    <a:gd name="T9" fmla="*/ 0 h 2068"/>
                    <a:gd name="T10" fmla="*/ 967 w 1620"/>
                    <a:gd name="T11" fmla="*/ 0 h 2068"/>
                    <a:gd name="T12" fmla="*/ 999 w 1620"/>
                    <a:gd name="T13" fmla="*/ 3 h 2068"/>
                    <a:gd name="T14" fmla="*/ 1042 w 1620"/>
                    <a:gd name="T15" fmla="*/ 21 h 2068"/>
                    <a:gd name="T16" fmla="*/ 1585 w 1620"/>
                    <a:gd name="T17" fmla="*/ 560 h 2068"/>
                    <a:gd name="T18" fmla="*/ 1610 w 1620"/>
                    <a:gd name="T19" fmla="*/ 599 h 2068"/>
                    <a:gd name="T20" fmla="*/ 1620 w 1620"/>
                    <a:gd name="T21" fmla="*/ 645 h 2068"/>
                    <a:gd name="T22" fmla="*/ 1620 w 1620"/>
                    <a:gd name="T23" fmla="*/ 666 h 2068"/>
                    <a:gd name="T24" fmla="*/ 1620 w 1620"/>
                    <a:gd name="T25" fmla="*/ 721 h 2068"/>
                    <a:gd name="T26" fmla="*/ 1620 w 1620"/>
                    <a:gd name="T27" fmla="*/ 847 h 2068"/>
                    <a:gd name="T28" fmla="*/ 1620 w 1620"/>
                    <a:gd name="T29" fmla="*/ 955 h 2068"/>
                    <a:gd name="T30" fmla="*/ 1620 w 1620"/>
                    <a:gd name="T31" fmla="*/ 1076 h 2068"/>
                    <a:gd name="T32" fmla="*/ 1620 w 1620"/>
                    <a:gd name="T33" fmla="*/ 1207 h 2068"/>
                    <a:gd name="T34" fmla="*/ 1620 w 1620"/>
                    <a:gd name="T35" fmla="*/ 1535 h 2068"/>
                    <a:gd name="T36" fmla="*/ 1620 w 1620"/>
                    <a:gd name="T37" fmla="*/ 1807 h 2068"/>
                    <a:gd name="T38" fmla="*/ 1620 w 1620"/>
                    <a:gd name="T39" fmla="*/ 1882 h 2068"/>
                    <a:gd name="T40" fmla="*/ 1620 w 1620"/>
                    <a:gd name="T41" fmla="*/ 1931 h 2068"/>
                    <a:gd name="T42" fmla="*/ 1620 w 1620"/>
                    <a:gd name="T43" fmla="*/ 1948 h 2068"/>
                    <a:gd name="T44" fmla="*/ 1608 w 1620"/>
                    <a:gd name="T45" fmla="*/ 2000 h 2068"/>
                    <a:gd name="T46" fmla="*/ 1575 w 1620"/>
                    <a:gd name="T47" fmla="*/ 2041 h 2068"/>
                    <a:gd name="T48" fmla="*/ 1527 w 1620"/>
                    <a:gd name="T49" fmla="*/ 2064 h 2068"/>
                    <a:gd name="T50" fmla="*/ 120 w 1620"/>
                    <a:gd name="T51" fmla="*/ 2068 h 2068"/>
                    <a:gd name="T52" fmla="*/ 68 w 1620"/>
                    <a:gd name="T53" fmla="*/ 2056 h 2068"/>
                    <a:gd name="T54" fmla="*/ 27 w 1620"/>
                    <a:gd name="T55" fmla="*/ 2023 h 2068"/>
                    <a:gd name="T56" fmla="*/ 4 w 1620"/>
                    <a:gd name="T57" fmla="*/ 1976 h 2068"/>
                    <a:gd name="T58" fmla="*/ 0 w 1620"/>
                    <a:gd name="T59" fmla="*/ 120 h 2068"/>
                    <a:gd name="T60" fmla="*/ 12 w 1620"/>
                    <a:gd name="T61" fmla="*/ 68 h 2068"/>
                    <a:gd name="T62" fmla="*/ 45 w 1620"/>
                    <a:gd name="T63" fmla="*/ 27 h 2068"/>
                    <a:gd name="T64" fmla="*/ 93 w 1620"/>
                    <a:gd name="T65" fmla="*/ 4 h 2068"/>
                    <a:gd name="T66" fmla="*/ 124 w 1620"/>
                    <a:gd name="T67" fmla="*/ 0 h 2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0" h="2068">
                      <a:moveTo>
                        <a:pt x="138" y="0"/>
                      </a:moveTo>
                      <a:lnTo>
                        <a:pt x="158" y="0"/>
                      </a:lnTo>
                      <a:lnTo>
                        <a:pt x="186" y="0"/>
                      </a:lnTo>
                      <a:lnTo>
                        <a:pt x="220" y="0"/>
                      </a:lnTo>
                      <a:lnTo>
                        <a:pt x="260" y="0"/>
                      </a:lnTo>
                      <a:lnTo>
                        <a:pt x="303" y="0"/>
                      </a:lnTo>
                      <a:lnTo>
                        <a:pt x="352" y="0"/>
                      </a:lnTo>
                      <a:lnTo>
                        <a:pt x="456" y="0"/>
                      </a:lnTo>
                      <a:lnTo>
                        <a:pt x="510" y="0"/>
                      </a:lnTo>
                      <a:lnTo>
                        <a:pt x="927" y="0"/>
                      </a:lnTo>
                      <a:lnTo>
                        <a:pt x="950" y="0"/>
                      </a:lnTo>
                      <a:lnTo>
                        <a:pt x="967" y="0"/>
                      </a:lnTo>
                      <a:lnTo>
                        <a:pt x="974" y="0"/>
                      </a:lnTo>
                      <a:lnTo>
                        <a:pt x="999" y="3"/>
                      </a:lnTo>
                      <a:lnTo>
                        <a:pt x="1022" y="10"/>
                      </a:lnTo>
                      <a:lnTo>
                        <a:pt x="1042" y="21"/>
                      </a:lnTo>
                      <a:lnTo>
                        <a:pt x="1060" y="35"/>
                      </a:lnTo>
                      <a:lnTo>
                        <a:pt x="1585" y="560"/>
                      </a:lnTo>
                      <a:lnTo>
                        <a:pt x="1600" y="578"/>
                      </a:lnTo>
                      <a:lnTo>
                        <a:pt x="1610" y="599"/>
                      </a:lnTo>
                      <a:lnTo>
                        <a:pt x="1618" y="620"/>
                      </a:lnTo>
                      <a:lnTo>
                        <a:pt x="1620" y="645"/>
                      </a:lnTo>
                      <a:lnTo>
                        <a:pt x="1620" y="652"/>
                      </a:lnTo>
                      <a:lnTo>
                        <a:pt x="1620" y="666"/>
                      </a:lnTo>
                      <a:lnTo>
                        <a:pt x="1620" y="691"/>
                      </a:lnTo>
                      <a:lnTo>
                        <a:pt x="1620" y="721"/>
                      </a:lnTo>
                      <a:lnTo>
                        <a:pt x="1620" y="757"/>
                      </a:lnTo>
                      <a:lnTo>
                        <a:pt x="1620" y="847"/>
                      </a:lnTo>
                      <a:lnTo>
                        <a:pt x="1620" y="899"/>
                      </a:lnTo>
                      <a:lnTo>
                        <a:pt x="1620" y="955"/>
                      </a:lnTo>
                      <a:lnTo>
                        <a:pt x="1620" y="1015"/>
                      </a:lnTo>
                      <a:lnTo>
                        <a:pt x="1620" y="1076"/>
                      </a:lnTo>
                      <a:lnTo>
                        <a:pt x="1620" y="1140"/>
                      </a:lnTo>
                      <a:lnTo>
                        <a:pt x="1620" y="1207"/>
                      </a:lnTo>
                      <a:lnTo>
                        <a:pt x="1620" y="1472"/>
                      </a:lnTo>
                      <a:lnTo>
                        <a:pt x="1620" y="1535"/>
                      </a:lnTo>
                      <a:lnTo>
                        <a:pt x="1620" y="1596"/>
                      </a:lnTo>
                      <a:lnTo>
                        <a:pt x="1620" y="1807"/>
                      </a:lnTo>
                      <a:lnTo>
                        <a:pt x="1620" y="1847"/>
                      </a:lnTo>
                      <a:lnTo>
                        <a:pt x="1620" y="1882"/>
                      </a:lnTo>
                      <a:lnTo>
                        <a:pt x="1620" y="1909"/>
                      </a:lnTo>
                      <a:lnTo>
                        <a:pt x="1620" y="1931"/>
                      </a:lnTo>
                      <a:lnTo>
                        <a:pt x="1620" y="1943"/>
                      </a:lnTo>
                      <a:lnTo>
                        <a:pt x="1620" y="1948"/>
                      </a:lnTo>
                      <a:lnTo>
                        <a:pt x="1616" y="1976"/>
                      </a:lnTo>
                      <a:lnTo>
                        <a:pt x="1608" y="2000"/>
                      </a:lnTo>
                      <a:lnTo>
                        <a:pt x="1593" y="2023"/>
                      </a:lnTo>
                      <a:lnTo>
                        <a:pt x="1575" y="2041"/>
                      </a:lnTo>
                      <a:lnTo>
                        <a:pt x="1552" y="2056"/>
                      </a:lnTo>
                      <a:lnTo>
                        <a:pt x="1527" y="2064"/>
                      </a:lnTo>
                      <a:lnTo>
                        <a:pt x="1500" y="2068"/>
                      </a:lnTo>
                      <a:lnTo>
                        <a:pt x="120" y="2068"/>
                      </a:lnTo>
                      <a:lnTo>
                        <a:pt x="93" y="2064"/>
                      </a:lnTo>
                      <a:lnTo>
                        <a:pt x="68" y="2056"/>
                      </a:lnTo>
                      <a:lnTo>
                        <a:pt x="45" y="2041"/>
                      </a:lnTo>
                      <a:lnTo>
                        <a:pt x="27" y="2023"/>
                      </a:lnTo>
                      <a:lnTo>
                        <a:pt x="12" y="2000"/>
                      </a:lnTo>
                      <a:lnTo>
                        <a:pt x="4" y="1976"/>
                      </a:lnTo>
                      <a:lnTo>
                        <a:pt x="0" y="1948"/>
                      </a:lnTo>
                      <a:lnTo>
                        <a:pt x="0" y="120"/>
                      </a:lnTo>
                      <a:lnTo>
                        <a:pt x="4" y="92"/>
                      </a:lnTo>
                      <a:lnTo>
                        <a:pt x="12" y="68"/>
                      </a:lnTo>
                      <a:lnTo>
                        <a:pt x="27" y="45"/>
                      </a:lnTo>
                      <a:lnTo>
                        <a:pt x="45" y="27"/>
                      </a:lnTo>
                      <a:lnTo>
                        <a:pt x="68" y="12"/>
                      </a:lnTo>
                      <a:lnTo>
                        <a:pt x="93" y="4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120"/>
                <p:cNvSpPr>
                  <a:spLocks noEditPoints="1"/>
                </p:cNvSpPr>
                <p:nvPr/>
              </p:nvSpPr>
              <p:spPr bwMode="auto">
                <a:xfrm>
                  <a:off x="8963602" y="1645507"/>
                  <a:ext cx="376450" cy="499206"/>
                </a:xfrm>
                <a:custGeom>
                  <a:avLst/>
                  <a:gdLst>
                    <a:gd name="T0" fmla="*/ 854 w 1380"/>
                    <a:gd name="T1" fmla="*/ 0 h 1828"/>
                    <a:gd name="T2" fmla="*/ 856 w 1380"/>
                    <a:gd name="T3" fmla="*/ 0 h 1828"/>
                    <a:gd name="T4" fmla="*/ 1380 w 1380"/>
                    <a:gd name="T5" fmla="*/ 525 h 1828"/>
                    <a:gd name="T6" fmla="*/ 1380 w 1380"/>
                    <a:gd name="T7" fmla="*/ 525 h 1828"/>
                    <a:gd name="T8" fmla="*/ 854 w 1380"/>
                    <a:gd name="T9" fmla="*/ 525 h 1828"/>
                    <a:gd name="T10" fmla="*/ 854 w 1380"/>
                    <a:gd name="T11" fmla="*/ 0 h 1828"/>
                    <a:gd name="T12" fmla="*/ 0 w 1380"/>
                    <a:gd name="T13" fmla="*/ 0 h 1828"/>
                    <a:gd name="T14" fmla="*/ 708 w 1380"/>
                    <a:gd name="T15" fmla="*/ 0 h 1828"/>
                    <a:gd name="T16" fmla="*/ 708 w 1380"/>
                    <a:gd name="T17" fmla="*/ 672 h 1828"/>
                    <a:gd name="T18" fmla="*/ 1380 w 1380"/>
                    <a:gd name="T19" fmla="*/ 672 h 1828"/>
                    <a:gd name="T20" fmla="*/ 1380 w 1380"/>
                    <a:gd name="T21" fmla="*/ 1828 h 1828"/>
                    <a:gd name="T22" fmla="*/ 0 w 1380"/>
                    <a:gd name="T23" fmla="*/ 1828 h 1828"/>
                    <a:gd name="T24" fmla="*/ 0 w 1380"/>
                    <a:gd name="T25" fmla="*/ 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80" h="1828">
                      <a:moveTo>
                        <a:pt x="854" y="0"/>
                      </a:moveTo>
                      <a:lnTo>
                        <a:pt x="856" y="0"/>
                      </a:lnTo>
                      <a:lnTo>
                        <a:pt x="1380" y="525"/>
                      </a:lnTo>
                      <a:lnTo>
                        <a:pt x="1380" y="525"/>
                      </a:lnTo>
                      <a:lnTo>
                        <a:pt x="854" y="525"/>
                      </a:lnTo>
                      <a:lnTo>
                        <a:pt x="854" y="0"/>
                      </a:lnTo>
                      <a:close/>
                      <a:moveTo>
                        <a:pt x="0" y="0"/>
                      </a:moveTo>
                      <a:lnTo>
                        <a:pt x="708" y="0"/>
                      </a:lnTo>
                      <a:lnTo>
                        <a:pt x="708" y="672"/>
                      </a:lnTo>
                      <a:lnTo>
                        <a:pt x="1380" y="672"/>
                      </a:lnTo>
                      <a:lnTo>
                        <a:pt x="1380" y="1828"/>
                      </a:lnTo>
                      <a:lnTo>
                        <a:pt x="0" y="18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 121"/>
                <p:cNvSpPr>
                  <a:spLocks noEditPoints="1"/>
                </p:cNvSpPr>
                <p:nvPr/>
              </p:nvSpPr>
              <p:spPr bwMode="auto">
                <a:xfrm>
                  <a:off x="9026344" y="1792814"/>
                  <a:ext cx="225052" cy="294614"/>
                </a:xfrm>
                <a:custGeom>
                  <a:avLst/>
                  <a:gdLst>
                    <a:gd name="T0" fmla="*/ 0 w 828"/>
                    <a:gd name="T1" fmla="*/ 961 h 1080"/>
                    <a:gd name="T2" fmla="*/ 602 w 828"/>
                    <a:gd name="T3" fmla="*/ 961 h 1080"/>
                    <a:gd name="T4" fmla="*/ 602 w 828"/>
                    <a:gd name="T5" fmla="*/ 1080 h 1080"/>
                    <a:gd name="T6" fmla="*/ 0 w 828"/>
                    <a:gd name="T7" fmla="*/ 1080 h 1080"/>
                    <a:gd name="T8" fmla="*/ 0 w 828"/>
                    <a:gd name="T9" fmla="*/ 961 h 1080"/>
                    <a:gd name="T10" fmla="*/ 0 w 828"/>
                    <a:gd name="T11" fmla="*/ 641 h 1080"/>
                    <a:gd name="T12" fmla="*/ 828 w 828"/>
                    <a:gd name="T13" fmla="*/ 641 h 1080"/>
                    <a:gd name="T14" fmla="*/ 828 w 828"/>
                    <a:gd name="T15" fmla="*/ 759 h 1080"/>
                    <a:gd name="T16" fmla="*/ 0 w 828"/>
                    <a:gd name="T17" fmla="*/ 759 h 1080"/>
                    <a:gd name="T18" fmla="*/ 0 w 828"/>
                    <a:gd name="T19" fmla="*/ 641 h 1080"/>
                    <a:gd name="T20" fmla="*/ 0 w 828"/>
                    <a:gd name="T21" fmla="*/ 320 h 1080"/>
                    <a:gd name="T22" fmla="*/ 828 w 828"/>
                    <a:gd name="T23" fmla="*/ 320 h 1080"/>
                    <a:gd name="T24" fmla="*/ 828 w 828"/>
                    <a:gd name="T25" fmla="*/ 439 h 1080"/>
                    <a:gd name="T26" fmla="*/ 0 w 828"/>
                    <a:gd name="T27" fmla="*/ 439 h 1080"/>
                    <a:gd name="T28" fmla="*/ 0 w 828"/>
                    <a:gd name="T29" fmla="*/ 320 h 1080"/>
                    <a:gd name="T30" fmla="*/ 0 w 828"/>
                    <a:gd name="T31" fmla="*/ 0 h 1080"/>
                    <a:gd name="T32" fmla="*/ 302 w 828"/>
                    <a:gd name="T33" fmla="*/ 0 h 1080"/>
                    <a:gd name="T34" fmla="*/ 302 w 828"/>
                    <a:gd name="T35" fmla="*/ 120 h 1080"/>
                    <a:gd name="T36" fmla="*/ 0 w 828"/>
                    <a:gd name="T37" fmla="*/ 120 h 1080"/>
                    <a:gd name="T38" fmla="*/ 0 w 828"/>
                    <a:gd name="T39" fmla="*/ 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8" h="1080">
                      <a:moveTo>
                        <a:pt x="0" y="961"/>
                      </a:moveTo>
                      <a:lnTo>
                        <a:pt x="602" y="961"/>
                      </a:lnTo>
                      <a:lnTo>
                        <a:pt x="602" y="1080"/>
                      </a:lnTo>
                      <a:lnTo>
                        <a:pt x="0" y="1080"/>
                      </a:lnTo>
                      <a:lnTo>
                        <a:pt x="0" y="961"/>
                      </a:lnTo>
                      <a:close/>
                      <a:moveTo>
                        <a:pt x="0" y="641"/>
                      </a:moveTo>
                      <a:lnTo>
                        <a:pt x="828" y="641"/>
                      </a:lnTo>
                      <a:lnTo>
                        <a:pt x="828" y="759"/>
                      </a:lnTo>
                      <a:lnTo>
                        <a:pt x="0" y="759"/>
                      </a:lnTo>
                      <a:lnTo>
                        <a:pt x="0" y="641"/>
                      </a:lnTo>
                      <a:close/>
                      <a:moveTo>
                        <a:pt x="0" y="320"/>
                      </a:moveTo>
                      <a:lnTo>
                        <a:pt x="828" y="320"/>
                      </a:lnTo>
                      <a:lnTo>
                        <a:pt x="828" y="439"/>
                      </a:lnTo>
                      <a:lnTo>
                        <a:pt x="0" y="439"/>
                      </a:lnTo>
                      <a:lnTo>
                        <a:pt x="0" y="320"/>
                      </a:lnTo>
                      <a:close/>
                      <a:moveTo>
                        <a:pt x="0" y="0"/>
                      </a:moveTo>
                      <a:lnTo>
                        <a:pt x="302" y="0"/>
                      </a:lnTo>
                      <a:lnTo>
                        <a:pt x="302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330"/>
              <p:cNvGrpSpPr>
                <a:grpSpLocks noChangeAspect="1"/>
              </p:cNvGrpSpPr>
              <p:nvPr/>
            </p:nvGrpSpPr>
            <p:grpSpPr>
              <a:xfrm>
                <a:off x="4819826" y="114811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32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5" name="Group 244"/>
            <p:cNvGrpSpPr>
              <a:grpSpLocks noChangeAspect="1"/>
            </p:cNvGrpSpPr>
            <p:nvPr/>
          </p:nvGrpSpPr>
          <p:grpSpPr>
            <a:xfrm>
              <a:off x="3379752" y="2507986"/>
              <a:ext cx="485678" cy="621016"/>
              <a:chOff x="4236036" y="2019705"/>
              <a:chExt cx="485678" cy="621016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4236036" y="2019705"/>
                <a:ext cx="335742" cy="469156"/>
                <a:chOff x="2614722" y="1614443"/>
                <a:chExt cx="335742" cy="469156"/>
              </a:xfrm>
            </p:grpSpPr>
            <p:grpSp>
              <p:nvGrpSpPr>
                <p:cNvPr id="323" name="Group 322"/>
                <p:cNvGrpSpPr>
                  <a:grpSpLocks noChangeAspect="1"/>
                </p:cNvGrpSpPr>
                <p:nvPr/>
              </p:nvGrpSpPr>
              <p:grpSpPr>
                <a:xfrm>
                  <a:off x="2743200" y="1614443"/>
                  <a:ext cx="207264" cy="356616"/>
                  <a:chOff x="3799840" y="2055728"/>
                  <a:chExt cx="401955" cy="691599"/>
                </a:xfrm>
              </p:grpSpPr>
              <p:sp useBgFill="1">
                <p:nvSpPr>
                  <p:cNvPr id="328" name="Freeform 6"/>
                  <p:cNvSpPr>
                    <a:spLocks/>
                  </p:cNvSpPr>
                  <p:nvPr/>
                </p:nvSpPr>
                <p:spPr bwMode="auto">
                  <a:xfrm>
                    <a:off x="3799840" y="2055728"/>
                    <a:ext cx="401955" cy="691599"/>
                  </a:xfrm>
                  <a:custGeom>
                    <a:avLst/>
                    <a:gdLst>
                      <a:gd name="T0" fmla="*/ 740 w 1358"/>
                      <a:gd name="T1" fmla="*/ 4 h 2337"/>
                      <a:gd name="T2" fmla="*/ 846 w 1358"/>
                      <a:gd name="T3" fmla="*/ 33 h 2337"/>
                      <a:gd name="T4" fmla="*/ 939 w 1358"/>
                      <a:gd name="T5" fmla="*/ 87 h 2337"/>
                      <a:gd name="T6" fmla="*/ 1015 w 1358"/>
                      <a:gd name="T7" fmla="*/ 163 h 2337"/>
                      <a:gd name="T8" fmla="*/ 1070 w 1358"/>
                      <a:gd name="T9" fmla="*/ 256 h 2337"/>
                      <a:gd name="T10" fmla="*/ 1099 w 1358"/>
                      <a:gd name="T11" fmla="*/ 363 h 2337"/>
                      <a:gd name="T12" fmla="*/ 1100 w 1358"/>
                      <a:gd name="T13" fmla="*/ 475 h 2337"/>
                      <a:gd name="T14" fmla="*/ 1072 w 1358"/>
                      <a:gd name="T15" fmla="*/ 578 h 2337"/>
                      <a:gd name="T16" fmla="*/ 1021 w 1358"/>
                      <a:gd name="T17" fmla="*/ 669 h 2337"/>
                      <a:gd name="T18" fmla="*/ 1024 w 1358"/>
                      <a:gd name="T19" fmla="*/ 711 h 2337"/>
                      <a:gd name="T20" fmla="*/ 1105 w 1358"/>
                      <a:gd name="T21" fmla="*/ 719 h 2337"/>
                      <a:gd name="T22" fmla="*/ 1182 w 1358"/>
                      <a:gd name="T23" fmla="*/ 750 h 2337"/>
                      <a:gd name="T24" fmla="*/ 1249 w 1358"/>
                      <a:gd name="T25" fmla="*/ 800 h 2337"/>
                      <a:gd name="T26" fmla="*/ 1300 w 1358"/>
                      <a:gd name="T27" fmla="*/ 866 h 2337"/>
                      <a:gd name="T28" fmla="*/ 1331 w 1358"/>
                      <a:gd name="T29" fmla="*/ 944 h 2337"/>
                      <a:gd name="T30" fmla="*/ 1344 w 1358"/>
                      <a:gd name="T31" fmla="*/ 1074 h 2337"/>
                      <a:gd name="T32" fmla="*/ 1353 w 1358"/>
                      <a:gd name="T33" fmla="*/ 1233 h 2337"/>
                      <a:gd name="T34" fmla="*/ 1358 w 1358"/>
                      <a:gd name="T35" fmla="*/ 1377 h 2337"/>
                      <a:gd name="T36" fmla="*/ 1356 w 1358"/>
                      <a:gd name="T37" fmla="*/ 1516 h 2337"/>
                      <a:gd name="T38" fmla="*/ 1350 w 1358"/>
                      <a:gd name="T39" fmla="*/ 1661 h 2337"/>
                      <a:gd name="T40" fmla="*/ 1338 w 1358"/>
                      <a:gd name="T41" fmla="*/ 1820 h 2337"/>
                      <a:gd name="T42" fmla="*/ 1324 w 1358"/>
                      <a:gd name="T43" fmla="*/ 1945 h 2337"/>
                      <a:gd name="T44" fmla="*/ 1291 w 1358"/>
                      <a:gd name="T45" fmla="*/ 2011 h 2337"/>
                      <a:gd name="T46" fmla="*/ 1238 w 1358"/>
                      <a:gd name="T47" fmla="*/ 2061 h 2337"/>
                      <a:gd name="T48" fmla="*/ 1206 w 1358"/>
                      <a:gd name="T49" fmla="*/ 2142 h 2337"/>
                      <a:gd name="T50" fmla="*/ 1194 w 1358"/>
                      <a:gd name="T51" fmla="*/ 2210 h 2337"/>
                      <a:gd name="T52" fmla="*/ 1161 w 1358"/>
                      <a:gd name="T53" fmla="*/ 2268 h 2337"/>
                      <a:gd name="T54" fmla="*/ 1110 w 1358"/>
                      <a:gd name="T55" fmla="*/ 2310 h 2337"/>
                      <a:gd name="T56" fmla="*/ 1047 w 1358"/>
                      <a:gd name="T57" fmla="*/ 2335 h 2337"/>
                      <a:gd name="T58" fmla="*/ 346 w 1358"/>
                      <a:gd name="T59" fmla="*/ 2337 h 2337"/>
                      <a:gd name="T60" fmla="*/ 278 w 1358"/>
                      <a:gd name="T61" fmla="*/ 2325 h 2337"/>
                      <a:gd name="T62" fmla="*/ 220 w 1358"/>
                      <a:gd name="T63" fmla="*/ 2291 h 2337"/>
                      <a:gd name="T64" fmla="*/ 178 w 1358"/>
                      <a:gd name="T65" fmla="*/ 2242 h 2337"/>
                      <a:gd name="T66" fmla="*/ 153 w 1358"/>
                      <a:gd name="T67" fmla="*/ 2177 h 2337"/>
                      <a:gd name="T68" fmla="*/ 151 w 1358"/>
                      <a:gd name="T69" fmla="*/ 2080 h 2337"/>
                      <a:gd name="T70" fmla="*/ 89 w 1358"/>
                      <a:gd name="T71" fmla="*/ 2038 h 2337"/>
                      <a:gd name="T72" fmla="*/ 47 w 1358"/>
                      <a:gd name="T73" fmla="*/ 1979 h 2337"/>
                      <a:gd name="T74" fmla="*/ 26 w 1358"/>
                      <a:gd name="T75" fmla="*/ 1908 h 2337"/>
                      <a:gd name="T76" fmla="*/ 12 w 1358"/>
                      <a:gd name="T77" fmla="*/ 1737 h 2337"/>
                      <a:gd name="T78" fmla="*/ 3 w 1358"/>
                      <a:gd name="T79" fmla="*/ 1587 h 2337"/>
                      <a:gd name="T80" fmla="*/ 0 w 1358"/>
                      <a:gd name="T81" fmla="*/ 1447 h 2337"/>
                      <a:gd name="T82" fmla="*/ 1 w 1358"/>
                      <a:gd name="T83" fmla="*/ 1307 h 2337"/>
                      <a:gd name="T84" fmla="*/ 8 w 1358"/>
                      <a:gd name="T85" fmla="*/ 1156 h 2337"/>
                      <a:gd name="T86" fmla="*/ 19 w 1358"/>
                      <a:gd name="T87" fmla="*/ 987 h 2337"/>
                      <a:gd name="T88" fmla="*/ 38 w 1358"/>
                      <a:gd name="T89" fmla="*/ 904 h 2337"/>
                      <a:gd name="T90" fmla="*/ 80 w 1358"/>
                      <a:gd name="T91" fmla="*/ 832 h 2337"/>
                      <a:gd name="T92" fmla="*/ 139 w 1358"/>
                      <a:gd name="T93" fmla="*/ 773 h 2337"/>
                      <a:gd name="T94" fmla="*/ 213 w 1358"/>
                      <a:gd name="T95" fmla="*/ 733 h 2337"/>
                      <a:gd name="T96" fmla="*/ 295 w 1358"/>
                      <a:gd name="T97" fmla="*/ 713 h 2337"/>
                      <a:gd name="T98" fmla="*/ 378 w 1358"/>
                      <a:gd name="T99" fmla="*/ 707 h 2337"/>
                      <a:gd name="T100" fmla="*/ 317 w 1358"/>
                      <a:gd name="T101" fmla="*/ 624 h 2337"/>
                      <a:gd name="T102" fmla="*/ 277 w 1358"/>
                      <a:gd name="T103" fmla="*/ 527 h 2337"/>
                      <a:gd name="T104" fmla="*/ 263 w 1358"/>
                      <a:gd name="T105" fmla="*/ 419 h 2337"/>
                      <a:gd name="T106" fmla="*/ 278 w 1358"/>
                      <a:gd name="T107" fmla="*/ 308 h 2337"/>
                      <a:gd name="T108" fmla="*/ 320 w 1358"/>
                      <a:gd name="T109" fmla="*/ 208 h 2337"/>
                      <a:gd name="T110" fmla="*/ 387 w 1358"/>
                      <a:gd name="T111" fmla="*/ 123 h 2337"/>
                      <a:gd name="T112" fmla="*/ 471 w 1358"/>
                      <a:gd name="T113" fmla="*/ 57 h 2337"/>
                      <a:gd name="T114" fmla="*/ 572 w 1358"/>
                      <a:gd name="T115" fmla="*/ 14 h 2337"/>
                      <a:gd name="T116" fmla="*/ 683 w 1358"/>
                      <a:gd name="T117" fmla="*/ 0 h 2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358" h="2337">
                        <a:moveTo>
                          <a:pt x="683" y="0"/>
                        </a:moveTo>
                        <a:lnTo>
                          <a:pt x="740" y="4"/>
                        </a:lnTo>
                        <a:lnTo>
                          <a:pt x="795" y="14"/>
                        </a:lnTo>
                        <a:lnTo>
                          <a:pt x="846" y="33"/>
                        </a:lnTo>
                        <a:lnTo>
                          <a:pt x="896" y="57"/>
                        </a:lnTo>
                        <a:lnTo>
                          <a:pt x="939" y="87"/>
                        </a:lnTo>
                        <a:lnTo>
                          <a:pt x="980" y="123"/>
                        </a:lnTo>
                        <a:lnTo>
                          <a:pt x="1015" y="163"/>
                        </a:lnTo>
                        <a:lnTo>
                          <a:pt x="1046" y="208"/>
                        </a:lnTo>
                        <a:lnTo>
                          <a:pt x="1070" y="256"/>
                        </a:lnTo>
                        <a:lnTo>
                          <a:pt x="1088" y="308"/>
                        </a:lnTo>
                        <a:lnTo>
                          <a:pt x="1099" y="363"/>
                        </a:lnTo>
                        <a:lnTo>
                          <a:pt x="1104" y="419"/>
                        </a:lnTo>
                        <a:lnTo>
                          <a:pt x="1100" y="475"/>
                        </a:lnTo>
                        <a:lnTo>
                          <a:pt x="1089" y="527"/>
                        </a:lnTo>
                        <a:lnTo>
                          <a:pt x="1072" y="578"/>
                        </a:lnTo>
                        <a:lnTo>
                          <a:pt x="1049" y="625"/>
                        </a:lnTo>
                        <a:lnTo>
                          <a:pt x="1021" y="669"/>
                        </a:lnTo>
                        <a:lnTo>
                          <a:pt x="988" y="708"/>
                        </a:lnTo>
                        <a:lnTo>
                          <a:pt x="1024" y="711"/>
                        </a:lnTo>
                        <a:lnTo>
                          <a:pt x="1063" y="713"/>
                        </a:lnTo>
                        <a:lnTo>
                          <a:pt x="1105" y="719"/>
                        </a:lnTo>
                        <a:lnTo>
                          <a:pt x="1145" y="733"/>
                        </a:lnTo>
                        <a:lnTo>
                          <a:pt x="1182" y="750"/>
                        </a:lnTo>
                        <a:lnTo>
                          <a:pt x="1217" y="773"/>
                        </a:lnTo>
                        <a:lnTo>
                          <a:pt x="1249" y="800"/>
                        </a:lnTo>
                        <a:lnTo>
                          <a:pt x="1277" y="832"/>
                        </a:lnTo>
                        <a:lnTo>
                          <a:pt x="1300" y="866"/>
                        </a:lnTo>
                        <a:lnTo>
                          <a:pt x="1318" y="904"/>
                        </a:lnTo>
                        <a:lnTo>
                          <a:pt x="1331" y="944"/>
                        </a:lnTo>
                        <a:lnTo>
                          <a:pt x="1337" y="987"/>
                        </a:lnTo>
                        <a:lnTo>
                          <a:pt x="1344" y="1074"/>
                        </a:lnTo>
                        <a:lnTo>
                          <a:pt x="1349" y="1156"/>
                        </a:lnTo>
                        <a:lnTo>
                          <a:pt x="1353" y="1233"/>
                        </a:lnTo>
                        <a:lnTo>
                          <a:pt x="1355" y="1306"/>
                        </a:lnTo>
                        <a:lnTo>
                          <a:pt x="1358" y="1377"/>
                        </a:lnTo>
                        <a:lnTo>
                          <a:pt x="1358" y="1447"/>
                        </a:lnTo>
                        <a:lnTo>
                          <a:pt x="1356" y="1516"/>
                        </a:lnTo>
                        <a:lnTo>
                          <a:pt x="1354" y="1587"/>
                        </a:lnTo>
                        <a:lnTo>
                          <a:pt x="1350" y="1661"/>
                        </a:lnTo>
                        <a:lnTo>
                          <a:pt x="1346" y="1737"/>
                        </a:lnTo>
                        <a:lnTo>
                          <a:pt x="1338" y="1820"/>
                        </a:lnTo>
                        <a:lnTo>
                          <a:pt x="1331" y="1908"/>
                        </a:lnTo>
                        <a:lnTo>
                          <a:pt x="1324" y="1945"/>
                        </a:lnTo>
                        <a:lnTo>
                          <a:pt x="1310" y="1979"/>
                        </a:lnTo>
                        <a:lnTo>
                          <a:pt x="1291" y="2011"/>
                        </a:lnTo>
                        <a:lnTo>
                          <a:pt x="1267" y="2038"/>
                        </a:lnTo>
                        <a:lnTo>
                          <a:pt x="1238" y="2061"/>
                        </a:lnTo>
                        <a:lnTo>
                          <a:pt x="1206" y="2080"/>
                        </a:lnTo>
                        <a:lnTo>
                          <a:pt x="1206" y="2142"/>
                        </a:lnTo>
                        <a:lnTo>
                          <a:pt x="1203" y="2177"/>
                        </a:lnTo>
                        <a:lnTo>
                          <a:pt x="1194" y="2210"/>
                        </a:lnTo>
                        <a:lnTo>
                          <a:pt x="1180" y="2242"/>
                        </a:lnTo>
                        <a:lnTo>
                          <a:pt x="1161" y="2268"/>
                        </a:lnTo>
                        <a:lnTo>
                          <a:pt x="1138" y="2291"/>
                        </a:lnTo>
                        <a:lnTo>
                          <a:pt x="1110" y="2310"/>
                        </a:lnTo>
                        <a:lnTo>
                          <a:pt x="1080" y="2325"/>
                        </a:lnTo>
                        <a:lnTo>
                          <a:pt x="1047" y="2335"/>
                        </a:lnTo>
                        <a:lnTo>
                          <a:pt x="1012" y="2337"/>
                        </a:lnTo>
                        <a:lnTo>
                          <a:pt x="346" y="2337"/>
                        </a:lnTo>
                        <a:lnTo>
                          <a:pt x="311" y="2335"/>
                        </a:lnTo>
                        <a:lnTo>
                          <a:pt x="278" y="2325"/>
                        </a:lnTo>
                        <a:lnTo>
                          <a:pt x="246" y="2310"/>
                        </a:lnTo>
                        <a:lnTo>
                          <a:pt x="220" y="2291"/>
                        </a:lnTo>
                        <a:lnTo>
                          <a:pt x="197" y="2268"/>
                        </a:lnTo>
                        <a:lnTo>
                          <a:pt x="178" y="2242"/>
                        </a:lnTo>
                        <a:lnTo>
                          <a:pt x="163" y="2210"/>
                        </a:lnTo>
                        <a:lnTo>
                          <a:pt x="153" y="2177"/>
                        </a:lnTo>
                        <a:lnTo>
                          <a:pt x="151" y="2142"/>
                        </a:lnTo>
                        <a:lnTo>
                          <a:pt x="151" y="2080"/>
                        </a:lnTo>
                        <a:lnTo>
                          <a:pt x="118" y="2061"/>
                        </a:lnTo>
                        <a:lnTo>
                          <a:pt x="89" y="2038"/>
                        </a:lnTo>
                        <a:lnTo>
                          <a:pt x="65" y="2011"/>
                        </a:lnTo>
                        <a:lnTo>
                          <a:pt x="47" y="1979"/>
                        </a:lnTo>
                        <a:lnTo>
                          <a:pt x="34" y="1945"/>
                        </a:lnTo>
                        <a:lnTo>
                          <a:pt x="26" y="1908"/>
                        </a:lnTo>
                        <a:lnTo>
                          <a:pt x="18" y="1820"/>
                        </a:lnTo>
                        <a:lnTo>
                          <a:pt x="12" y="1737"/>
                        </a:lnTo>
                        <a:lnTo>
                          <a:pt x="7" y="1661"/>
                        </a:lnTo>
                        <a:lnTo>
                          <a:pt x="3" y="1587"/>
                        </a:lnTo>
                        <a:lnTo>
                          <a:pt x="1" y="1516"/>
                        </a:lnTo>
                        <a:lnTo>
                          <a:pt x="0" y="1447"/>
                        </a:lnTo>
                        <a:lnTo>
                          <a:pt x="0" y="1377"/>
                        </a:lnTo>
                        <a:lnTo>
                          <a:pt x="1" y="1307"/>
                        </a:lnTo>
                        <a:lnTo>
                          <a:pt x="3" y="1233"/>
                        </a:lnTo>
                        <a:lnTo>
                          <a:pt x="8" y="1156"/>
                        </a:lnTo>
                        <a:lnTo>
                          <a:pt x="13" y="1075"/>
                        </a:lnTo>
                        <a:lnTo>
                          <a:pt x="19" y="987"/>
                        </a:lnTo>
                        <a:lnTo>
                          <a:pt x="26" y="944"/>
                        </a:lnTo>
                        <a:lnTo>
                          <a:pt x="38" y="904"/>
                        </a:lnTo>
                        <a:lnTo>
                          <a:pt x="57" y="866"/>
                        </a:lnTo>
                        <a:lnTo>
                          <a:pt x="80" y="832"/>
                        </a:lnTo>
                        <a:lnTo>
                          <a:pt x="107" y="800"/>
                        </a:lnTo>
                        <a:lnTo>
                          <a:pt x="139" y="773"/>
                        </a:lnTo>
                        <a:lnTo>
                          <a:pt x="174" y="750"/>
                        </a:lnTo>
                        <a:lnTo>
                          <a:pt x="213" y="733"/>
                        </a:lnTo>
                        <a:lnTo>
                          <a:pt x="253" y="719"/>
                        </a:lnTo>
                        <a:lnTo>
                          <a:pt x="295" y="713"/>
                        </a:lnTo>
                        <a:lnTo>
                          <a:pt x="337" y="711"/>
                        </a:lnTo>
                        <a:lnTo>
                          <a:pt x="378" y="707"/>
                        </a:lnTo>
                        <a:lnTo>
                          <a:pt x="344" y="669"/>
                        </a:lnTo>
                        <a:lnTo>
                          <a:pt x="317" y="624"/>
                        </a:lnTo>
                        <a:lnTo>
                          <a:pt x="294" y="578"/>
                        </a:lnTo>
                        <a:lnTo>
                          <a:pt x="277" y="527"/>
                        </a:lnTo>
                        <a:lnTo>
                          <a:pt x="267" y="475"/>
                        </a:lnTo>
                        <a:lnTo>
                          <a:pt x="263" y="419"/>
                        </a:lnTo>
                        <a:lnTo>
                          <a:pt x="267" y="363"/>
                        </a:lnTo>
                        <a:lnTo>
                          <a:pt x="278" y="308"/>
                        </a:lnTo>
                        <a:lnTo>
                          <a:pt x="296" y="256"/>
                        </a:lnTo>
                        <a:lnTo>
                          <a:pt x="320" y="208"/>
                        </a:lnTo>
                        <a:lnTo>
                          <a:pt x="350" y="163"/>
                        </a:lnTo>
                        <a:lnTo>
                          <a:pt x="387" y="123"/>
                        </a:lnTo>
                        <a:lnTo>
                          <a:pt x="427" y="87"/>
                        </a:lnTo>
                        <a:lnTo>
                          <a:pt x="471" y="57"/>
                        </a:lnTo>
                        <a:lnTo>
                          <a:pt x="520" y="33"/>
                        </a:lnTo>
                        <a:lnTo>
                          <a:pt x="572" y="14"/>
                        </a:lnTo>
                        <a:lnTo>
                          <a:pt x="626" y="4"/>
                        </a:lnTo>
                        <a:lnTo>
                          <a:pt x="683" y="0"/>
                        </a:lnTo>
                        <a:close/>
                      </a:path>
                    </a:pathLst>
                  </a:custGeom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3835307" y="2091195"/>
                    <a:ext cx="331022" cy="620666"/>
                  </a:xfrm>
                  <a:custGeom>
                    <a:avLst/>
                    <a:gdLst>
                      <a:gd name="T0" fmla="*/ 617 w 1118"/>
                      <a:gd name="T1" fmla="*/ 695 h 2097"/>
                      <a:gd name="T2" fmla="*/ 752 w 1118"/>
                      <a:gd name="T3" fmla="*/ 701 h 2097"/>
                      <a:gd name="T4" fmla="*/ 934 w 1118"/>
                      <a:gd name="T5" fmla="*/ 713 h 2097"/>
                      <a:gd name="T6" fmla="*/ 1031 w 1118"/>
                      <a:gd name="T7" fmla="*/ 753 h 2097"/>
                      <a:gd name="T8" fmla="*/ 1091 w 1118"/>
                      <a:gd name="T9" fmla="*/ 841 h 2097"/>
                      <a:gd name="T10" fmla="*/ 1109 w 1118"/>
                      <a:gd name="T11" fmla="*/ 1042 h 2097"/>
                      <a:gd name="T12" fmla="*/ 1118 w 1118"/>
                      <a:gd name="T13" fmla="*/ 1258 h 2097"/>
                      <a:gd name="T14" fmla="*/ 1114 w 1118"/>
                      <a:gd name="T15" fmla="*/ 1463 h 2097"/>
                      <a:gd name="T16" fmla="*/ 1100 w 1118"/>
                      <a:gd name="T17" fmla="*/ 1690 h 2097"/>
                      <a:gd name="T18" fmla="*/ 1073 w 1118"/>
                      <a:gd name="T19" fmla="*/ 1823 h 2097"/>
                      <a:gd name="T20" fmla="*/ 1009 w 1118"/>
                      <a:gd name="T21" fmla="*/ 1858 h 2097"/>
                      <a:gd name="T22" fmla="*/ 984 w 1118"/>
                      <a:gd name="T23" fmla="*/ 1862 h 2097"/>
                      <a:gd name="T24" fmla="*/ 976 w 1118"/>
                      <a:gd name="T25" fmla="*/ 1866 h 2097"/>
                      <a:gd name="T26" fmla="*/ 964 w 1118"/>
                      <a:gd name="T27" fmla="*/ 2043 h 2097"/>
                      <a:gd name="T28" fmla="*/ 929 w 1118"/>
                      <a:gd name="T29" fmla="*/ 2088 h 2097"/>
                      <a:gd name="T30" fmla="*/ 226 w 1118"/>
                      <a:gd name="T31" fmla="*/ 2097 h 2097"/>
                      <a:gd name="T32" fmla="*/ 172 w 1118"/>
                      <a:gd name="T33" fmla="*/ 2076 h 2097"/>
                      <a:gd name="T34" fmla="*/ 151 w 1118"/>
                      <a:gd name="T35" fmla="*/ 2022 h 2097"/>
                      <a:gd name="T36" fmla="*/ 136 w 1118"/>
                      <a:gd name="T37" fmla="*/ 1865 h 2097"/>
                      <a:gd name="T38" fmla="*/ 129 w 1118"/>
                      <a:gd name="T39" fmla="*/ 1860 h 2097"/>
                      <a:gd name="T40" fmla="*/ 84 w 1118"/>
                      <a:gd name="T41" fmla="*/ 1852 h 2097"/>
                      <a:gd name="T42" fmla="*/ 31 w 1118"/>
                      <a:gd name="T43" fmla="*/ 1801 h 2097"/>
                      <a:gd name="T44" fmla="*/ 12 w 1118"/>
                      <a:gd name="T45" fmla="*/ 1610 h 2097"/>
                      <a:gd name="T46" fmla="*/ 1 w 1118"/>
                      <a:gd name="T47" fmla="*/ 1394 h 2097"/>
                      <a:gd name="T48" fmla="*/ 1 w 1118"/>
                      <a:gd name="T49" fmla="*/ 1189 h 2097"/>
                      <a:gd name="T50" fmla="*/ 13 w 1118"/>
                      <a:gd name="T51" fmla="*/ 962 h 2097"/>
                      <a:gd name="T52" fmla="*/ 39 w 1118"/>
                      <a:gd name="T53" fmla="*/ 808 h 2097"/>
                      <a:gd name="T54" fmla="*/ 116 w 1118"/>
                      <a:gd name="T55" fmla="*/ 734 h 2097"/>
                      <a:gd name="T56" fmla="*/ 251 w 1118"/>
                      <a:gd name="T57" fmla="*/ 708 h 2097"/>
                      <a:gd name="T58" fmla="*/ 413 w 1118"/>
                      <a:gd name="T59" fmla="*/ 698 h 2097"/>
                      <a:gd name="T60" fmla="*/ 539 w 1118"/>
                      <a:gd name="T61" fmla="*/ 694 h 2097"/>
                      <a:gd name="T62" fmla="*/ 650 w 1118"/>
                      <a:gd name="T63" fmla="*/ 12 h 2097"/>
                      <a:gd name="T64" fmla="*/ 760 w 1118"/>
                      <a:gd name="T65" fmla="*/ 73 h 2097"/>
                      <a:gd name="T66" fmla="*/ 836 w 1118"/>
                      <a:gd name="T67" fmla="*/ 174 h 2097"/>
                      <a:gd name="T68" fmla="*/ 864 w 1118"/>
                      <a:gd name="T69" fmla="*/ 299 h 2097"/>
                      <a:gd name="T70" fmla="*/ 836 w 1118"/>
                      <a:gd name="T71" fmla="*/ 426 h 2097"/>
                      <a:gd name="T72" fmla="*/ 760 w 1118"/>
                      <a:gd name="T73" fmla="*/ 527 h 2097"/>
                      <a:gd name="T74" fmla="*/ 650 w 1118"/>
                      <a:gd name="T75" fmla="*/ 587 h 2097"/>
                      <a:gd name="T76" fmla="*/ 519 w 1118"/>
                      <a:gd name="T77" fmla="*/ 597 h 2097"/>
                      <a:gd name="T78" fmla="*/ 400 w 1118"/>
                      <a:gd name="T79" fmla="*/ 552 h 2097"/>
                      <a:gd name="T80" fmla="*/ 311 w 1118"/>
                      <a:gd name="T81" fmla="*/ 463 h 2097"/>
                      <a:gd name="T82" fmla="*/ 267 w 1118"/>
                      <a:gd name="T83" fmla="*/ 344 h 2097"/>
                      <a:gd name="T84" fmla="*/ 275 w 1118"/>
                      <a:gd name="T85" fmla="*/ 212 h 2097"/>
                      <a:gd name="T86" fmla="*/ 337 w 1118"/>
                      <a:gd name="T87" fmla="*/ 102 h 2097"/>
                      <a:gd name="T88" fmla="*/ 437 w 1118"/>
                      <a:gd name="T89" fmla="*/ 27 h 2097"/>
                      <a:gd name="T90" fmla="*/ 563 w 1118"/>
                      <a:gd name="T91" fmla="*/ 0 h 20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18" h="2097">
                        <a:moveTo>
                          <a:pt x="539" y="694"/>
                        </a:moveTo>
                        <a:lnTo>
                          <a:pt x="577" y="694"/>
                        </a:lnTo>
                        <a:lnTo>
                          <a:pt x="617" y="695"/>
                        </a:lnTo>
                        <a:lnTo>
                          <a:pt x="658" y="696"/>
                        </a:lnTo>
                        <a:lnTo>
                          <a:pt x="703" y="698"/>
                        </a:lnTo>
                        <a:lnTo>
                          <a:pt x="752" y="701"/>
                        </a:lnTo>
                        <a:lnTo>
                          <a:pt x="806" y="704"/>
                        </a:lnTo>
                        <a:lnTo>
                          <a:pt x="866" y="708"/>
                        </a:lnTo>
                        <a:lnTo>
                          <a:pt x="934" y="713"/>
                        </a:lnTo>
                        <a:lnTo>
                          <a:pt x="969" y="719"/>
                        </a:lnTo>
                        <a:lnTo>
                          <a:pt x="1002" y="734"/>
                        </a:lnTo>
                        <a:lnTo>
                          <a:pt x="1031" y="753"/>
                        </a:lnTo>
                        <a:lnTo>
                          <a:pt x="1056" y="778"/>
                        </a:lnTo>
                        <a:lnTo>
                          <a:pt x="1077" y="808"/>
                        </a:lnTo>
                        <a:lnTo>
                          <a:pt x="1091" y="841"/>
                        </a:lnTo>
                        <a:lnTo>
                          <a:pt x="1097" y="875"/>
                        </a:lnTo>
                        <a:lnTo>
                          <a:pt x="1105" y="962"/>
                        </a:lnTo>
                        <a:lnTo>
                          <a:pt x="1109" y="1042"/>
                        </a:lnTo>
                        <a:lnTo>
                          <a:pt x="1113" y="1117"/>
                        </a:lnTo>
                        <a:lnTo>
                          <a:pt x="1117" y="1189"/>
                        </a:lnTo>
                        <a:lnTo>
                          <a:pt x="1118" y="1258"/>
                        </a:lnTo>
                        <a:lnTo>
                          <a:pt x="1118" y="1326"/>
                        </a:lnTo>
                        <a:lnTo>
                          <a:pt x="1117" y="1394"/>
                        </a:lnTo>
                        <a:lnTo>
                          <a:pt x="1114" y="1463"/>
                        </a:lnTo>
                        <a:lnTo>
                          <a:pt x="1111" y="1534"/>
                        </a:lnTo>
                        <a:lnTo>
                          <a:pt x="1106" y="1610"/>
                        </a:lnTo>
                        <a:lnTo>
                          <a:pt x="1100" y="1690"/>
                        </a:lnTo>
                        <a:lnTo>
                          <a:pt x="1091" y="1777"/>
                        </a:lnTo>
                        <a:lnTo>
                          <a:pt x="1085" y="1801"/>
                        </a:lnTo>
                        <a:lnTo>
                          <a:pt x="1073" y="1823"/>
                        </a:lnTo>
                        <a:lnTo>
                          <a:pt x="1055" y="1840"/>
                        </a:lnTo>
                        <a:lnTo>
                          <a:pt x="1033" y="1852"/>
                        </a:lnTo>
                        <a:lnTo>
                          <a:pt x="1009" y="1858"/>
                        </a:lnTo>
                        <a:lnTo>
                          <a:pt x="996" y="1859"/>
                        </a:lnTo>
                        <a:lnTo>
                          <a:pt x="987" y="1860"/>
                        </a:lnTo>
                        <a:lnTo>
                          <a:pt x="984" y="1862"/>
                        </a:lnTo>
                        <a:lnTo>
                          <a:pt x="982" y="1864"/>
                        </a:lnTo>
                        <a:lnTo>
                          <a:pt x="980" y="1865"/>
                        </a:lnTo>
                        <a:lnTo>
                          <a:pt x="976" y="1866"/>
                        </a:lnTo>
                        <a:lnTo>
                          <a:pt x="967" y="1868"/>
                        </a:lnTo>
                        <a:lnTo>
                          <a:pt x="967" y="2022"/>
                        </a:lnTo>
                        <a:lnTo>
                          <a:pt x="964" y="2043"/>
                        </a:lnTo>
                        <a:lnTo>
                          <a:pt x="956" y="2061"/>
                        </a:lnTo>
                        <a:lnTo>
                          <a:pt x="945" y="2076"/>
                        </a:lnTo>
                        <a:lnTo>
                          <a:pt x="929" y="2088"/>
                        </a:lnTo>
                        <a:lnTo>
                          <a:pt x="911" y="2095"/>
                        </a:lnTo>
                        <a:lnTo>
                          <a:pt x="892" y="2097"/>
                        </a:lnTo>
                        <a:lnTo>
                          <a:pt x="226" y="2097"/>
                        </a:lnTo>
                        <a:lnTo>
                          <a:pt x="205" y="2095"/>
                        </a:lnTo>
                        <a:lnTo>
                          <a:pt x="187" y="2088"/>
                        </a:lnTo>
                        <a:lnTo>
                          <a:pt x="172" y="2076"/>
                        </a:lnTo>
                        <a:lnTo>
                          <a:pt x="160" y="2061"/>
                        </a:lnTo>
                        <a:lnTo>
                          <a:pt x="153" y="2043"/>
                        </a:lnTo>
                        <a:lnTo>
                          <a:pt x="151" y="2022"/>
                        </a:lnTo>
                        <a:lnTo>
                          <a:pt x="151" y="1868"/>
                        </a:lnTo>
                        <a:lnTo>
                          <a:pt x="141" y="1866"/>
                        </a:lnTo>
                        <a:lnTo>
                          <a:pt x="136" y="1865"/>
                        </a:lnTo>
                        <a:lnTo>
                          <a:pt x="134" y="1864"/>
                        </a:lnTo>
                        <a:lnTo>
                          <a:pt x="133" y="1862"/>
                        </a:lnTo>
                        <a:lnTo>
                          <a:pt x="129" y="1860"/>
                        </a:lnTo>
                        <a:lnTo>
                          <a:pt x="122" y="1859"/>
                        </a:lnTo>
                        <a:lnTo>
                          <a:pt x="108" y="1858"/>
                        </a:lnTo>
                        <a:lnTo>
                          <a:pt x="84" y="1852"/>
                        </a:lnTo>
                        <a:lnTo>
                          <a:pt x="62" y="1840"/>
                        </a:lnTo>
                        <a:lnTo>
                          <a:pt x="44" y="1823"/>
                        </a:lnTo>
                        <a:lnTo>
                          <a:pt x="31" y="1801"/>
                        </a:lnTo>
                        <a:lnTo>
                          <a:pt x="25" y="1777"/>
                        </a:lnTo>
                        <a:lnTo>
                          <a:pt x="18" y="1690"/>
                        </a:lnTo>
                        <a:lnTo>
                          <a:pt x="12" y="1610"/>
                        </a:lnTo>
                        <a:lnTo>
                          <a:pt x="7" y="1534"/>
                        </a:lnTo>
                        <a:lnTo>
                          <a:pt x="3" y="1463"/>
                        </a:lnTo>
                        <a:lnTo>
                          <a:pt x="1" y="1394"/>
                        </a:lnTo>
                        <a:lnTo>
                          <a:pt x="0" y="1326"/>
                        </a:lnTo>
                        <a:lnTo>
                          <a:pt x="0" y="1258"/>
                        </a:lnTo>
                        <a:lnTo>
                          <a:pt x="1" y="1189"/>
                        </a:lnTo>
                        <a:lnTo>
                          <a:pt x="3" y="1117"/>
                        </a:lnTo>
                        <a:lnTo>
                          <a:pt x="7" y="1042"/>
                        </a:lnTo>
                        <a:lnTo>
                          <a:pt x="13" y="962"/>
                        </a:lnTo>
                        <a:lnTo>
                          <a:pt x="19" y="875"/>
                        </a:lnTo>
                        <a:lnTo>
                          <a:pt x="26" y="841"/>
                        </a:lnTo>
                        <a:lnTo>
                          <a:pt x="39" y="808"/>
                        </a:lnTo>
                        <a:lnTo>
                          <a:pt x="60" y="778"/>
                        </a:lnTo>
                        <a:lnTo>
                          <a:pt x="85" y="753"/>
                        </a:lnTo>
                        <a:lnTo>
                          <a:pt x="116" y="734"/>
                        </a:lnTo>
                        <a:lnTo>
                          <a:pt x="148" y="719"/>
                        </a:lnTo>
                        <a:lnTo>
                          <a:pt x="183" y="713"/>
                        </a:lnTo>
                        <a:lnTo>
                          <a:pt x="251" y="708"/>
                        </a:lnTo>
                        <a:lnTo>
                          <a:pt x="311" y="704"/>
                        </a:lnTo>
                        <a:lnTo>
                          <a:pt x="365" y="701"/>
                        </a:lnTo>
                        <a:lnTo>
                          <a:pt x="413" y="698"/>
                        </a:lnTo>
                        <a:lnTo>
                          <a:pt x="458" y="696"/>
                        </a:lnTo>
                        <a:lnTo>
                          <a:pt x="499" y="695"/>
                        </a:lnTo>
                        <a:lnTo>
                          <a:pt x="539" y="694"/>
                        </a:lnTo>
                        <a:close/>
                        <a:moveTo>
                          <a:pt x="563" y="0"/>
                        </a:moveTo>
                        <a:lnTo>
                          <a:pt x="608" y="3"/>
                        </a:lnTo>
                        <a:lnTo>
                          <a:pt x="650" y="12"/>
                        </a:lnTo>
                        <a:lnTo>
                          <a:pt x="690" y="27"/>
                        </a:lnTo>
                        <a:lnTo>
                          <a:pt x="726" y="48"/>
                        </a:lnTo>
                        <a:lnTo>
                          <a:pt x="760" y="73"/>
                        </a:lnTo>
                        <a:lnTo>
                          <a:pt x="790" y="102"/>
                        </a:lnTo>
                        <a:lnTo>
                          <a:pt x="816" y="136"/>
                        </a:lnTo>
                        <a:lnTo>
                          <a:pt x="836" y="174"/>
                        </a:lnTo>
                        <a:lnTo>
                          <a:pt x="851" y="212"/>
                        </a:lnTo>
                        <a:lnTo>
                          <a:pt x="860" y="256"/>
                        </a:lnTo>
                        <a:lnTo>
                          <a:pt x="864" y="299"/>
                        </a:lnTo>
                        <a:lnTo>
                          <a:pt x="860" y="344"/>
                        </a:lnTo>
                        <a:lnTo>
                          <a:pt x="851" y="387"/>
                        </a:lnTo>
                        <a:lnTo>
                          <a:pt x="836" y="426"/>
                        </a:lnTo>
                        <a:lnTo>
                          <a:pt x="816" y="463"/>
                        </a:lnTo>
                        <a:lnTo>
                          <a:pt x="790" y="497"/>
                        </a:lnTo>
                        <a:lnTo>
                          <a:pt x="760" y="527"/>
                        </a:lnTo>
                        <a:lnTo>
                          <a:pt x="726" y="552"/>
                        </a:lnTo>
                        <a:lnTo>
                          <a:pt x="690" y="573"/>
                        </a:lnTo>
                        <a:lnTo>
                          <a:pt x="650" y="587"/>
                        </a:lnTo>
                        <a:lnTo>
                          <a:pt x="608" y="597"/>
                        </a:lnTo>
                        <a:lnTo>
                          <a:pt x="563" y="601"/>
                        </a:lnTo>
                        <a:lnTo>
                          <a:pt x="519" y="597"/>
                        </a:lnTo>
                        <a:lnTo>
                          <a:pt x="477" y="587"/>
                        </a:lnTo>
                        <a:lnTo>
                          <a:pt x="437" y="573"/>
                        </a:lnTo>
                        <a:lnTo>
                          <a:pt x="400" y="552"/>
                        </a:lnTo>
                        <a:lnTo>
                          <a:pt x="366" y="527"/>
                        </a:lnTo>
                        <a:lnTo>
                          <a:pt x="337" y="497"/>
                        </a:lnTo>
                        <a:lnTo>
                          <a:pt x="311" y="463"/>
                        </a:lnTo>
                        <a:lnTo>
                          <a:pt x="291" y="426"/>
                        </a:lnTo>
                        <a:lnTo>
                          <a:pt x="275" y="387"/>
                        </a:lnTo>
                        <a:lnTo>
                          <a:pt x="267" y="344"/>
                        </a:lnTo>
                        <a:lnTo>
                          <a:pt x="263" y="299"/>
                        </a:lnTo>
                        <a:lnTo>
                          <a:pt x="267" y="256"/>
                        </a:lnTo>
                        <a:lnTo>
                          <a:pt x="275" y="212"/>
                        </a:lnTo>
                        <a:lnTo>
                          <a:pt x="291" y="174"/>
                        </a:lnTo>
                        <a:lnTo>
                          <a:pt x="311" y="136"/>
                        </a:lnTo>
                        <a:lnTo>
                          <a:pt x="337" y="102"/>
                        </a:lnTo>
                        <a:lnTo>
                          <a:pt x="366" y="73"/>
                        </a:lnTo>
                        <a:lnTo>
                          <a:pt x="400" y="48"/>
                        </a:lnTo>
                        <a:lnTo>
                          <a:pt x="437" y="27"/>
                        </a:lnTo>
                        <a:lnTo>
                          <a:pt x="477" y="12"/>
                        </a:lnTo>
                        <a:lnTo>
                          <a:pt x="519" y="3"/>
                        </a:lnTo>
                        <a:lnTo>
                          <a:pt x="563" y="0"/>
                        </a:lnTo>
                        <a:close/>
                      </a:path>
                    </a:pathLst>
                  </a:custGeom>
                  <a:solidFill>
                    <a:srgbClr val="E368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4" name="Group 323"/>
                <p:cNvGrpSpPr>
                  <a:grpSpLocks noChangeAspect="1"/>
                </p:cNvGrpSpPr>
                <p:nvPr/>
              </p:nvGrpSpPr>
              <p:grpSpPr>
                <a:xfrm>
                  <a:off x="2614722" y="1800135"/>
                  <a:ext cx="270706" cy="283464"/>
                  <a:chOff x="14296501" y="3153250"/>
                  <a:chExt cx="521030" cy="545581"/>
                </a:xfrm>
              </p:grpSpPr>
              <p:sp useBgFill="1">
                <p:nvSpPr>
                  <p:cNvPr id="325" name="Freeform 112"/>
                  <p:cNvSpPr>
                    <a:spLocks/>
                  </p:cNvSpPr>
                  <p:nvPr/>
                </p:nvSpPr>
                <p:spPr bwMode="auto">
                  <a:xfrm>
                    <a:off x="14296501" y="3153250"/>
                    <a:ext cx="521030" cy="545581"/>
                  </a:xfrm>
                  <a:custGeom>
                    <a:avLst/>
                    <a:gdLst>
                      <a:gd name="T0" fmla="*/ 1001 w 1908"/>
                      <a:gd name="T1" fmla="*/ 0 h 1998"/>
                      <a:gd name="T2" fmla="*/ 1103 w 1908"/>
                      <a:gd name="T3" fmla="*/ 5 h 1998"/>
                      <a:gd name="T4" fmla="*/ 1212 w 1908"/>
                      <a:gd name="T5" fmla="*/ 14 h 1998"/>
                      <a:gd name="T6" fmla="*/ 1322 w 1908"/>
                      <a:gd name="T7" fmla="*/ 27 h 1998"/>
                      <a:gd name="T8" fmla="*/ 1432 w 1908"/>
                      <a:gd name="T9" fmla="*/ 45 h 1998"/>
                      <a:gd name="T10" fmla="*/ 1538 w 1908"/>
                      <a:gd name="T11" fmla="*/ 70 h 1998"/>
                      <a:gd name="T12" fmla="*/ 1637 w 1908"/>
                      <a:gd name="T13" fmla="*/ 102 h 1998"/>
                      <a:gd name="T14" fmla="*/ 1725 w 1908"/>
                      <a:gd name="T15" fmla="*/ 141 h 1998"/>
                      <a:gd name="T16" fmla="*/ 1800 w 1908"/>
                      <a:gd name="T17" fmla="*/ 186 h 1998"/>
                      <a:gd name="T18" fmla="*/ 1858 w 1908"/>
                      <a:gd name="T19" fmla="*/ 241 h 1998"/>
                      <a:gd name="T20" fmla="*/ 1895 w 1908"/>
                      <a:gd name="T21" fmla="*/ 304 h 1998"/>
                      <a:gd name="T22" fmla="*/ 1908 w 1908"/>
                      <a:gd name="T23" fmla="*/ 378 h 1998"/>
                      <a:gd name="T24" fmla="*/ 1908 w 1908"/>
                      <a:gd name="T25" fmla="*/ 404 h 1998"/>
                      <a:gd name="T26" fmla="*/ 1908 w 1908"/>
                      <a:gd name="T27" fmla="*/ 651 h 1998"/>
                      <a:gd name="T28" fmla="*/ 1908 w 1908"/>
                      <a:gd name="T29" fmla="*/ 832 h 1998"/>
                      <a:gd name="T30" fmla="*/ 1908 w 1908"/>
                      <a:gd name="T31" fmla="*/ 964 h 1998"/>
                      <a:gd name="T32" fmla="*/ 1908 w 1908"/>
                      <a:gd name="T33" fmla="*/ 1097 h 1998"/>
                      <a:gd name="T34" fmla="*/ 1908 w 1908"/>
                      <a:gd name="T35" fmla="*/ 1288 h 1998"/>
                      <a:gd name="T36" fmla="*/ 1908 w 1908"/>
                      <a:gd name="T37" fmla="*/ 1403 h 1998"/>
                      <a:gd name="T38" fmla="*/ 1908 w 1908"/>
                      <a:gd name="T39" fmla="*/ 1502 h 1998"/>
                      <a:gd name="T40" fmla="*/ 1908 w 1908"/>
                      <a:gd name="T41" fmla="*/ 1629 h 1998"/>
                      <a:gd name="T42" fmla="*/ 1908 w 1908"/>
                      <a:gd name="T43" fmla="*/ 1646 h 1998"/>
                      <a:gd name="T44" fmla="*/ 1897 w 1908"/>
                      <a:gd name="T45" fmla="*/ 1695 h 1998"/>
                      <a:gd name="T46" fmla="*/ 1851 w 1908"/>
                      <a:gd name="T47" fmla="*/ 1757 h 1998"/>
                      <a:gd name="T48" fmla="*/ 1771 w 1908"/>
                      <a:gd name="T49" fmla="*/ 1824 h 1998"/>
                      <a:gd name="T50" fmla="*/ 1675 w 1908"/>
                      <a:gd name="T51" fmla="*/ 1878 h 1998"/>
                      <a:gd name="T52" fmla="*/ 1566 w 1908"/>
                      <a:gd name="T53" fmla="*/ 1920 h 1998"/>
                      <a:gd name="T54" fmla="*/ 1449 w 1908"/>
                      <a:gd name="T55" fmla="*/ 1952 h 1998"/>
                      <a:gd name="T56" fmla="*/ 1324 w 1908"/>
                      <a:gd name="T57" fmla="*/ 1974 h 1998"/>
                      <a:gd name="T58" fmla="*/ 1198 w 1908"/>
                      <a:gd name="T59" fmla="*/ 1988 h 1998"/>
                      <a:gd name="T60" fmla="*/ 1074 w 1908"/>
                      <a:gd name="T61" fmla="*/ 1995 h 1998"/>
                      <a:gd name="T62" fmla="*/ 953 w 1908"/>
                      <a:gd name="T63" fmla="*/ 1998 h 1998"/>
                      <a:gd name="T64" fmla="*/ 834 w 1908"/>
                      <a:gd name="T65" fmla="*/ 1995 h 1998"/>
                      <a:gd name="T66" fmla="*/ 710 w 1908"/>
                      <a:gd name="T67" fmla="*/ 1988 h 1998"/>
                      <a:gd name="T68" fmla="*/ 584 w 1908"/>
                      <a:gd name="T69" fmla="*/ 1974 h 1998"/>
                      <a:gd name="T70" fmla="*/ 459 w 1908"/>
                      <a:gd name="T71" fmla="*/ 1952 h 1998"/>
                      <a:gd name="T72" fmla="*/ 342 w 1908"/>
                      <a:gd name="T73" fmla="*/ 1920 h 1998"/>
                      <a:gd name="T74" fmla="*/ 233 w 1908"/>
                      <a:gd name="T75" fmla="*/ 1878 h 1998"/>
                      <a:gd name="T76" fmla="*/ 137 w 1908"/>
                      <a:gd name="T77" fmla="*/ 1824 h 1998"/>
                      <a:gd name="T78" fmla="*/ 57 w 1908"/>
                      <a:gd name="T79" fmla="*/ 1757 h 1998"/>
                      <a:gd name="T80" fmla="*/ 11 w 1908"/>
                      <a:gd name="T81" fmla="*/ 1695 h 1998"/>
                      <a:gd name="T82" fmla="*/ 0 w 1908"/>
                      <a:gd name="T83" fmla="*/ 1646 h 1998"/>
                      <a:gd name="T84" fmla="*/ 0 w 1908"/>
                      <a:gd name="T85" fmla="*/ 1629 h 1998"/>
                      <a:gd name="T86" fmla="*/ 0 w 1908"/>
                      <a:gd name="T87" fmla="*/ 1403 h 1998"/>
                      <a:gd name="T88" fmla="*/ 0 w 1908"/>
                      <a:gd name="T89" fmla="*/ 1226 h 1998"/>
                      <a:gd name="T90" fmla="*/ 0 w 1908"/>
                      <a:gd name="T91" fmla="*/ 1097 h 1998"/>
                      <a:gd name="T92" fmla="*/ 0 w 1908"/>
                      <a:gd name="T93" fmla="*/ 964 h 1998"/>
                      <a:gd name="T94" fmla="*/ 0 w 1908"/>
                      <a:gd name="T95" fmla="*/ 769 h 1998"/>
                      <a:gd name="T96" fmla="*/ 0 w 1908"/>
                      <a:gd name="T97" fmla="*/ 651 h 1998"/>
                      <a:gd name="T98" fmla="*/ 0 w 1908"/>
                      <a:gd name="T99" fmla="*/ 547 h 1998"/>
                      <a:gd name="T100" fmla="*/ 0 w 1908"/>
                      <a:gd name="T101" fmla="*/ 404 h 1998"/>
                      <a:gd name="T102" fmla="*/ 0 w 1908"/>
                      <a:gd name="T103" fmla="*/ 378 h 1998"/>
                      <a:gd name="T104" fmla="*/ 13 w 1908"/>
                      <a:gd name="T105" fmla="*/ 304 h 1998"/>
                      <a:gd name="T106" fmla="*/ 50 w 1908"/>
                      <a:gd name="T107" fmla="*/ 241 h 1998"/>
                      <a:gd name="T108" fmla="*/ 108 w 1908"/>
                      <a:gd name="T109" fmla="*/ 186 h 1998"/>
                      <a:gd name="T110" fmla="*/ 183 w 1908"/>
                      <a:gd name="T111" fmla="*/ 141 h 1998"/>
                      <a:gd name="T112" fmla="*/ 271 w 1908"/>
                      <a:gd name="T113" fmla="*/ 102 h 1998"/>
                      <a:gd name="T114" fmla="*/ 370 w 1908"/>
                      <a:gd name="T115" fmla="*/ 70 h 1998"/>
                      <a:gd name="T116" fmla="*/ 476 w 1908"/>
                      <a:gd name="T117" fmla="*/ 45 h 1998"/>
                      <a:gd name="T118" fmla="*/ 586 w 1908"/>
                      <a:gd name="T119" fmla="*/ 27 h 1998"/>
                      <a:gd name="T120" fmla="*/ 696 w 1908"/>
                      <a:gd name="T121" fmla="*/ 14 h 1998"/>
                      <a:gd name="T122" fmla="*/ 804 w 1908"/>
                      <a:gd name="T123" fmla="*/ 5 h 1998"/>
                      <a:gd name="T124" fmla="*/ 907 w 1908"/>
                      <a:gd name="T125" fmla="*/ 0 h 19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908" h="1998">
                        <a:moveTo>
                          <a:pt x="953" y="0"/>
                        </a:moveTo>
                        <a:lnTo>
                          <a:pt x="1001" y="0"/>
                        </a:lnTo>
                        <a:lnTo>
                          <a:pt x="1052" y="3"/>
                        </a:lnTo>
                        <a:lnTo>
                          <a:pt x="1103" y="5"/>
                        </a:lnTo>
                        <a:lnTo>
                          <a:pt x="1157" y="9"/>
                        </a:lnTo>
                        <a:lnTo>
                          <a:pt x="1212" y="14"/>
                        </a:lnTo>
                        <a:lnTo>
                          <a:pt x="1266" y="20"/>
                        </a:lnTo>
                        <a:lnTo>
                          <a:pt x="1322" y="27"/>
                        </a:lnTo>
                        <a:lnTo>
                          <a:pt x="1377" y="35"/>
                        </a:lnTo>
                        <a:lnTo>
                          <a:pt x="1432" y="45"/>
                        </a:lnTo>
                        <a:lnTo>
                          <a:pt x="1486" y="57"/>
                        </a:lnTo>
                        <a:lnTo>
                          <a:pt x="1538" y="70"/>
                        </a:lnTo>
                        <a:lnTo>
                          <a:pt x="1589" y="85"/>
                        </a:lnTo>
                        <a:lnTo>
                          <a:pt x="1637" y="102"/>
                        </a:lnTo>
                        <a:lnTo>
                          <a:pt x="1683" y="120"/>
                        </a:lnTo>
                        <a:lnTo>
                          <a:pt x="1725" y="141"/>
                        </a:lnTo>
                        <a:lnTo>
                          <a:pt x="1765" y="162"/>
                        </a:lnTo>
                        <a:lnTo>
                          <a:pt x="1800" y="186"/>
                        </a:lnTo>
                        <a:lnTo>
                          <a:pt x="1832" y="213"/>
                        </a:lnTo>
                        <a:lnTo>
                          <a:pt x="1858" y="241"/>
                        </a:lnTo>
                        <a:lnTo>
                          <a:pt x="1879" y="271"/>
                        </a:lnTo>
                        <a:lnTo>
                          <a:pt x="1895" y="304"/>
                        </a:lnTo>
                        <a:lnTo>
                          <a:pt x="1904" y="339"/>
                        </a:lnTo>
                        <a:lnTo>
                          <a:pt x="1908" y="378"/>
                        </a:lnTo>
                        <a:lnTo>
                          <a:pt x="1908" y="387"/>
                        </a:lnTo>
                        <a:lnTo>
                          <a:pt x="1908" y="404"/>
                        </a:lnTo>
                        <a:lnTo>
                          <a:pt x="1908" y="596"/>
                        </a:lnTo>
                        <a:lnTo>
                          <a:pt x="1908" y="651"/>
                        </a:lnTo>
                        <a:lnTo>
                          <a:pt x="1908" y="708"/>
                        </a:lnTo>
                        <a:lnTo>
                          <a:pt x="1908" y="832"/>
                        </a:lnTo>
                        <a:lnTo>
                          <a:pt x="1908" y="897"/>
                        </a:lnTo>
                        <a:lnTo>
                          <a:pt x="1908" y="964"/>
                        </a:lnTo>
                        <a:lnTo>
                          <a:pt x="1908" y="1030"/>
                        </a:lnTo>
                        <a:lnTo>
                          <a:pt x="1908" y="1097"/>
                        </a:lnTo>
                        <a:lnTo>
                          <a:pt x="1908" y="1162"/>
                        </a:lnTo>
                        <a:lnTo>
                          <a:pt x="1908" y="1288"/>
                        </a:lnTo>
                        <a:lnTo>
                          <a:pt x="1908" y="1347"/>
                        </a:lnTo>
                        <a:lnTo>
                          <a:pt x="1908" y="1403"/>
                        </a:lnTo>
                        <a:lnTo>
                          <a:pt x="1908" y="1455"/>
                        </a:lnTo>
                        <a:lnTo>
                          <a:pt x="1908" y="1502"/>
                        </a:lnTo>
                        <a:lnTo>
                          <a:pt x="1908" y="1543"/>
                        </a:lnTo>
                        <a:lnTo>
                          <a:pt x="1908" y="1629"/>
                        </a:lnTo>
                        <a:lnTo>
                          <a:pt x="1908" y="1642"/>
                        </a:lnTo>
                        <a:lnTo>
                          <a:pt x="1908" y="1646"/>
                        </a:lnTo>
                        <a:lnTo>
                          <a:pt x="1906" y="1671"/>
                        </a:lnTo>
                        <a:lnTo>
                          <a:pt x="1897" y="1695"/>
                        </a:lnTo>
                        <a:lnTo>
                          <a:pt x="1885" y="1717"/>
                        </a:lnTo>
                        <a:lnTo>
                          <a:pt x="1851" y="1757"/>
                        </a:lnTo>
                        <a:lnTo>
                          <a:pt x="1814" y="1792"/>
                        </a:lnTo>
                        <a:lnTo>
                          <a:pt x="1771" y="1824"/>
                        </a:lnTo>
                        <a:lnTo>
                          <a:pt x="1725" y="1853"/>
                        </a:lnTo>
                        <a:lnTo>
                          <a:pt x="1675" y="1878"/>
                        </a:lnTo>
                        <a:lnTo>
                          <a:pt x="1621" y="1900"/>
                        </a:lnTo>
                        <a:lnTo>
                          <a:pt x="1566" y="1920"/>
                        </a:lnTo>
                        <a:lnTo>
                          <a:pt x="1508" y="1937"/>
                        </a:lnTo>
                        <a:lnTo>
                          <a:pt x="1449" y="1952"/>
                        </a:lnTo>
                        <a:lnTo>
                          <a:pt x="1387" y="1964"/>
                        </a:lnTo>
                        <a:lnTo>
                          <a:pt x="1324" y="1974"/>
                        </a:lnTo>
                        <a:lnTo>
                          <a:pt x="1261" y="1982"/>
                        </a:lnTo>
                        <a:lnTo>
                          <a:pt x="1198" y="1988"/>
                        </a:lnTo>
                        <a:lnTo>
                          <a:pt x="1135" y="1993"/>
                        </a:lnTo>
                        <a:lnTo>
                          <a:pt x="1074" y="1995"/>
                        </a:lnTo>
                        <a:lnTo>
                          <a:pt x="1013" y="1997"/>
                        </a:lnTo>
                        <a:lnTo>
                          <a:pt x="953" y="1998"/>
                        </a:lnTo>
                        <a:lnTo>
                          <a:pt x="895" y="1997"/>
                        </a:lnTo>
                        <a:lnTo>
                          <a:pt x="834" y="1995"/>
                        </a:lnTo>
                        <a:lnTo>
                          <a:pt x="773" y="1993"/>
                        </a:lnTo>
                        <a:lnTo>
                          <a:pt x="710" y="1988"/>
                        </a:lnTo>
                        <a:lnTo>
                          <a:pt x="647" y="1982"/>
                        </a:lnTo>
                        <a:lnTo>
                          <a:pt x="584" y="1974"/>
                        </a:lnTo>
                        <a:lnTo>
                          <a:pt x="521" y="1964"/>
                        </a:lnTo>
                        <a:lnTo>
                          <a:pt x="459" y="1952"/>
                        </a:lnTo>
                        <a:lnTo>
                          <a:pt x="400" y="1937"/>
                        </a:lnTo>
                        <a:lnTo>
                          <a:pt x="342" y="1920"/>
                        </a:lnTo>
                        <a:lnTo>
                          <a:pt x="285" y="1900"/>
                        </a:lnTo>
                        <a:lnTo>
                          <a:pt x="233" y="1878"/>
                        </a:lnTo>
                        <a:lnTo>
                          <a:pt x="183" y="1853"/>
                        </a:lnTo>
                        <a:lnTo>
                          <a:pt x="137" y="1824"/>
                        </a:lnTo>
                        <a:lnTo>
                          <a:pt x="94" y="1792"/>
                        </a:lnTo>
                        <a:lnTo>
                          <a:pt x="57" y="1757"/>
                        </a:lnTo>
                        <a:lnTo>
                          <a:pt x="23" y="1717"/>
                        </a:lnTo>
                        <a:lnTo>
                          <a:pt x="11" y="1695"/>
                        </a:lnTo>
                        <a:lnTo>
                          <a:pt x="2" y="1671"/>
                        </a:lnTo>
                        <a:lnTo>
                          <a:pt x="0" y="1646"/>
                        </a:lnTo>
                        <a:lnTo>
                          <a:pt x="0" y="1642"/>
                        </a:lnTo>
                        <a:lnTo>
                          <a:pt x="0" y="1629"/>
                        </a:lnTo>
                        <a:lnTo>
                          <a:pt x="0" y="1455"/>
                        </a:lnTo>
                        <a:lnTo>
                          <a:pt x="0" y="1403"/>
                        </a:lnTo>
                        <a:lnTo>
                          <a:pt x="0" y="1347"/>
                        </a:lnTo>
                        <a:lnTo>
                          <a:pt x="0" y="1226"/>
                        </a:lnTo>
                        <a:lnTo>
                          <a:pt x="0" y="1162"/>
                        </a:lnTo>
                        <a:lnTo>
                          <a:pt x="0" y="1097"/>
                        </a:lnTo>
                        <a:lnTo>
                          <a:pt x="0" y="1030"/>
                        </a:lnTo>
                        <a:lnTo>
                          <a:pt x="0" y="964"/>
                        </a:lnTo>
                        <a:lnTo>
                          <a:pt x="0" y="897"/>
                        </a:lnTo>
                        <a:lnTo>
                          <a:pt x="0" y="769"/>
                        </a:lnTo>
                        <a:lnTo>
                          <a:pt x="0" y="708"/>
                        </a:lnTo>
                        <a:lnTo>
                          <a:pt x="0" y="651"/>
                        </a:lnTo>
                        <a:lnTo>
                          <a:pt x="0" y="596"/>
                        </a:lnTo>
                        <a:lnTo>
                          <a:pt x="0" y="547"/>
                        </a:lnTo>
                        <a:lnTo>
                          <a:pt x="0" y="502"/>
                        </a:lnTo>
                        <a:lnTo>
                          <a:pt x="0" y="404"/>
                        </a:lnTo>
                        <a:lnTo>
                          <a:pt x="0" y="387"/>
                        </a:lnTo>
                        <a:lnTo>
                          <a:pt x="0" y="378"/>
                        </a:lnTo>
                        <a:lnTo>
                          <a:pt x="4" y="339"/>
                        </a:lnTo>
                        <a:lnTo>
                          <a:pt x="13" y="304"/>
                        </a:lnTo>
                        <a:lnTo>
                          <a:pt x="29" y="271"/>
                        </a:lnTo>
                        <a:lnTo>
                          <a:pt x="50" y="241"/>
                        </a:lnTo>
                        <a:lnTo>
                          <a:pt x="76" y="213"/>
                        </a:lnTo>
                        <a:lnTo>
                          <a:pt x="108" y="186"/>
                        </a:lnTo>
                        <a:lnTo>
                          <a:pt x="143" y="162"/>
                        </a:lnTo>
                        <a:lnTo>
                          <a:pt x="183" y="141"/>
                        </a:lnTo>
                        <a:lnTo>
                          <a:pt x="225" y="120"/>
                        </a:lnTo>
                        <a:lnTo>
                          <a:pt x="271" y="102"/>
                        </a:lnTo>
                        <a:lnTo>
                          <a:pt x="319" y="85"/>
                        </a:lnTo>
                        <a:lnTo>
                          <a:pt x="370" y="70"/>
                        </a:lnTo>
                        <a:lnTo>
                          <a:pt x="422" y="57"/>
                        </a:lnTo>
                        <a:lnTo>
                          <a:pt x="476" y="45"/>
                        </a:lnTo>
                        <a:lnTo>
                          <a:pt x="531" y="35"/>
                        </a:lnTo>
                        <a:lnTo>
                          <a:pt x="586" y="27"/>
                        </a:lnTo>
                        <a:lnTo>
                          <a:pt x="642" y="20"/>
                        </a:lnTo>
                        <a:lnTo>
                          <a:pt x="696" y="14"/>
                        </a:lnTo>
                        <a:lnTo>
                          <a:pt x="751" y="9"/>
                        </a:lnTo>
                        <a:lnTo>
                          <a:pt x="804" y="5"/>
                        </a:lnTo>
                        <a:lnTo>
                          <a:pt x="856" y="3"/>
                        </a:lnTo>
                        <a:lnTo>
                          <a:pt x="907" y="0"/>
                        </a:lnTo>
                        <a:lnTo>
                          <a:pt x="953" y="0"/>
                        </a:lnTo>
                        <a:close/>
                      </a:path>
                    </a:pathLst>
                  </a:custGeom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113"/>
                  <p:cNvSpPr>
                    <a:spLocks noEditPoints="1"/>
                  </p:cNvSpPr>
                  <p:nvPr/>
                </p:nvSpPr>
                <p:spPr bwMode="auto">
                  <a:xfrm>
                    <a:off x="14329236" y="3185985"/>
                    <a:ext cx="455560" cy="480111"/>
                  </a:xfrm>
                  <a:custGeom>
                    <a:avLst/>
                    <a:gdLst>
                      <a:gd name="T0" fmla="*/ 1639 w 1668"/>
                      <a:gd name="T1" fmla="*/ 1560 h 1758"/>
                      <a:gd name="T2" fmla="*/ 1521 w 1668"/>
                      <a:gd name="T3" fmla="*/ 1642 h 1758"/>
                      <a:gd name="T4" fmla="*/ 1370 w 1668"/>
                      <a:gd name="T5" fmla="*/ 1698 h 1758"/>
                      <a:gd name="T6" fmla="*/ 1200 w 1668"/>
                      <a:gd name="T7" fmla="*/ 1733 h 1758"/>
                      <a:gd name="T8" fmla="*/ 1032 w 1668"/>
                      <a:gd name="T9" fmla="*/ 1751 h 1758"/>
                      <a:gd name="T10" fmla="*/ 879 w 1668"/>
                      <a:gd name="T11" fmla="*/ 1758 h 1758"/>
                      <a:gd name="T12" fmla="*/ 747 w 1668"/>
                      <a:gd name="T13" fmla="*/ 1757 h 1758"/>
                      <a:gd name="T14" fmla="*/ 597 w 1668"/>
                      <a:gd name="T15" fmla="*/ 1748 h 1758"/>
                      <a:gd name="T16" fmla="*/ 436 w 1668"/>
                      <a:gd name="T17" fmla="*/ 1728 h 1758"/>
                      <a:gd name="T18" fmla="*/ 279 w 1668"/>
                      <a:gd name="T19" fmla="*/ 1692 h 1758"/>
                      <a:gd name="T20" fmla="*/ 138 w 1668"/>
                      <a:gd name="T21" fmla="*/ 1637 h 1758"/>
                      <a:gd name="T22" fmla="*/ 28 w 1668"/>
                      <a:gd name="T23" fmla="*/ 1559 h 1758"/>
                      <a:gd name="T24" fmla="*/ 46 w 1668"/>
                      <a:gd name="T25" fmla="*/ 1011 h 1758"/>
                      <a:gd name="T26" fmla="*/ 214 w 1668"/>
                      <a:gd name="T27" fmla="*/ 1079 h 1758"/>
                      <a:gd name="T28" fmla="*/ 413 w 1668"/>
                      <a:gd name="T29" fmla="*/ 1123 h 1758"/>
                      <a:gd name="T30" fmla="*/ 625 w 1668"/>
                      <a:gd name="T31" fmla="*/ 1149 h 1758"/>
                      <a:gd name="T32" fmla="*/ 833 w 1668"/>
                      <a:gd name="T33" fmla="*/ 1156 h 1758"/>
                      <a:gd name="T34" fmla="*/ 1042 w 1668"/>
                      <a:gd name="T35" fmla="*/ 1149 h 1758"/>
                      <a:gd name="T36" fmla="*/ 1255 w 1668"/>
                      <a:gd name="T37" fmla="*/ 1123 h 1758"/>
                      <a:gd name="T38" fmla="*/ 1454 w 1668"/>
                      <a:gd name="T39" fmla="*/ 1079 h 1758"/>
                      <a:gd name="T40" fmla="*/ 1622 w 1668"/>
                      <a:gd name="T41" fmla="*/ 1011 h 1758"/>
                      <a:gd name="T42" fmla="*/ 919 w 1668"/>
                      <a:gd name="T43" fmla="*/ 1 h 1758"/>
                      <a:gd name="T44" fmla="*/ 1159 w 1668"/>
                      <a:gd name="T45" fmla="*/ 21 h 1758"/>
                      <a:gd name="T46" fmla="*/ 1365 w 1668"/>
                      <a:gd name="T47" fmla="*/ 59 h 1758"/>
                      <a:gd name="T48" fmla="*/ 1526 w 1668"/>
                      <a:gd name="T49" fmla="*/ 114 h 1758"/>
                      <a:gd name="T50" fmla="*/ 1631 w 1668"/>
                      <a:gd name="T51" fmla="*/ 180 h 1758"/>
                      <a:gd name="T52" fmla="*/ 1668 w 1668"/>
                      <a:gd name="T53" fmla="*/ 258 h 1758"/>
                      <a:gd name="T54" fmla="*/ 1631 w 1668"/>
                      <a:gd name="T55" fmla="*/ 334 h 1758"/>
                      <a:gd name="T56" fmla="*/ 1526 w 1668"/>
                      <a:gd name="T57" fmla="*/ 400 h 1758"/>
                      <a:gd name="T58" fmla="*/ 1365 w 1668"/>
                      <a:gd name="T59" fmla="*/ 455 h 1758"/>
                      <a:gd name="T60" fmla="*/ 1159 w 1668"/>
                      <a:gd name="T61" fmla="*/ 493 h 1758"/>
                      <a:gd name="T62" fmla="*/ 919 w 1668"/>
                      <a:gd name="T63" fmla="*/ 513 h 1758"/>
                      <a:gd name="T64" fmla="*/ 666 w 1668"/>
                      <a:gd name="T65" fmla="*/ 509 h 1758"/>
                      <a:gd name="T66" fmla="*/ 436 w 1668"/>
                      <a:gd name="T67" fmla="*/ 482 h 1758"/>
                      <a:gd name="T68" fmla="*/ 244 w 1668"/>
                      <a:gd name="T69" fmla="*/ 439 h 1758"/>
                      <a:gd name="T70" fmla="*/ 100 w 1668"/>
                      <a:gd name="T71" fmla="*/ 380 h 1758"/>
                      <a:gd name="T72" fmla="*/ 17 w 1668"/>
                      <a:gd name="T73" fmla="*/ 308 h 1758"/>
                      <a:gd name="T74" fmla="*/ 3 w 1668"/>
                      <a:gd name="T75" fmla="*/ 231 h 1758"/>
                      <a:gd name="T76" fmla="*/ 65 w 1668"/>
                      <a:gd name="T77" fmla="*/ 157 h 1758"/>
                      <a:gd name="T78" fmla="*/ 190 w 1668"/>
                      <a:gd name="T79" fmla="*/ 93 h 1758"/>
                      <a:gd name="T80" fmla="*/ 367 w 1668"/>
                      <a:gd name="T81" fmla="*/ 44 h 1758"/>
                      <a:gd name="T82" fmla="*/ 586 w 1668"/>
                      <a:gd name="T83" fmla="*/ 12 h 1758"/>
                      <a:gd name="T84" fmla="*/ 833 w 1668"/>
                      <a:gd name="T85" fmla="*/ 0 h 17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668" h="1758">
                        <a:moveTo>
                          <a:pt x="1668" y="983"/>
                        </a:moveTo>
                        <a:lnTo>
                          <a:pt x="1668" y="1526"/>
                        </a:lnTo>
                        <a:lnTo>
                          <a:pt x="1639" y="1560"/>
                        </a:lnTo>
                        <a:lnTo>
                          <a:pt x="1604" y="1590"/>
                        </a:lnTo>
                        <a:lnTo>
                          <a:pt x="1564" y="1618"/>
                        </a:lnTo>
                        <a:lnTo>
                          <a:pt x="1521" y="1642"/>
                        </a:lnTo>
                        <a:lnTo>
                          <a:pt x="1472" y="1662"/>
                        </a:lnTo>
                        <a:lnTo>
                          <a:pt x="1423" y="1682"/>
                        </a:lnTo>
                        <a:lnTo>
                          <a:pt x="1370" y="1698"/>
                        </a:lnTo>
                        <a:lnTo>
                          <a:pt x="1314" y="1711"/>
                        </a:lnTo>
                        <a:lnTo>
                          <a:pt x="1258" y="1723"/>
                        </a:lnTo>
                        <a:lnTo>
                          <a:pt x="1200" y="1733"/>
                        </a:lnTo>
                        <a:lnTo>
                          <a:pt x="1144" y="1740"/>
                        </a:lnTo>
                        <a:lnTo>
                          <a:pt x="1088" y="1746"/>
                        </a:lnTo>
                        <a:lnTo>
                          <a:pt x="1032" y="1751"/>
                        </a:lnTo>
                        <a:lnTo>
                          <a:pt x="978" y="1754"/>
                        </a:lnTo>
                        <a:lnTo>
                          <a:pt x="927" y="1757"/>
                        </a:lnTo>
                        <a:lnTo>
                          <a:pt x="879" y="1758"/>
                        </a:lnTo>
                        <a:lnTo>
                          <a:pt x="833" y="1758"/>
                        </a:lnTo>
                        <a:lnTo>
                          <a:pt x="792" y="1758"/>
                        </a:lnTo>
                        <a:lnTo>
                          <a:pt x="747" y="1757"/>
                        </a:lnTo>
                        <a:lnTo>
                          <a:pt x="699" y="1754"/>
                        </a:lnTo>
                        <a:lnTo>
                          <a:pt x="649" y="1752"/>
                        </a:lnTo>
                        <a:lnTo>
                          <a:pt x="597" y="1748"/>
                        </a:lnTo>
                        <a:lnTo>
                          <a:pt x="544" y="1742"/>
                        </a:lnTo>
                        <a:lnTo>
                          <a:pt x="491" y="1736"/>
                        </a:lnTo>
                        <a:lnTo>
                          <a:pt x="436" y="1728"/>
                        </a:lnTo>
                        <a:lnTo>
                          <a:pt x="383" y="1718"/>
                        </a:lnTo>
                        <a:lnTo>
                          <a:pt x="330" y="1706"/>
                        </a:lnTo>
                        <a:lnTo>
                          <a:pt x="279" y="1692"/>
                        </a:lnTo>
                        <a:lnTo>
                          <a:pt x="229" y="1676"/>
                        </a:lnTo>
                        <a:lnTo>
                          <a:pt x="182" y="1658"/>
                        </a:lnTo>
                        <a:lnTo>
                          <a:pt x="138" y="1637"/>
                        </a:lnTo>
                        <a:lnTo>
                          <a:pt x="96" y="1613"/>
                        </a:lnTo>
                        <a:lnTo>
                          <a:pt x="60" y="1588"/>
                        </a:lnTo>
                        <a:lnTo>
                          <a:pt x="28" y="1559"/>
                        </a:lnTo>
                        <a:lnTo>
                          <a:pt x="0" y="1526"/>
                        </a:lnTo>
                        <a:lnTo>
                          <a:pt x="0" y="983"/>
                        </a:lnTo>
                        <a:lnTo>
                          <a:pt x="46" y="1011"/>
                        </a:lnTo>
                        <a:lnTo>
                          <a:pt x="98" y="1036"/>
                        </a:lnTo>
                        <a:lnTo>
                          <a:pt x="154" y="1058"/>
                        </a:lnTo>
                        <a:lnTo>
                          <a:pt x="214" y="1079"/>
                        </a:lnTo>
                        <a:lnTo>
                          <a:pt x="278" y="1095"/>
                        </a:lnTo>
                        <a:lnTo>
                          <a:pt x="344" y="1111"/>
                        </a:lnTo>
                        <a:lnTo>
                          <a:pt x="413" y="1123"/>
                        </a:lnTo>
                        <a:lnTo>
                          <a:pt x="483" y="1134"/>
                        </a:lnTo>
                        <a:lnTo>
                          <a:pt x="555" y="1143"/>
                        </a:lnTo>
                        <a:lnTo>
                          <a:pt x="625" y="1149"/>
                        </a:lnTo>
                        <a:lnTo>
                          <a:pt x="696" y="1153"/>
                        </a:lnTo>
                        <a:lnTo>
                          <a:pt x="766" y="1156"/>
                        </a:lnTo>
                        <a:lnTo>
                          <a:pt x="833" y="1156"/>
                        </a:lnTo>
                        <a:lnTo>
                          <a:pt x="902" y="1156"/>
                        </a:lnTo>
                        <a:lnTo>
                          <a:pt x="972" y="1153"/>
                        </a:lnTo>
                        <a:lnTo>
                          <a:pt x="1042" y="1149"/>
                        </a:lnTo>
                        <a:lnTo>
                          <a:pt x="1113" y="1143"/>
                        </a:lnTo>
                        <a:lnTo>
                          <a:pt x="1185" y="1134"/>
                        </a:lnTo>
                        <a:lnTo>
                          <a:pt x="1255" y="1123"/>
                        </a:lnTo>
                        <a:lnTo>
                          <a:pt x="1324" y="1110"/>
                        </a:lnTo>
                        <a:lnTo>
                          <a:pt x="1390" y="1095"/>
                        </a:lnTo>
                        <a:lnTo>
                          <a:pt x="1454" y="1079"/>
                        </a:lnTo>
                        <a:lnTo>
                          <a:pt x="1514" y="1058"/>
                        </a:lnTo>
                        <a:lnTo>
                          <a:pt x="1570" y="1036"/>
                        </a:lnTo>
                        <a:lnTo>
                          <a:pt x="1622" y="1011"/>
                        </a:lnTo>
                        <a:lnTo>
                          <a:pt x="1668" y="983"/>
                        </a:lnTo>
                        <a:close/>
                        <a:moveTo>
                          <a:pt x="833" y="0"/>
                        </a:moveTo>
                        <a:lnTo>
                          <a:pt x="919" y="1"/>
                        </a:lnTo>
                        <a:lnTo>
                          <a:pt x="1002" y="5"/>
                        </a:lnTo>
                        <a:lnTo>
                          <a:pt x="1082" y="12"/>
                        </a:lnTo>
                        <a:lnTo>
                          <a:pt x="1159" y="21"/>
                        </a:lnTo>
                        <a:lnTo>
                          <a:pt x="1232" y="31"/>
                        </a:lnTo>
                        <a:lnTo>
                          <a:pt x="1301" y="44"/>
                        </a:lnTo>
                        <a:lnTo>
                          <a:pt x="1365" y="59"/>
                        </a:lnTo>
                        <a:lnTo>
                          <a:pt x="1424" y="75"/>
                        </a:lnTo>
                        <a:lnTo>
                          <a:pt x="1477" y="93"/>
                        </a:lnTo>
                        <a:lnTo>
                          <a:pt x="1526" y="114"/>
                        </a:lnTo>
                        <a:lnTo>
                          <a:pt x="1568" y="134"/>
                        </a:lnTo>
                        <a:lnTo>
                          <a:pt x="1603" y="157"/>
                        </a:lnTo>
                        <a:lnTo>
                          <a:pt x="1631" y="180"/>
                        </a:lnTo>
                        <a:lnTo>
                          <a:pt x="1651" y="206"/>
                        </a:lnTo>
                        <a:lnTo>
                          <a:pt x="1665" y="231"/>
                        </a:lnTo>
                        <a:lnTo>
                          <a:pt x="1668" y="258"/>
                        </a:lnTo>
                        <a:lnTo>
                          <a:pt x="1665" y="283"/>
                        </a:lnTo>
                        <a:lnTo>
                          <a:pt x="1651" y="308"/>
                        </a:lnTo>
                        <a:lnTo>
                          <a:pt x="1631" y="334"/>
                        </a:lnTo>
                        <a:lnTo>
                          <a:pt x="1603" y="357"/>
                        </a:lnTo>
                        <a:lnTo>
                          <a:pt x="1568" y="380"/>
                        </a:lnTo>
                        <a:lnTo>
                          <a:pt x="1526" y="400"/>
                        </a:lnTo>
                        <a:lnTo>
                          <a:pt x="1477" y="421"/>
                        </a:lnTo>
                        <a:lnTo>
                          <a:pt x="1424" y="439"/>
                        </a:lnTo>
                        <a:lnTo>
                          <a:pt x="1365" y="455"/>
                        </a:lnTo>
                        <a:lnTo>
                          <a:pt x="1301" y="470"/>
                        </a:lnTo>
                        <a:lnTo>
                          <a:pt x="1232" y="482"/>
                        </a:lnTo>
                        <a:lnTo>
                          <a:pt x="1159" y="493"/>
                        </a:lnTo>
                        <a:lnTo>
                          <a:pt x="1082" y="502"/>
                        </a:lnTo>
                        <a:lnTo>
                          <a:pt x="1002" y="509"/>
                        </a:lnTo>
                        <a:lnTo>
                          <a:pt x="919" y="513"/>
                        </a:lnTo>
                        <a:lnTo>
                          <a:pt x="833" y="514"/>
                        </a:lnTo>
                        <a:lnTo>
                          <a:pt x="748" y="513"/>
                        </a:lnTo>
                        <a:lnTo>
                          <a:pt x="666" y="509"/>
                        </a:lnTo>
                        <a:lnTo>
                          <a:pt x="586" y="502"/>
                        </a:lnTo>
                        <a:lnTo>
                          <a:pt x="509" y="493"/>
                        </a:lnTo>
                        <a:lnTo>
                          <a:pt x="436" y="482"/>
                        </a:lnTo>
                        <a:lnTo>
                          <a:pt x="367" y="470"/>
                        </a:lnTo>
                        <a:lnTo>
                          <a:pt x="303" y="455"/>
                        </a:lnTo>
                        <a:lnTo>
                          <a:pt x="244" y="439"/>
                        </a:lnTo>
                        <a:lnTo>
                          <a:pt x="190" y="421"/>
                        </a:lnTo>
                        <a:lnTo>
                          <a:pt x="142" y="400"/>
                        </a:lnTo>
                        <a:lnTo>
                          <a:pt x="100" y="380"/>
                        </a:lnTo>
                        <a:lnTo>
                          <a:pt x="65" y="357"/>
                        </a:lnTo>
                        <a:lnTo>
                          <a:pt x="37" y="334"/>
                        </a:lnTo>
                        <a:lnTo>
                          <a:pt x="17" y="308"/>
                        </a:lnTo>
                        <a:lnTo>
                          <a:pt x="3" y="283"/>
                        </a:lnTo>
                        <a:lnTo>
                          <a:pt x="0" y="258"/>
                        </a:lnTo>
                        <a:lnTo>
                          <a:pt x="3" y="231"/>
                        </a:lnTo>
                        <a:lnTo>
                          <a:pt x="17" y="206"/>
                        </a:lnTo>
                        <a:lnTo>
                          <a:pt x="37" y="180"/>
                        </a:lnTo>
                        <a:lnTo>
                          <a:pt x="65" y="157"/>
                        </a:lnTo>
                        <a:lnTo>
                          <a:pt x="100" y="134"/>
                        </a:lnTo>
                        <a:lnTo>
                          <a:pt x="142" y="114"/>
                        </a:lnTo>
                        <a:lnTo>
                          <a:pt x="190" y="93"/>
                        </a:lnTo>
                        <a:lnTo>
                          <a:pt x="244" y="75"/>
                        </a:lnTo>
                        <a:lnTo>
                          <a:pt x="303" y="59"/>
                        </a:lnTo>
                        <a:lnTo>
                          <a:pt x="367" y="44"/>
                        </a:lnTo>
                        <a:lnTo>
                          <a:pt x="436" y="31"/>
                        </a:lnTo>
                        <a:lnTo>
                          <a:pt x="509" y="21"/>
                        </a:lnTo>
                        <a:lnTo>
                          <a:pt x="586" y="12"/>
                        </a:lnTo>
                        <a:lnTo>
                          <a:pt x="666" y="5"/>
                        </a:lnTo>
                        <a:lnTo>
                          <a:pt x="748" y="1"/>
                        </a:lnTo>
                        <a:lnTo>
                          <a:pt x="833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114"/>
                  <p:cNvSpPr>
                    <a:spLocks/>
                  </p:cNvSpPr>
                  <p:nvPr/>
                </p:nvSpPr>
                <p:spPr bwMode="auto">
                  <a:xfrm>
                    <a:off x="14329236" y="3318288"/>
                    <a:ext cx="455560" cy="143215"/>
                  </a:xfrm>
                  <a:custGeom>
                    <a:avLst/>
                    <a:gdLst>
                      <a:gd name="T0" fmla="*/ 0 w 1668"/>
                      <a:gd name="T1" fmla="*/ 0 h 524"/>
                      <a:gd name="T2" fmla="*/ 36 w 1668"/>
                      <a:gd name="T3" fmla="*/ 23 h 524"/>
                      <a:gd name="T4" fmla="*/ 80 w 1668"/>
                      <a:gd name="T5" fmla="*/ 47 h 524"/>
                      <a:gd name="T6" fmla="*/ 132 w 1668"/>
                      <a:gd name="T7" fmla="*/ 69 h 524"/>
                      <a:gd name="T8" fmla="*/ 188 w 1668"/>
                      <a:gd name="T9" fmla="*/ 89 h 524"/>
                      <a:gd name="T10" fmla="*/ 252 w 1668"/>
                      <a:gd name="T11" fmla="*/ 108 h 524"/>
                      <a:gd name="T12" fmla="*/ 323 w 1668"/>
                      <a:gd name="T13" fmla="*/ 127 h 524"/>
                      <a:gd name="T14" fmla="*/ 398 w 1668"/>
                      <a:gd name="T15" fmla="*/ 142 h 524"/>
                      <a:gd name="T16" fmla="*/ 477 w 1668"/>
                      <a:gd name="T17" fmla="*/ 156 h 524"/>
                      <a:gd name="T18" fmla="*/ 561 w 1668"/>
                      <a:gd name="T19" fmla="*/ 168 h 524"/>
                      <a:gd name="T20" fmla="*/ 649 w 1668"/>
                      <a:gd name="T21" fmla="*/ 175 h 524"/>
                      <a:gd name="T22" fmla="*/ 740 w 1668"/>
                      <a:gd name="T23" fmla="*/ 181 h 524"/>
                      <a:gd name="T24" fmla="*/ 833 w 1668"/>
                      <a:gd name="T25" fmla="*/ 182 h 524"/>
                      <a:gd name="T26" fmla="*/ 928 w 1668"/>
                      <a:gd name="T27" fmla="*/ 181 h 524"/>
                      <a:gd name="T28" fmla="*/ 1019 w 1668"/>
                      <a:gd name="T29" fmla="*/ 175 h 524"/>
                      <a:gd name="T30" fmla="*/ 1106 w 1668"/>
                      <a:gd name="T31" fmla="*/ 168 h 524"/>
                      <a:gd name="T32" fmla="*/ 1191 w 1668"/>
                      <a:gd name="T33" fmla="*/ 156 h 524"/>
                      <a:gd name="T34" fmla="*/ 1270 w 1668"/>
                      <a:gd name="T35" fmla="*/ 142 h 524"/>
                      <a:gd name="T36" fmla="*/ 1345 w 1668"/>
                      <a:gd name="T37" fmla="*/ 127 h 524"/>
                      <a:gd name="T38" fmla="*/ 1416 w 1668"/>
                      <a:gd name="T39" fmla="*/ 108 h 524"/>
                      <a:gd name="T40" fmla="*/ 1480 w 1668"/>
                      <a:gd name="T41" fmla="*/ 89 h 524"/>
                      <a:gd name="T42" fmla="*/ 1536 w 1668"/>
                      <a:gd name="T43" fmla="*/ 69 h 524"/>
                      <a:gd name="T44" fmla="*/ 1588 w 1668"/>
                      <a:gd name="T45" fmla="*/ 47 h 524"/>
                      <a:gd name="T46" fmla="*/ 1632 w 1668"/>
                      <a:gd name="T47" fmla="*/ 23 h 524"/>
                      <a:gd name="T48" fmla="*/ 1668 w 1668"/>
                      <a:gd name="T49" fmla="*/ 0 h 524"/>
                      <a:gd name="T50" fmla="*/ 1668 w 1668"/>
                      <a:gd name="T51" fmla="*/ 342 h 524"/>
                      <a:gd name="T52" fmla="*/ 1632 w 1668"/>
                      <a:gd name="T53" fmla="*/ 366 h 524"/>
                      <a:gd name="T54" fmla="*/ 1588 w 1668"/>
                      <a:gd name="T55" fmla="*/ 389 h 524"/>
                      <a:gd name="T56" fmla="*/ 1536 w 1668"/>
                      <a:gd name="T57" fmla="*/ 411 h 524"/>
                      <a:gd name="T58" fmla="*/ 1480 w 1668"/>
                      <a:gd name="T59" fmla="*/ 432 h 524"/>
                      <a:gd name="T60" fmla="*/ 1416 w 1668"/>
                      <a:gd name="T61" fmla="*/ 452 h 524"/>
                      <a:gd name="T62" fmla="*/ 1345 w 1668"/>
                      <a:gd name="T63" fmla="*/ 469 h 524"/>
                      <a:gd name="T64" fmla="*/ 1270 w 1668"/>
                      <a:gd name="T65" fmla="*/ 486 h 524"/>
                      <a:gd name="T66" fmla="*/ 1191 w 1668"/>
                      <a:gd name="T67" fmla="*/ 499 h 524"/>
                      <a:gd name="T68" fmla="*/ 1106 w 1668"/>
                      <a:gd name="T69" fmla="*/ 510 h 524"/>
                      <a:gd name="T70" fmla="*/ 1019 w 1668"/>
                      <a:gd name="T71" fmla="*/ 518 h 524"/>
                      <a:gd name="T72" fmla="*/ 928 w 1668"/>
                      <a:gd name="T73" fmla="*/ 523 h 524"/>
                      <a:gd name="T74" fmla="*/ 833 w 1668"/>
                      <a:gd name="T75" fmla="*/ 524 h 524"/>
                      <a:gd name="T76" fmla="*/ 740 w 1668"/>
                      <a:gd name="T77" fmla="*/ 523 h 524"/>
                      <a:gd name="T78" fmla="*/ 649 w 1668"/>
                      <a:gd name="T79" fmla="*/ 518 h 524"/>
                      <a:gd name="T80" fmla="*/ 561 w 1668"/>
                      <a:gd name="T81" fmla="*/ 510 h 524"/>
                      <a:gd name="T82" fmla="*/ 477 w 1668"/>
                      <a:gd name="T83" fmla="*/ 499 h 524"/>
                      <a:gd name="T84" fmla="*/ 398 w 1668"/>
                      <a:gd name="T85" fmla="*/ 486 h 524"/>
                      <a:gd name="T86" fmla="*/ 323 w 1668"/>
                      <a:gd name="T87" fmla="*/ 469 h 524"/>
                      <a:gd name="T88" fmla="*/ 252 w 1668"/>
                      <a:gd name="T89" fmla="*/ 452 h 524"/>
                      <a:gd name="T90" fmla="*/ 188 w 1668"/>
                      <a:gd name="T91" fmla="*/ 432 h 524"/>
                      <a:gd name="T92" fmla="*/ 132 w 1668"/>
                      <a:gd name="T93" fmla="*/ 411 h 524"/>
                      <a:gd name="T94" fmla="*/ 80 w 1668"/>
                      <a:gd name="T95" fmla="*/ 389 h 524"/>
                      <a:gd name="T96" fmla="*/ 36 w 1668"/>
                      <a:gd name="T97" fmla="*/ 366 h 524"/>
                      <a:gd name="T98" fmla="*/ 0 w 1668"/>
                      <a:gd name="T99" fmla="*/ 342 h 524"/>
                      <a:gd name="T100" fmla="*/ 0 w 1668"/>
                      <a:gd name="T101" fmla="*/ 0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668" h="524">
                        <a:moveTo>
                          <a:pt x="0" y="0"/>
                        </a:moveTo>
                        <a:lnTo>
                          <a:pt x="36" y="23"/>
                        </a:lnTo>
                        <a:lnTo>
                          <a:pt x="80" y="47"/>
                        </a:lnTo>
                        <a:lnTo>
                          <a:pt x="132" y="69"/>
                        </a:lnTo>
                        <a:lnTo>
                          <a:pt x="188" y="89"/>
                        </a:lnTo>
                        <a:lnTo>
                          <a:pt x="252" y="108"/>
                        </a:lnTo>
                        <a:lnTo>
                          <a:pt x="323" y="127"/>
                        </a:lnTo>
                        <a:lnTo>
                          <a:pt x="398" y="142"/>
                        </a:lnTo>
                        <a:lnTo>
                          <a:pt x="477" y="156"/>
                        </a:lnTo>
                        <a:lnTo>
                          <a:pt x="561" y="168"/>
                        </a:lnTo>
                        <a:lnTo>
                          <a:pt x="649" y="175"/>
                        </a:lnTo>
                        <a:lnTo>
                          <a:pt x="740" y="181"/>
                        </a:lnTo>
                        <a:lnTo>
                          <a:pt x="833" y="182"/>
                        </a:lnTo>
                        <a:lnTo>
                          <a:pt x="928" y="181"/>
                        </a:lnTo>
                        <a:lnTo>
                          <a:pt x="1019" y="175"/>
                        </a:lnTo>
                        <a:lnTo>
                          <a:pt x="1106" y="168"/>
                        </a:lnTo>
                        <a:lnTo>
                          <a:pt x="1191" y="156"/>
                        </a:lnTo>
                        <a:lnTo>
                          <a:pt x="1270" y="142"/>
                        </a:lnTo>
                        <a:lnTo>
                          <a:pt x="1345" y="127"/>
                        </a:lnTo>
                        <a:lnTo>
                          <a:pt x="1416" y="108"/>
                        </a:lnTo>
                        <a:lnTo>
                          <a:pt x="1480" y="89"/>
                        </a:lnTo>
                        <a:lnTo>
                          <a:pt x="1536" y="69"/>
                        </a:lnTo>
                        <a:lnTo>
                          <a:pt x="1588" y="47"/>
                        </a:lnTo>
                        <a:lnTo>
                          <a:pt x="1632" y="23"/>
                        </a:lnTo>
                        <a:lnTo>
                          <a:pt x="1668" y="0"/>
                        </a:lnTo>
                        <a:lnTo>
                          <a:pt x="1668" y="342"/>
                        </a:lnTo>
                        <a:lnTo>
                          <a:pt x="1632" y="366"/>
                        </a:lnTo>
                        <a:lnTo>
                          <a:pt x="1588" y="389"/>
                        </a:lnTo>
                        <a:lnTo>
                          <a:pt x="1536" y="411"/>
                        </a:lnTo>
                        <a:lnTo>
                          <a:pt x="1480" y="432"/>
                        </a:lnTo>
                        <a:lnTo>
                          <a:pt x="1416" y="452"/>
                        </a:lnTo>
                        <a:lnTo>
                          <a:pt x="1345" y="469"/>
                        </a:lnTo>
                        <a:lnTo>
                          <a:pt x="1270" y="486"/>
                        </a:lnTo>
                        <a:lnTo>
                          <a:pt x="1191" y="499"/>
                        </a:lnTo>
                        <a:lnTo>
                          <a:pt x="1106" y="510"/>
                        </a:lnTo>
                        <a:lnTo>
                          <a:pt x="1019" y="518"/>
                        </a:lnTo>
                        <a:lnTo>
                          <a:pt x="928" y="523"/>
                        </a:lnTo>
                        <a:lnTo>
                          <a:pt x="833" y="524"/>
                        </a:lnTo>
                        <a:lnTo>
                          <a:pt x="740" y="523"/>
                        </a:lnTo>
                        <a:lnTo>
                          <a:pt x="649" y="518"/>
                        </a:lnTo>
                        <a:lnTo>
                          <a:pt x="561" y="510"/>
                        </a:lnTo>
                        <a:lnTo>
                          <a:pt x="477" y="499"/>
                        </a:lnTo>
                        <a:lnTo>
                          <a:pt x="398" y="486"/>
                        </a:lnTo>
                        <a:lnTo>
                          <a:pt x="323" y="469"/>
                        </a:lnTo>
                        <a:lnTo>
                          <a:pt x="252" y="452"/>
                        </a:lnTo>
                        <a:lnTo>
                          <a:pt x="188" y="432"/>
                        </a:lnTo>
                        <a:lnTo>
                          <a:pt x="132" y="411"/>
                        </a:lnTo>
                        <a:lnTo>
                          <a:pt x="80" y="389"/>
                        </a:lnTo>
                        <a:lnTo>
                          <a:pt x="36" y="366"/>
                        </a:lnTo>
                        <a:lnTo>
                          <a:pt x="0" y="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B94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6" name="Group 315"/>
              <p:cNvGrpSpPr>
                <a:grpSpLocks noChangeAspect="1"/>
              </p:cNvGrpSpPr>
              <p:nvPr/>
            </p:nvGrpSpPr>
            <p:grpSpPr>
              <a:xfrm>
                <a:off x="4503820" y="2055485"/>
                <a:ext cx="217894" cy="374904"/>
                <a:chOff x="3799840" y="1029568"/>
                <a:chExt cx="401955" cy="691599"/>
              </a:xfrm>
            </p:grpSpPr>
            <p:sp useBgFill="1">
              <p:nvSpPr>
                <p:cNvPr id="321" name="Freeform 6"/>
                <p:cNvSpPr>
                  <a:spLocks/>
                </p:cNvSpPr>
                <p:nvPr/>
              </p:nvSpPr>
              <p:spPr bwMode="auto">
                <a:xfrm>
                  <a:off x="3799840" y="102956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106503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00B9F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7" name="Group 316"/>
              <p:cNvGrpSpPr>
                <a:grpSpLocks noChangeAspect="1"/>
              </p:cNvGrpSpPr>
              <p:nvPr/>
            </p:nvGrpSpPr>
            <p:grpSpPr>
              <a:xfrm>
                <a:off x="4446545" y="2320681"/>
                <a:ext cx="250466" cy="320040"/>
                <a:chOff x="8930867" y="1612772"/>
                <a:chExt cx="441920" cy="564676"/>
              </a:xfrm>
            </p:grpSpPr>
            <p:sp useBgFill="1">
              <p:nvSpPr>
                <p:cNvPr id="318" name="Freeform 119"/>
                <p:cNvSpPr>
                  <a:spLocks/>
                </p:cNvSpPr>
                <p:nvPr/>
              </p:nvSpPr>
              <p:spPr bwMode="auto">
                <a:xfrm>
                  <a:off x="8930867" y="1612772"/>
                  <a:ext cx="441920" cy="564676"/>
                </a:xfrm>
                <a:custGeom>
                  <a:avLst/>
                  <a:gdLst>
                    <a:gd name="T0" fmla="*/ 158 w 1620"/>
                    <a:gd name="T1" fmla="*/ 0 h 2068"/>
                    <a:gd name="T2" fmla="*/ 220 w 1620"/>
                    <a:gd name="T3" fmla="*/ 0 h 2068"/>
                    <a:gd name="T4" fmla="*/ 303 w 1620"/>
                    <a:gd name="T5" fmla="*/ 0 h 2068"/>
                    <a:gd name="T6" fmla="*/ 456 w 1620"/>
                    <a:gd name="T7" fmla="*/ 0 h 2068"/>
                    <a:gd name="T8" fmla="*/ 927 w 1620"/>
                    <a:gd name="T9" fmla="*/ 0 h 2068"/>
                    <a:gd name="T10" fmla="*/ 967 w 1620"/>
                    <a:gd name="T11" fmla="*/ 0 h 2068"/>
                    <a:gd name="T12" fmla="*/ 999 w 1620"/>
                    <a:gd name="T13" fmla="*/ 3 h 2068"/>
                    <a:gd name="T14" fmla="*/ 1042 w 1620"/>
                    <a:gd name="T15" fmla="*/ 21 h 2068"/>
                    <a:gd name="T16" fmla="*/ 1585 w 1620"/>
                    <a:gd name="T17" fmla="*/ 560 h 2068"/>
                    <a:gd name="T18" fmla="*/ 1610 w 1620"/>
                    <a:gd name="T19" fmla="*/ 599 h 2068"/>
                    <a:gd name="T20" fmla="*/ 1620 w 1620"/>
                    <a:gd name="T21" fmla="*/ 645 h 2068"/>
                    <a:gd name="T22" fmla="*/ 1620 w 1620"/>
                    <a:gd name="T23" fmla="*/ 666 h 2068"/>
                    <a:gd name="T24" fmla="*/ 1620 w 1620"/>
                    <a:gd name="T25" fmla="*/ 721 h 2068"/>
                    <a:gd name="T26" fmla="*/ 1620 w 1620"/>
                    <a:gd name="T27" fmla="*/ 847 h 2068"/>
                    <a:gd name="T28" fmla="*/ 1620 w 1620"/>
                    <a:gd name="T29" fmla="*/ 955 h 2068"/>
                    <a:gd name="T30" fmla="*/ 1620 w 1620"/>
                    <a:gd name="T31" fmla="*/ 1076 h 2068"/>
                    <a:gd name="T32" fmla="*/ 1620 w 1620"/>
                    <a:gd name="T33" fmla="*/ 1207 h 2068"/>
                    <a:gd name="T34" fmla="*/ 1620 w 1620"/>
                    <a:gd name="T35" fmla="*/ 1535 h 2068"/>
                    <a:gd name="T36" fmla="*/ 1620 w 1620"/>
                    <a:gd name="T37" fmla="*/ 1807 h 2068"/>
                    <a:gd name="T38" fmla="*/ 1620 w 1620"/>
                    <a:gd name="T39" fmla="*/ 1882 h 2068"/>
                    <a:gd name="T40" fmla="*/ 1620 w 1620"/>
                    <a:gd name="T41" fmla="*/ 1931 h 2068"/>
                    <a:gd name="T42" fmla="*/ 1620 w 1620"/>
                    <a:gd name="T43" fmla="*/ 1948 h 2068"/>
                    <a:gd name="T44" fmla="*/ 1608 w 1620"/>
                    <a:gd name="T45" fmla="*/ 2000 h 2068"/>
                    <a:gd name="T46" fmla="*/ 1575 w 1620"/>
                    <a:gd name="T47" fmla="*/ 2041 h 2068"/>
                    <a:gd name="T48" fmla="*/ 1527 w 1620"/>
                    <a:gd name="T49" fmla="*/ 2064 h 2068"/>
                    <a:gd name="T50" fmla="*/ 120 w 1620"/>
                    <a:gd name="T51" fmla="*/ 2068 h 2068"/>
                    <a:gd name="T52" fmla="*/ 68 w 1620"/>
                    <a:gd name="T53" fmla="*/ 2056 h 2068"/>
                    <a:gd name="T54" fmla="*/ 27 w 1620"/>
                    <a:gd name="T55" fmla="*/ 2023 h 2068"/>
                    <a:gd name="T56" fmla="*/ 4 w 1620"/>
                    <a:gd name="T57" fmla="*/ 1976 h 2068"/>
                    <a:gd name="T58" fmla="*/ 0 w 1620"/>
                    <a:gd name="T59" fmla="*/ 120 h 2068"/>
                    <a:gd name="T60" fmla="*/ 12 w 1620"/>
                    <a:gd name="T61" fmla="*/ 68 h 2068"/>
                    <a:gd name="T62" fmla="*/ 45 w 1620"/>
                    <a:gd name="T63" fmla="*/ 27 h 2068"/>
                    <a:gd name="T64" fmla="*/ 93 w 1620"/>
                    <a:gd name="T65" fmla="*/ 4 h 2068"/>
                    <a:gd name="T66" fmla="*/ 124 w 1620"/>
                    <a:gd name="T67" fmla="*/ 0 h 2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0" h="2068">
                      <a:moveTo>
                        <a:pt x="138" y="0"/>
                      </a:moveTo>
                      <a:lnTo>
                        <a:pt x="158" y="0"/>
                      </a:lnTo>
                      <a:lnTo>
                        <a:pt x="186" y="0"/>
                      </a:lnTo>
                      <a:lnTo>
                        <a:pt x="220" y="0"/>
                      </a:lnTo>
                      <a:lnTo>
                        <a:pt x="260" y="0"/>
                      </a:lnTo>
                      <a:lnTo>
                        <a:pt x="303" y="0"/>
                      </a:lnTo>
                      <a:lnTo>
                        <a:pt x="352" y="0"/>
                      </a:lnTo>
                      <a:lnTo>
                        <a:pt x="456" y="0"/>
                      </a:lnTo>
                      <a:lnTo>
                        <a:pt x="510" y="0"/>
                      </a:lnTo>
                      <a:lnTo>
                        <a:pt x="927" y="0"/>
                      </a:lnTo>
                      <a:lnTo>
                        <a:pt x="950" y="0"/>
                      </a:lnTo>
                      <a:lnTo>
                        <a:pt x="967" y="0"/>
                      </a:lnTo>
                      <a:lnTo>
                        <a:pt x="974" y="0"/>
                      </a:lnTo>
                      <a:lnTo>
                        <a:pt x="999" y="3"/>
                      </a:lnTo>
                      <a:lnTo>
                        <a:pt x="1022" y="10"/>
                      </a:lnTo>
                      <a:lnTo>
                        <a:pt x="1042" y="21"/>
                      </a:lnTo>
                      <a:lnTo>
                        <a:pt x="1060" y="35"/>
                      </a:lnTo>
                      <a:lnTo>
                        <a:pt x="1585" y="560"/>
                      </a:lnTo>
                      <a:lnTo>
                        <a:pt x="1600" y="578"/>
                      </a:lnTo>
                      <a:lnTo>
                        <a:pt x="1610" y="599"/>
                      </a:lnTo>
                      <a:lnTo>
                        <a:pt x="1618" y="620"/>
                      </a:lnTo>
                      <a:lnTo>
                        <a:pt x="1620" y="645"/>
                      </a:lnTo>
                      <a:lnTo>
                        <a:pt x="1620" y="652"/>
                      </a:lnTo>
                      <a:lnTo>
                        <a:pt x="1620" y="666"/>
                      </a:lnTo>
                      <a:lnTo>
                        <a:pt x="1620" y="691"/>
                      </a:lnTo>
                      <a:lnTo>
                        <a:pt x="1620" y="721"/>
                      </a:lnTo>
                      <a:lnTo>
                        <a:pt x="1620" y="757"/>
                      </a:lnTo>
                      <a:lnTo>
                        <a:pt x="1620" y="847"/>
                      </a:lnTo>
                      <a:lnTo>
                        <a:pt x="1620" y="899"/>
                      </a:lnTo>
                      <a:lnTo>
                        <a:pt x="1620" y="955"/>
                      </a:lnTo>
                      <a:lnTo>
                        <a:pt x="1620" y="1015"/>
                      </a:lnTo>
                      <a:lnTo>
                        <a:pt x="1620" y="1076"/>
                      </a:lnTo>
                      <a:lnTo>
                        <a:pt x="1620" y="1140"/>
                      </a:lnTo>
                      <a:lnTo>
                        <a:pt x="1620" y="1207"/>
                      </a:lnTo>
                      <a:lnTo>
                        <a:pt x="1620" y="1472"/>
                      </a:lnTo>
                      <a:lnTo>
                        <a:pt x="1620" y="1535"/>
                      </a:lnTo>
                      <a:lnTo>
                        <a:pt x="1620" y="1596"/>
                      </a:lnTo>
                      <a:lnTo>
                        <a:pt x="1620" y="1807"/>
                      </a:lnTo>
                      <a:lnTo>
                        <a:pt x="1620" y="1847"/>
                      </a:lnTo>
                      <a:lnTo>
                        <a:pt x="1620" y="1882"/>
                      </a:lnTo>
                      <a:lnTo>
                        <a:pt x="1620" y="1909"/>
                      </a:lnTo>
                      <a:lnTo>
                        <a:pt x="1620" y="1931"/>
                      </a:lnTo>
                      <a:lnTo>
                        <a:pt x="1620" y="1943"/>
                      </a:lnTo>
                      <a:lnTo>
                        <a:pt x="1620" y="1948"/>
                      </a:lnTo>
                      <a:lnTo>
                        <a:pt x="1616" y="1976"/>
                      </a:lnTo>
                      <a:lnTo>
                        <a:pt x="1608" y="2000"/>
                      </a:lnTo>
                      <a:lnTo>
                        <a:pt x="1593" y="2023"/>
                      </a:lnTo>
                      <a:lnTo>
                        <a:pt x="1575" y="2041"/>
                      </a:lnTo>
                      <a:lnTo>
                        <a:pt x="1552" y="2056"/>
                      </a:lnTo>
                      <a:lnTo>
                        <a:pt x="1527" y="2064"/>
                      </a:lnTo>
                      <a:lnTo>
                        <a:pt x="1500" y="2068"/>
                      </a:lnTo>
                      <a:lnTo>
                        <a:pt x="120" y="2068"/>
                      </a:lnTo>
                      <a:lnTo>
                        <a:pt x="93" y="2064"/>
                      </a:lnTo>
                      <a:lnTo>
                        <a:pt x="68" y="2056"/>
                      </a:lnTo>
                      <a:lnTo>
                        <a:pt x="45" y="2041"/>
                      </a:lnTo>
                      <a:lnTo>
                        <a:pt x="27" y="2023"/>
                      </a:lnTo>
                      <a:lnTo>
                        <a:pt x="12" y="2000"/>
                      </a:lnTo>
                      <a:lnTo>
                        <a:pt x="4" y="1976"/>
                      </a:lnTo>
                      <a:lnTo>
                        <a:pt x="0" y="1948"/>
                      </a:lnTo>
                      <a:lnTo>
                        <a:pt x="0" y="120"/>
                      </a:lnTo>
                      <a:lnTo>
                        <a:pt x="4" y="92"/>
                      </a:lnTo>
                      <a:lnTo>
                        <a:pt x="12" y="68"/>
                      </a:lnTo>
                      <a:lnTo>
                        <a:pt x="27" y="45"/>
                      </a:lnTo>
                      <a:lnTo>
                        <a:pt x="45" y="27"/>
                      </a:lnTo>
                      <a:lnTo>
                        <a:pt x="68" y="12"/>
                      </a:lnTo>
                      <a:lnTo>
                        <a:pt x="93" y="4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120"/>
                <p:cNvSpPr>
                  <a:spLocks noEditPoints="1"/>
                </p:cNvSpPr>
                <p:nvPr/>
              </p:nvSpPr>
              <p:spPr bwMode="auto">
                <a:xfrm>
                  <a:off x="8963602" y="1645507"/>
                  <a:ext cx="376450" cy="499206"/>
                </a:xfrm>
                <a:custGeom>
                  <a:avLst/>
                  <a:gdLst>
                    <a:gd name="T0" fmla="*/ 854 w 1380"/>
                    <a:gd name="T1" fmla="*/ 0 h 1828"/>
                    <a:gd name="T2" fmla="*/ 856 w 1380"/>
                    <a:gd name="T3" fmla="*/ 0 h 1828"/>
                    <a:gd name="T4" fmla="*/ 1380 w 1380"/>
                    <a:gd name="T5" fmla="*/ 525 h 1828"/>
                    <a:gd name="T6" fmla="*/ 1380 w 1380"/>
                    <a:gd name="T7" fmla="*/ 525 h 1828"/>
                    <a:gd name="T8" fmla="*/ 854 w 1380"/>
                    <a:gd name="T9" fmla="*/ 525 h 1828"/>
                    <a:gd name="T10" fmla="*/ 854 w 1380"/>
                    <a:gd name="T11" fmla="*/ 0 h 1828"/>
                    <a:gd name="T12" fmla="*/ 0 w 1380"/>
                    <a:gd name="T13" fmla="*/ 0 h 1828"/>
                    <a:gd name="T14" fmla="*/ 708 w 1380"/>
                    <a:gd name="T15" fmla="*/ 0 h 1828"/>
                    <a:gd name="T16" fmla="*/ 708 w 1380"/>
                    <a:gd name="T17" fmla="*/ 672 h 1828"/>
                    <a:gd name="T18" fmla="*/ 1380 w 1380"/>
                    <a:gd name="T19" fmla="*/ 672 h 1828"/>
                    <a:gd name="T20" fmla="*/ 1380 w 1380"/>
                    <a:gd name="T21" fmla="*/ 1828 h 1828"/>
                    <a:gd name="T22" fmla="*/ 0 w 1380"/>
                    <a:gd name="T23" fmla="*/ 1828 h 1828"/>
                    <a:gd name="T24" fmla="*/ 0 w 1380"/>
                    <a:gd name="T25" fmla="*/ 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80" h="1828">
                      <a:moveTo>
                        <a:pt x="854" y="0"/>
                      </a:moveTo>
                      <a:lnTo>
                        <a:pt x="856" y="0"/>
                      </a:lnTo>
                      <a:lnTo>
                        <a:pt x="1380" y="525"/>
                      </a:lnTo>
                      <a:lnTo>
                        <a:pt x="1380" y="525"/>
                      </a:lnTo>
                      <a:lnTo>
                        <a:pt x="854" y="525"/>
                      </a:lnTo>
                      <a:lnTo>
                        <a:pt x="854" y="0"/>
                      </a:lnTo>
                      <a:close/>
                      <a:moveTo>
                        <a:pt x="0" y="0"/>
                      </a:moveTo>
                      <a:lnTo>
                        <a:pt x="708" y="0"/>
                      </a:lnTo>
                      <a:lnTo>
                        <a:pt x="708" y="672"/>
                      </a:lnTo>
                      <a:lnTo>
                        <a:pt x="1380" y="672"/>
                      </a:lnTo>
                      <a:lnTo>
                        <a:pt x="1380" y="1828"/>
                      </a:lnTo>
                      <a:lnTo>
                        <a:pt x="0" y="18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121"/>
                <p:cNvSpPr>
                  <a:spLocks noEditPoints="1"/>
                </p:cNvSpPr>
                <p:nvPr/>
              </p:nvSpPr>
              <p:spPr bwMode="auto">
                <a:xfrm>
                  <a:off x="9026344" y="1792814"/>
                  <a:ext cx="225052" cy="294614"/>
                </a:xfrm>
                <a:custGeom>
                  <a:avLst/>
                  <a:gdLst>
                    <a:gd name="T0" fmla="*/ 0 w 828"/>
                    <a:gd name="T1" fmla="*/ 961 h 1080"/>
                    <a:gd name="T2" fmla="*/ 602 w 828"/>
                    <a:gd name="T3" fmla="*/ 961 h 1080"/>
                    <a:gd name="T4" fmla="*/ 602 w 828"/>
                    <a:gd name="T5" fmla="*/ 1080 h 1080"/>
                    <a:gd name="T6" fmla="*/ 0 w 828"/>
                    <a:gd name="T7" fmla="*/ 1080 h 1080"/>
                    <a:gd name="T8" fmla="*/ 0 w 828"/>
                    <a:gd name="T9" fmla="*/ 961 h 1080"/>
                    <a:gd name="T10" fmla="*/ 0 w 828"/>
                    <a:gd name="T11" fmla="*/ 641 h 1080"/>
                    <a:gd name="T12" fmla="*/ 828 w 828"/>
                    <a:gd name="T13" fmla="*/ 641 h 1080"/>
                    <a:gd name="T14" fmla="*/ 828 w 828"/>
                    <a:gd name="T15" fmla="*/ 759 h 1080"/>
                    <a:gd name="T16" fmla="*/ 0 w 828"/>
                    <a:gd name="T17" fmla="*/ 759 h 1080"/>
                    <a:gd name="T18" fmla="*/ 0 w 828"/>
                    <a:gd name="T19" fmla="*/ 641 h 1080"/>
                    <a:gd name="T20" fmla="*/ 0 w 828"/>
                    <a:gd name="T21" fmla="*/ 320 h 1080"/>
                    <a:gd name="T22" fmla="*/ 828 w 828"/>
                    <a:gd name="T23" fmla="*/ 320 h 1080"/>
                    <a:gd name="T24" fmla="*/ 828 w 828"/>
                    <a:gd name="T25" fmla="*/ 439 h 1080"/>
                    <a:gd name="T26" fmla="*/ 0 w 828"/>
                    <a:gd name="T27" fmla="*/ 439 h 1080"/>
                    <a:gd name="T28" fmla="*/ 0 w 828"/>
                    <a:gd name="T29" fmla="*/ 320 h 1080"/>
                    <a:gd name="T30" fmla="*/ 0 w 828"/>
                    <a:gd name="T31" fmla="*/ 0 h 1080"/>
                    <a:gd name="T32" fmla="*/ 302 w 828"/>
                    <a:gd name="T33" fmla="*/ 0 h 1080"/>
                    <a:gd name="T34" fmla="*/ 302 w 828"/>
                    <a:gd name="T35" fmla="*/ 120 h 1080"/>
                    <a:gd name="T36" fmla="*/ 0 w 828"/>
                    <a:gd name="T37" fmla="*/ 120 h 1080"/>
                    <a:gd name="T38" fmla="*/ 0 w 828"/>
                    <a:gd name="T39" fmla="*/ 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8" h="1080">
                      <a:moveTo>
                        <a:pt x="0" y="961"/>
                      </a:moveTo>
                      <a:lnTo>
                        <a:pt x="602" y="961"/>
                      </a:lnTo>
                      <a:lnTo>
                        <a:pt x="602" y="1080"/>
                      </a:lnTo>
                      <a:lnTo>
                        <a:pt x="0" y="1080"/>
                      </a:lnTo>
                      <a:lnTo>
                        <a:pt x="0" y="961"/>
                      </a:lnTo>
                      <a:close/>
                      <a:moveTo>
                        <a:pt x="0" y="641"/>
                      </a:moveTo>
                      <a:lnTo>
                        <a:pt x="828" y="641"/>
                      </a:lnTo>
                      <a:lnTo>
                        <a:pt x="828" y="759"/>
                      </a:lnTo>
                      <a:lnTo>
                        <a:pt x="0" y="759"/>
                      </a:lnTo>
                      <a:lnTo>
                        <a:pt x="0" y="641"/>
                      </a:lnTo>
                      <a:close/>
                      <a:moveTo>
                        <a:pt x="0" y="320"/>
                      </a:moveTo>
                      <a:lnTo>
                        <a:pt x="828" y="320"/>
                      </a:lnTo>
                      <a:lnTo>
                        <a:pt x="828" y="439"/>
                      </a:lnTo>
                      <a:lnTo>
                        <a:pt x="0" y="439"/>
                      </a:lnTo>
                      <a:lnTo>
                        <a:pt x="0" y="320"/>
                      </a:lnTo>
                      <a:close/>
                      <a:moveTo>
                        <a:pt x="0" y="0"/>
                      </a:moveTo>
                      <a:lnTo>
                        <a:pt x="302" y="0"/>
                      </a:lnTo>
                      <a:lnTo>
                        <a:pt x="302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" name="Group 245"/>
            <p:cNvGrpSpPr>
              <a:grpSpLocks noChangeAspect="1"/>
            </p:cNvGrpSpPr>
            <p:nvPr/>
          </p:nvGrpSpPr>
          <p:grpSpPr>
            <a:xfrm>
              <a:off x="6290229" y="1578260"/>
              <a:ext cx="414410" cy="484631"/>
              <a:chOff x="4819826" y="1052572"/>
              <a:chExt cx="386641" cy="452157"/>
            </a:xfrm>
          </p:grpSpPr>
          <p:grpSp>
            <p:nvGrpSpPr>
              <p:cNvPr id="308" name="Group 307"/>
              <p:cNvGrpSpPr>
                <a:grpSpLocks noChangeAspect="1"/>
              </p:cNvGrpSpPr>
              <p:nvPr/>
            </p:nvGrpSpPr>
            <p:grpSpPr>
              <a:xfrm>
                <a:off x="4920220" y="1052572"/>
                <a:ext cx="286247" cy="365760"/>
                <a:chOff x="8930867" y="1612772"/>
                <a:chExt cx="441920" cy="564676"/>
              </a:xfrm>
            </p:grpSpPr>
            <p:sp useBgFill="1">
              <p:nvSpPr>
                <p:cNvPr id="312" name="Freeform 119"/>
                <p:cNvSpPr>
                  <a:spLocks/>
                </p:cNvSpPr>
                <p:nvPr/>
              </p:nvSpPr>
              <p:spPr bwMode="auto">
                <a:xfrm>
                  <a:off x="8930867" y="1612772"/>
                  <a:ext cx="441920" cy="564676"/>
                </a:xfrm>
                <a:custGeom>
                  <a:avLst/>
                  <a:gdLst>
                    <a:gd name="T0" fmla="*/ 158 w 1620"/>
                    <a:gd name="T1" fmla="*/ 0 h 2068"/>
                    <a:gd name="T2" fmla="*/ 220 w 1620"/>
                    <a:gd name="T3" fmla="*/ 0 h 2068"/>
                    <a:gd name="T4" fmla="*/ 303 w 1620"/>
                    <a:gd name="T5" fmla="*/ 0 h 2068"/>
                    <a:gd name="T6" fmla="*/ 456 w 1620"/>
                    <a:gd name="T7" fmla="*/ 0 h 2068"/>
                    <a:gd name="T8" fmla="*/ 927 w 1620"/>
                    <a:gd name="T9" fmla="*/ 0 h 2068"/>
                    <a:gd name="T10" fmla="*/ 967 w 1620"/>
                    <a:gd name="T11" fmla="*/ 0 h 2068"/>
                    <a:gd name="T12" fmla="*/ 999 w 1620"/>
                    <a:gd name="T13" fmla="*/ 3 h 2068"/>
                    <a:gd name="T14" fmla="*/ 1042 w 1620"/>
                    <a:gd name="T15" fmla="*/ 21 h 2068"/>
                    <a:gd name="T16" fmla="*/ 1585 w 1620"/>
                    <a:gd name="T17" fmla="*/ 560 h 2068"/>
                    <a:gd name="T18" fmla="*/ 1610 w 1620"/>
                    <a:gd name="T19" fmla="*/ 599 h 2068"/>
                    <a:gd name="T20" fmla="*/ 1620 w 1620"/>
                    <a:gd name="T21" fmla="*/ 645 h 2068"/>
                    <a:gd name="T22" fmla="*/ 1620 w 1620"/>
                    <a:gd name="T23" fmla="*/ 666 h 2068"/>
                    <a:gd name="T24" fmla="*/ 1620 w 1620"/>
                    <a:gd name="T25" fmla="*/ 721 h 2068"/>
                    <a:gd name="T26" fmla="*/ 1620 w 1620"/>
                    <a:gd name="T27" fmla="*/ 847 h 2068"/>
                    <a:gd name="T28" fmla="*/ 1620 w 1620"/>
                    <a:gd name="T29" fmla="*/ 955 h 2068"/>
                    <a:gd name="T30" fmla="*/ 1620 w 1620"/>
                    <a:gd name="T31" fmla="*/ 1076 h 2068"/>
                    <a:gd name="T32" fmla="*/ 1620 w 1620"/>
                    <a:gd name="T33" fmla="*/ 1207 h 2068"/>
                    <a:gd name="T34" fmla="*/ 1620 w 1620"/>
                    <a:gd name="T35" fmla="*/ 1535 h 2068"/>
                    <a:gd name="T36" fmla="*/ 1620 w 1620"/>
                    <a:gd name="T37" fmla="*/ 1807 h 2068"/>
                    <a:gd name="T38" fmla="*/ 1620 w 1620"/>
                    <a:gd name="T39" fmla="*/ 1882 h 2068"/>
                    <a:gd name="T40" fmla="*/ 1620 w 1620"/>
                    <a:gd name="T41" fmla="*/ 1931 h 2068"/>
                    <a:gd name="T42" fmla="*/ 1620 w 1620"/>
                    <a:gd name="T43" fmla="*/ 1948 h 2068"/>
                    <a:gd name="T44" fmla="*/ 1608 w 1620"/>
                    <a:gd name="T45" fmla="*/ 2000 h 2068"/>
                    <a:gd name="T46" fmla="*/ 1575 w 1620"/>
                    <a:gd name="T47" fmla="*/ 2041 h 2068"/>
                    <a:gd name="T48" fmla="*/ 1527 w 1620"/>
                    <a:gd name="T49" fmla="*/ 2064 h 2068"/>
                    <a:gd name="T50" fmla="*/ 120 w 1620"/>
                    <a:gd name="T51" fmla="*/ 2068 h 2068"/>
                    <a:gd name="T52" fmla="*/ 68 w 1620"/>
                    <a:gd name="T53" fmla="*/ 2056 h 2068"/>
                    <a:gd name="T54" fmla="*/ 27 w 1620"/>
                    <a:gd name="T55" fmla="*/ 2023 h 2068"/>
                    <a:gd name="T56" fmla="*/ 4 w 1620"/>
                    <a:gd name="T57" fmla="*/ 1976 h 2068"/>
                    <a:gd name="T58" fmla="*/ 0 w 1620"/>
                    <a:gd name="T59" fmla="*/ 120 h 2068"/>
                    <a:gd name="T60" fmla="*/ 12 w 1620"/>
                    <a:gd name="T61" fmla="*/ 68 h 2068"/>
                    <a:gd name="T62" fmla="*/ 45 w 1620"/>
                    <a:gd name="T63" fmla="*/ 27 h 2068"/>
                    <a:gd name="T64" fmla="*/ 93 w 1620"/>
                    <a:gd name="T65" fmla="*/ 4 h 2068"/>
                    <a:gd name="T66" fmla="*/ 124 w 1620"/>
                    <a:gd name="T67" fmla="*/ 0 h 2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0" h="2068">
                      <a:moveTo>
                        <a:pt x="138" y="0"/>
                      </a:moveTo>
                      <a:lnTo>
                        <a:pt x="158" y="0"/>
                      </a:lnTo>
                      <a:lnTo>
                        <a:pt x="186" y="0"/>
                      </a:lnTo>
                      <a:lnTo>
                        <a:pt x="220" y="0"/>
                      </a:lnTo>
                      <a:lnTo>
                        <a:pt x="260" y="0"/>
                      </a:lnTo>
                      <a:lnTo>
                        <a:pt x="303" y="0"/>
                      </a:lnTo>
                      <a:lnTo>
                        <a:pt x="352" y="0"/>
                      </a:lnTo>
                      <a:lnTo>
                        <a:pt x="456" y="0"/>
                      </a:lnTo>
                      <a:lnTo>
                        <a:pt x="510" y="0"/>
                      </a:lnTo>
                      <a:lnTo>
                        <a:pt x="927" y="0"/>
                      </a:lnTo>
                      <a:lnTo>
                        <a:pt x="950" y="0"/>
                      </a:lnTo>
                      <a:lnTo>
                        <a:pt x="967" y="0"/>
                      </a:lnTo>
                      <a:lnTo>
                        <a:pt x="974" y="0"/>
                      </a:lnTo>
                      <a:lnTo>
                        <a:pt x="999" y="3"/>
                      </a:lnTo>
                      <a:lnTo>
                        <a:pt x="1022" y="10"/>
                      </a:lnTo>
                      <a:lnTo>
                        <a:pt x="1042" y="21"/>
                      </a:lnTo>
                      <a:lnTo>
                        <a:pt x="1060" y="35"/>
                      </a:lnTo>
                      <a:lnTo>
                        <a:pt x="1585" y="560"/>
                      </a:lnTo>
                      <a:lnTo>
                        <a:pt x="1600" y="578"/>
                      </a:lnTo>
                      <a:lnTo>
                        <a:pt x="1610" y="599"/>
                      </a:lnTo>
                      <a:lnTo>
                        <a:pt x="1618" y="620"/>
                      </a:lnTo>
                      <a:lnTo>
                        <a:pt x="1620" y="645"/>
                      </a:lnTo>
                      <a:lnTo>
                        <a:pt x="1620" y="652"/>
                      </a:lnTo>
                      <a:lnTo>
                        <a:pt x="1620" y="666"/>
                      </a:lnTo>
                      <a:lnTo>
                        <a:pt x="1620" y="691"/>
                      </a:lnTo>
                      <a:lnTo>
                        <a:pt x="1620" y="721"/>
                      </a:lnTo>
                      <a:lnTo>
                        <a:pt x="1620" y="757"/>
                      </a:lnTo>
                      <a:lnTo>
                        <a:pt x="1620" y="847"/>
                      </a:lnTo>
                      <a:lnTo>
                        <a:pt x="1620" y="899"/>
                      </a:lnTo>
                      <a:lnTo>
                        <a:pt x="1620" y="955"/>
                      </a:lnTo>
                      <a:lnTo>
                        <a:pt x="1620" y="1015"/>
                      </a:lnTo>
                      <a:lnTo>
                        <a:pt x="1620" y="1076"/>
                      </a:lnTo>
                      <a:lnTo>
                        <a:pt x="1620" y="1140"/>
                      </a:lnTo>
                      <a:lnTo>
                        <a:pt x="1620" y="1207"/>
                      </a:lnTo>
                      <a:lnTo>
                        <a:pt x="1620" y="1472"/>
                      </a:lnTo>
                      <a:lnTo>
                        <a:pt x="1620" y="1535"/>
                      </a:lnTo>
                      <a:lnTo>
                        <a:pt x="1620" y="1596"/>
                      </a:lnTo>
                      <a:lnTo>
                        <a:pt x="1620" y="1807"/>
                      </a:lnTo>
                      <a:lnTo>
                        <a:pt x="1620" y="1847"/>
                      </a:lnTo>
                      <a:lnTo>
                        <a:pt x="1620" y="1882"/>
                      </a:lnTo>
                      <a:lnTo>
                        <a:pt x="1620" y="1909"/>
                      </a:lnTo>
                      <a:lnTo>
                        <a:pt x="1620" y="1931"/>
                      </a:lnTo>
                      <a:lnTo>
                        <a:pt x="1620" y="1943"/>
                      </a:lnTo>
                      <a:lnTo>
                        <a:pt x="1620" y="1948"/>
                      </a:lnTo>
                      <a:lnTo>
                        <a:pt x="1616" y="1976"/>
                      </a:lnTo>
                      <a:lnTo>
                        <a:pt x="1608" y="2000"/>
                      </a:lnTo>
                      <a:lnTo>
                        <a:pt x="1593" y="2023"/>
                      </a:lnTo>
                      <a:lnTo>
                        <a:pt x="1575" y="2041"/>
                      </a:lnTo>
                      <a:lnTo>
                        <a:pt x="1552" y="2056"/>
                      </a:lnTo>
                      <a:lnTo>
                        <a:pt x="1527" y="2064"/>
                      </a:lnTo>
                      <a:lnTo>
                        <a:pt x="1500" y="2068"/>
                      </a:lnTo>
                      <a:lnTo>
                        <a:pt x="120" y="2068"/>
                      </a:lnTo>
                      <a:lnTo>
                        <a:pt x="93" y="2064"/>
                      </a:lnTo>
                      <a:lnTo>
                        <a:pt x="68" y="2056"/>
                      </a:lnTo>
                      <a:lnTo>
                        <a:pt x="45" y="2041"/>
                      </a:lnTo>
                      <a:lnTo>
                        <a:pt x="27" y="2023"/>
                      </a:lnTo>
                      <a:lnTo>
                        <a:pt x="12" y="2000"/>
                      </a:lnTo>
                      <a:lnTo>
                        <a:pt x="4" y="1976"/>
                      </a:lnTo>
                      <a:lnTo>
                        <a:pt x="0" y="1948"/>
                      </a:lnTo>
                      <a:lnTo>
                        <a:pt x="0" y="120"/>
                      </a:lnTo>
                      <a:lnTo>
                        <a:pt x="4" y="92"/>
                      </a:lnTo>
                      <a:lnTo>
                        <a:pt x="12" y="68"/>
                      </a:lnTo>
                      <a:lnTo>
                        <a:pt x="27" y="45"/>
                      </a:lnTo>
                      <a:lnTo>
                        <a:pt x="45" y="27"/>
                      </a:lnTo>
                      <a:lnTo>
                        <a:pt x="68" y="12"/>
                      </a:lnTo>
                      <a:lnTo>
                        <a:pt x="93" y="4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120"/>
                <p:cNvSpPr>
                  <a:spLocks noEditPoints="1"/>
                </p:cNvSpPr>
                <p:nvPr/>
              </p:nvSpPr>
              <p:spPr bwMode="auto">
                <a:xfrm>
                  <a:off x="8963602" y="1645507"/>
                  <a:ext cx="376450" cy="499206"/>
                </a:xfrm>
                <a:custGeom>
                  <a:avLst/>
                  <a:gdLst>
                    <a:gd name="T0" fmla="*/ 854 w 1380"/>
                    <a:gd name="T1" fmla="*/ 0 h 1828"/>
                    <a:gd name="T2" fmla="*/ 856 w 1380"/>
                    <a:gd name="T3" fmla="*/ 0 h 1828"/>
                    <a:gd name="T4" fmla="*/ 1380 w 1380"/>
                    <a:gd name="T5" fmla="*/ 525 h 1828"/>
                    <a:gd name="T6" fmla="*/ 1380 w 1380"/>
                    <a:gd name="T7" fmla="*/ 525 h 1828"/>
                    <a:gd name="T8" fmla="*/ 854 w 1380"/>
                    <a:gd name="T9" fmla="*/ 525 h 1828"/>
                    <a:gd name="T10" fmla="*/ 854 w 1380"/>
                    <a:gd name="T11" fmla="*/ 0 h 1828"/>
                    <a:gd name="T12" fmla="*/ 0 w 1380"/>
                    <a:gd name="T13" fmla="*/ 0 h 1828"/>
                    <a:gd name="T14" fmla="*/ 708 w 1380"/>
                    <a:gd name="T15" fmla="*/ 0 h 1828"/>
                    <a:gd name="T16" fmla="*/ 708 w 1380"/>
                    <a:gd name="T17" fmla="*/ 672 h 1828"/>
                    <a:gd name="T18" fmla="*/ 1380 w 1380"/>
                    <a:gd name="T19" fmla="*/ 672 h 1828"/>
                    <a:gd name="T20" fmla="*/ 1380 w 1380"/>
                    <a:gd name="T21" fmla="*/ 1828 h 1828"/>
                    <a:gd name="T22" fmla="*/ 0 w 1380"/>
                    <a:gd name="T23" fmla="*/ 1828 h 1828"/>
                    <a:gd name="T24" fmla="*/ 0 w 1380"/>
                    <a:gd name="T25" fmla="*/ 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80" h="1828">
                      <a:moveTo>
                        <a:pt x="854" y="0"/>
                      </a:moveTo>
                      <a:lnTo>
                        <a:pt x="856" y="0"/>
                      </a:lnTo>
                      <a:lnTo>
                        <a:pt x="1380" y="525"/>
                      </a:lnTo>
                      <a:lnTo>
                        <a:pt x="1380" y="525"/>
                      </a:lnTo>
                      <a:lnTo>
                        <a:pt x="854" y="525"/>
                      </a:lnTo>
                      <a:lnTo>
                        <a:pt x="854" y="0"/>
                      </a:lnTo>
                      <a:close/>
                      <a:moveTo>
                        <a:pt x="0" y="0"/>
                      </a:moveTo>
                      <a:lnTo>
                        <a:pt x="708" y="0"/>
                      </a:lnTo>
                      <a:lnTo>
                        <a:pt x="708" y="672"/>
                      </a:lnTo>
                      <a:lnTo>
                        <a:pt x="1380" y="672"/>
                      </a:lnTo>
                      <a:lnTo>
                        <a:pt x="1380" y="1828"/>
                      </a:lnTo>
                      <a:lnTo>
                        <a:pt x="0" y="18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121"/>
                <p:cNvSpPr>
                  <a:spLocks noEditPoints="1"/>
                </p:cNvSpPr>
                <p:nvPr/>
              </p:nvSpPr>
              <p:spPr bwMode="auto">
                <a:xfrm>
                  <a:off x="9026344" y="1792814"/>
                  <a:ext cx="225052" cy="294614"/>
                </a:xfrm>
                <a:custGeom>
                  <a:avLst/>
                  <a:gdLst>
                    <a:gd name="T0" fmla="*/ 0 w 828"/>
                    <a:gd name="T1" fmla="*/ 961 h 1080"/>
                    <a:gd name="T2" fmla="*/ 602 w 828"/>
                    <a:gd name="T3" fmla="*/ 961 h 1080"/>
                    <a:gd name="T4" fmla="*/ 602 w 828"/>
                    <a:gd name="T5" fmla="*/ 1080 h 1080"/>
                    <a:gd name="T6" fmla="*/ 0 w 828"/>
                    <a:gd name="T7" fmla="*/ 1080 h 1080"/>
                    <a:gd name="T8" fmla="*/ 0 w 828"/>
                    <a:gd name="T9" fmla="*/ 961 h 1080"/>
                    <a:gd name="T10" fmla="*/ 0 w 828"/>
                    <a:gd name="T11" fmla="*/ 641 h 1080"/>
                    <a:gd name="T12" fmla="*/ 828 w 828"/>
                    <a:gd name="T13" fmla="*/ 641 h 1080"/>
                    <a:gd name="T14" fmla="*/ 828 w 828"/>
                    <a:gd name="T15" fmla="*/ 759 h 1080"/>
                    <a:gd name="T16" fmla="*/ 0 w 828"/>
                    <a:gd name="T17" fmla="*/ 759 h 1080"/>
                    <a:gd name="T18" fmla="*/ 0 w 828"/>
                    <a:gd name="T19" fmla="*/ 641 h 1080"/>
                    <a:gd name="T20" fmla="*/ 0 w 828"/>
                    <a:gd name="T21" fmla="*/ 320 h 1080"/>
                    <a:gd name="T22" fmla="*/ 828 w 828"/>
                    <a:gd name="T23" fmla="*/ 320 h 1080"/>
                    <a:gd name="T24" fmla="*/ 828 w 828"/>
                    <a:gd name="T25" fmla="*/ 439 h 1080"/>
                    <a:gd name="T26" fmla="*/ 0 w 828"/>
                    <a:gd name="T27" fmla="*/ 439 h 1080"/>
                    <a:gd name="T28" fmla="*/ 0 w 828"/>
                    <a:gd name="T29" fmla="*/ 320 h 1080"/>
                    <a:gd name="T30" fmla="*/ 0 w 828"/>
                    <a:gd name="T31" fmla="*/ 0 h 1080"/>
                    <a:gd name="T32" fmla="*/ 302 w 828"/>
                    <a:gd name="T33" fmla="*/ 0 h 1080"/>
                    <a:gd name="T34" fmla="*/ 302 w 828"/>
                    <a:gd name="T35" fmla="*/ 120 h 1080"/>
                    <a:gd name="T36" fmla="*/ 0 w 828"/>
                    <a:gd name="T37" fmla="*/ 120 h 1080"/>
                    <a:gd name="T38" fmla="*/ 0 w 828"/>
                    <a:gd name="T39" fmla="*/ 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8" h="1080">
                      <a:moveTo>
                        <a:pt x="0" y="961"/>
                      </a:moveTo>
                      <a:lnTo>
                        <a:pt x="602" y="961"/>
                      </a:lnTo>
                      <a:lnTo>
                        <a:pt x="602" y="1080"/>
                      </a:lnTo>
                      <a:lnTo>
                        <a:pt x="0" y="1080"/>
                      </a:lnTo>
                      <a:lnTo>
                        <a:pt x="0" y="961"/>
                      </a:lnTo>
                      <a:close/>
                      <a:moveTo>
                        <a:pt x="0" y="641"/>
                      </a:moveTo>
                      <a:lnTo>
                        <a:pt x="828" y="641"/>
                      </a:lnTo>
                      <a:lnTo>
                        <a:pt x="828" y="759"/>
                      </a:lnTo>
                      <a:lnTo>
                        <a:pt x="0" y="759"/>
                      </a:lnTo>
                      <a:lnTo>
                        <a:pt x="0" y="641"/>
                      </a:lnTo>
                      <a:close/>
                      <a:moveTo>
                        <a:pt x="0" y="320"/>
                      </a:moveTo>
                      <a:lnTo>
                        <a:pt x="828" y="320"/>
                      </a:lnTo>
                      <a:lnTo>
                        <a:pt x="828" y="439"/>
                      </a:lnTo>
                      <a:lnTo>
                        <a:pt x="0" y="439"/>
                      </a:lnTo>
                      <a:lnTo>
                        <a:pt x="0" y="320"/>
                      </a:lnTo>
                      <a:close/>
                      <a:moveTo>
                        <a:pt x="0" y="0"/>
                      </a:moveTo>
                      <a:lnTo>
                        <a:pt x="302" y="0"/>
                      </a:lnTo>
                      <a:lnTo>
                        <a:pt x="302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9" name="Group 308"/>
              <p:cNvGrpSpPr>
                <a:grpSpLocks noChangeAspect="1"/>
              </p:cNvGrpSpPr>
              <p:nvPr/>
            </p:nvGrpSpPr>
            <p:grpSpPr>
              <a:xfrm>
                <a:off x="4819826" y="114811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10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" name="Group 246"/>
            <p:cNvGrpSpPr>
              <a:grpSpLocks noChangeAspect="1"/>
            </p:cNvGrpSpPr>
            <p:nvPr/>
          </p:nvGrpSpPr>
          <p:grpSpPr>
            <a:xfrm>
              <a:off x="7157783" y="1905079"/>
              <a:ext cx="481327" cy="502920"/>
              <a:chOff x="1985885" y="1614443"/>
              <a:chExt cx="454369" cy="474753"/>
            </a:xfrm>
          </p:grpSpPr>
          <p:grpSp>
            <p:nvGrpSpPr>
              <p:cNvPr id="297" name="Group 296"/>
              <p:cNvGrpSpPr>
                <a:grpSpLocks noChangeAspect="1"/>
              </p:cNvGrpSpPr>
              <p:nvPr/>
            </p:nvGrpSpPr>
            <p:grpSpPr>
              <a:xfrm>
                <a:off x="2216504" y="161444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306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8" name="Group 170"/>
              <p:cNvGrpSpPr>
                <a:grpSpLocks noChangeAspect="1"/>
              </p:cNvGrpSpPr>
              <p:nvPr/>
            </p:nvGrpSpPr>
            <p:grpSpPr bwMode="auto">
              <a:xfrm>
                <a:off x="1985885" y="1796588"/>
                <a:ext cx="454369" cy="292608"/>
                <a:chOff x="3711" y="1667"/>
                <a:chExt cx="632" cy="407"/>
              </a:xfrm>
            </p:grpSpPr>
            <p:sp useBgFill="1">
              <p:nvSpPr>
                <p:cNvPr id="299" name="Freeform 172"/>
                <p:cNvSpPr>
                  <a:spLocks/>
                </p:cNvSpPr>
                <p:nvPr/>
              </p:nvSpPr>
              <p:spPr bwMode="auto">
                <a:xfrm>
                  <a:off x="3711" y="1667"/>
                  <a:ext cx="632" cy="407"/>
                </a:xfrm>
                <a:custGeom>
                  <a:avLst/>
                  <a:gdLst>
                    <a:gd name="T0" fmla="*/ 1578 w 3158"/>
                    <a:gd name="T1" fmla="*/ 0 h 2034"/>
                    <a:gd name="T2" fmla="*/ 1603 w 3158"/>
                    <a:gd name="T3" fmla="*/ 1 h 2034"/>
                    <a:gd name="T4" fmla="*/ 1630 w 3158"/>
                    <a:gd name="T5" fmla="*/ 4 h 2034"/>
                    <a:gd name="T6" fmla="*/ 1659 w 3158"/>
                    <a:gd name="T7" fmla="*/ 10 h 2034"/>
                    <a:gd name="T8" fmla="*/ 1688 w 3158"/>
                    <a:gd name="T9" fmla="*/ 21 h 2034"/>
                    <a:gd name="T10" fmla="*/ 1718 w 3158"/>
                    <a:gd name="T11" fmla="*/ 35 h 2034"/>
                    <a:gd name="T12" fmla="*/ 3049 w 3158"/>
                    <a:gd name="T13" fmla="*/ 835 h 2034"/>
                    <a:gd name="T14" fmla="*/ 3081 w 3158"/>
                    <a:gd name="T15" fmla="*/ 857 h 2034"/>
                    <a:gd name="T16" fmla="*/ 3107 w 3158"/>
                    <a:gd name="T17" fmla="*/ 884 h 2034"/>
                    <a:gd name="T18" fmla="*/ 3129 w 3158"/>
                    <a:gd name="T19" fmla="*/ 914 h 2034"/>
                    <a:gd name="T20" fmla="*/ 3145 w 3158"/>
                    <a:gd name="T21" fmla="*/ 947 h 2034"/>
                    <a:gd name="T22" fmla="*/ 3154 w 3158"/>
                    <a:gd name="T23" fmla="*/ 981 h 2034"/>
                    <a:gd name="T24" fmla="*/ 3158 w 3158"/>
                    <a:gd name="T25" fmla="*/ 1017 h 2034"/>
                    <a:gd name="T26" fmla="*/ 3154 w 3158"/>
                    <a:gd name="T27" fmla="*/ 1053 h 2034"/>
                    <a:gd name="T28" fmla="*/ 3145 w 3158"/>
                    <a:gd name="T29" fmla="*/ 1087 h 2034"/>
                    <a:gd name="T30" fmla="*/ 3129 w 3158"/>
                    <a:gd name="T31" fmla="*/ 1120 h 2034"/>
                    <a:gd name="T32" fmla="*/ 3107 w 3158"/>
                    <a:gd name="T33" fmla="*/ 1150 h 2034"/>
                    <a:gd name="T34" fmla="*/ 3081 w 3158"/>
                    <a:gd name="T35" fmla="*/ 1177 h 2034"/>
                    <a:gd name="T36" fmla="*/ 3049 w 3158"/>
                    <a:gd name="T37" fmla="*/ 1200 h 2034"/>
                    <a:gd name="T38" fmla="*/ 1718 w 3158"/>
                    <a:gd name="T39" fmla="*/ 1998 h 2034"/>
                    <a:gd name="T40" fmla="*/ 1689 w 3158"/>
                    <a:gd name="T41" fmla="*/ 2013 h 2034"/>
                    <a:gd name="T42" fmla="*/ 1659 w 3158"/>
                    <a:gd name="T43" fmla="*/ 2023 h 2034"/>
                    <a:gd name="T44" fmla="*/ 1630 w 3158"/>
                    <a:gd name="T45" fmla="*/ 2029 h 2034"/>
                    <a:gd name="T46" fmla="*/ 1603 w 3158"/>
                    <a:gd name="T47" fmla="*/ 2033 h 2034"/>
                    <a:gd name="T48" fmla="*/ 1578 w 3158"/>
                    <a:gd name="T49" fmla="*/ 2034 h 2034"/>
                    <a:gd name="T50" fmla="*/ 1555 w 3158"/>
                    <a:gd name="T51" fmla="*/ 2033 h 2034"/>
                    <a:gd name="T52" fmla="*/ 1528 w 3158"/>
                    <a:gd name="T53" fmla="*/ 2029 h 2034"/>
                    <a:gd name="T54" fmla="*/ 1498 w 3158"/>
                    <a:gd name="T55" fmla="*/ 2023 h 2034"/>
                    <a:gd name="T56" fmla="*/ 1469 w 3158"/>
                    <a:gd name="T57" fmla="*/ 2012 h 2034"/>
                    <a:gd name="T58" fmla="*/ 1439 w 3158"/>
                    <a:gd name="T59" fmla="*/ 1998 h 2034"/>
                    <a:gd name="T60" fmla="*/ 109 w 3158"/>
                    <a:gd name="T61" fmla="*/ 1200 h 2034"/>
                    <a:gd name="T62" fmla="*/ 77 w 3158"/>
                    <a:gd name="T63" fmla="*/ 1177 h 2034"/>
                    <a:gd name="T64" fmla="*/ 50 w 3158"/>
                    <a:gd name="T65" fmla="*/ 1150 h 2034"/>
                    <a:gd name="T66" fmla="*/ 29 w 3158"/>
                    <a:gd name="T67" fmla="*/ 1120 h 2034"/>
                    <a:gd name="T68" fmla="*/ 13 w 3158"/>
                    <a:gd name="T69" fmla="*/ 1087 h 2034"/>
                    <a:gd name="T70" fmla="*/ 4 w 3158"/>
                    <a:gd name="T71" fmla="*/ 1052 h 2034"/>
                    <a:gd name="T72" fmla="*/ 0 w 3158"/>
                    <a:gd name="T73" fmla="*/ 1016 h 2034"/>
                    <a:gd name="T74" fmla="*/ 4 w 3158"/>
                    <a:gd name="T75" fmla="*/ 980 h 2034"/>
                    <a:gd name="T76" fmla="*/ 13 w 3158"/>
                    <a:gd name="T77" fmla="*/ 945 h 2034"/>
                    <a:gd name="T78" fmla="*/ 29 w 3158"/>
                    <a:gd name="T79" fmla="*/ 913 h 2034"/>
                    <a:gd name="T80" fmla="*/ 51 w 3158"/>
                    <a:gd name="T81" fmla="*/ 883 h 2034"/>
                    <a:gd name="T82" fmla="*/ 77 w 3158"/>
                    <a:gd name="T83" fmla="*/ 856 h 2034"/>
                    <a:gd name="T84" fmla="*/ 110 w 3158"/>
                    <a:gd name="T85" fmla="*/ 833 h 2034"/>
                    <a:gd name="T86" fmla="*/ 1440 w 3158"/>
                    <a:gd name="T87" fmla="*/ 35 h 2034"/>
                    <a:gd name="T88" fmla="*/ 1469 w 3158"/>
                    <a:gd name="T89" fmla="*/ 21 h 2034"/>
                    <a:gd name="T90" fmla="*/ 1499 w 3158"/>
                    <a:gd name="T91" fmla="*/ 10 h 2034"/>
                    <a:gd name="T92" fmla="*/ 1528 w 3158"/>
                    <a:gd name="T93" fmla="*/ 4 h 2034"/>
                    <a:gd name="T94" fmla="*/ 1555 w 3158"/>
                    <a:gd name="T95" fmla="*/ 1 h 2034"/>
                    <a:gd name="T96" fmla="*/ 1578 w 3158"/>
                    <a:gd name="T97" fmla="*/ 0 h 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58" h="2034">
                      <a:moveTo>
                        <a:pt x="1578" y="0"/>
                      </a:moveTo>
                      <a:lnTo>
                        <a:pt x="1603" y="1"/>
                      </a:lnTo>
                      <a:lnTo>
                        <a:pt x="1630" y="4"/>
                      </a:lnTo>
                      <a:lnTo>
                        <a:pt x="1659" y="10"/>
                      </a:lnTo>
                      <a:lnTo>
                        <a:pt x="1688" y="21"/>
                      </a:lnTo>
                      <a:lnTo>
                        <a:pt x="1718" y="35"/>
                      </a:lnTo>
                      <a:lnTo>
                        <a:pt x="3049" y="835"/>
                      </a:lnTo>
                      <a:lnTo>
                        <a:pt x="3081" y="857"/>
                      </a:lnTo>
                      <a:lnTo>
                        <a:pt x="3107" y="884"/>
                      </a:lnTo>
                      <a:lnTo>
                        <a:pt x="3129" y="914"/>
                      </a:lnTo>
                      <a:lnTo>
                        <a:pt x="3145" y="947"/>
                      </a:lnTo>
                      <a:lnTo>
                        <a:pt x="3154" y="981"/>
                      </a:lnTo>
                      <a:lnTo>
                        <a:pt x="3158" y="1017"/>
                      </a:lnTo>
                      <a:lnTo>
                        <a:pt x="3154" y="1053"/>
                      </a:lnTo>
                      <a:lnTo>
                        <a:pt x="3145" y="1087"/>
                      </a:lnTo>
                      <a:lnTo>
                        <a:pt x="3129" y="1120"/>
                      </a:lnTo>
                      <a:lnTo>
                        <a:pt x="3107" y="1150"/>
                      </a:lnTo>
                      <a:lnTo>
                        <a:pt x="3081" y="1177"/>
                      </a:lnTo>
                      <a:lnTo>
                        <a:pt x="3049" y="1200"/>
                      </a:lnTo>
                      <a:lnTo>
                        <a:pt x="1718" y="1998"/>
                      </a:lnTo>
                      <a:lnTo>
                        <a:pt x="1689" y="2013"/>
                      </a:lnTo>
                      <a:lnTo>
                        <a:pt x="1659" y="2023"/>
                      </a:lnTo>
                      <a:lnTo>
                        <a:pt x="1630" y="2029"/>
                      </a:lnTo>
                      <a:lnTo>
                        <a:pt x="1603" y="2033"/>
                      </a:lnTo>
                      <a:lnTo>
                        <a:pt x="1578" y="2034"/>
                      </a:lnTo>
                      <a:lnTo>
                        <a:pt x="1555" y="2033"/>
                      </a:lnTo>
                      <a:lnTo>
                        <a:pt x="1528" y="2029"/>
                      </a:lnTo>
                      <a:lnTo>
                        <a:pt x="1498" y="2023"/>
                      </a:lnTo>
                      <a:lnTo>
                        <a:pt x="1469" y="2012"/>
                      </a:lnTo>
                      <a:lnTo>
                        <a:pt x="1439" y="1998"/>
                      </a:lnTo>
                      <a:lnTo>
                        <a:pt x="109" y="1200"/>
                      </a:lnTo>
                      <a:lnTo>
                        <a:pt x="77" y="1177"/>
                      </a:lnTo>
                      <a:lnTo>
                        <a:pt x="50" y="1150"/>
                      </a:lnTo>
                      <a:lnTo>
                        <a:pt x="29" y="1120"/>
                      </a:lnTo>
                      <a:lnTo>
                        <a:pt x="13" y="1087"/>
                      </a:lnTo>
                      <a:lnTo>
                        <a:pt x="4" y="1052"/>
                      </a:lnTo>
                      <a:lnTo>
                        <a:pt x="0" y="1016"/>
                      </a:lnTo>
                      <a:lnTo>
                        <a:pt x="4" y="980"/>
                      </a:lnTo>
                      <a:lnTo>
                        <a:pt x="13" y="945"/>
                      </a:lnTo>
                      <a:lnTo>
                        <a:pt x="29" y="913"/>
                      </a:lnTo>
                      <a:lnTo>
                        <a:pt x="51" y="883"/>
                      </a:lnTo>
                      <a:lnTo>
                        <a:pt x="77" y="856"/>
                      </a:lnTo>
                      <a:lnTo>
                        <a:pt x="110" y="833"/>
                      </a:lnTo>
                      <a:lnTo>
                        <a:pt x="1440" y="35"/>
                      </a:lnTo>
                      <a:lnTo>
                        <a:pt x="1469" y="21"/>
                      </a:lnTo>
                      <a:lnTo>
                        <a:pt x="1499" y="10"/>
                      </a:lnTo>
                      <a:lnTo>
                        <a:pt x="1528" y="4"/>
                      </a:lnTo>
                      <a:lnTo>
                        <a:pt x="1555" y="1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73"/>
                <p:cNvSpPr>
                  <a:spLocks/>
                </p:cNvSpPr>
                <p:nvPr/>
              </p:nvSpPr>
              <p:spPr bwMode="auto">
                <a:xfrm>
                  <a:off x="3743" y="1699"/>
                  <a:ext cx="568" cy="343"/>
                </a:xfrm>
                <a:custGeom>
                  <a:avLst/>
                  <a:gdLst>
                    <a:gd name="T0" fmla="*/ 1417 w 2837"/>
                    <a:gd name="T1" fmla="*/ 0 h 1714"/>
                    <a:gd name="T2" fmla="*/ 1440 w 2837"/>
                    <a:gd name="T3" fmla="*/ 1 h 1714"/>
                    <a:gd name="T4" fmla="*/ 1459 w 2837"/>
                    <a:gd name="T5" fmla="*/ 6 h 1714"/>
                    <a:gd name="T6" fmla="*/ 1475 w 2837"/>
                    <a:gd name="T7" fmla="*/ 12 h 1714"/>
                    <a:gd name="T8" fmla="*/ 2806 w 2837"/>
                    <a:gd name="T9" fmla="*/ 811 h 1714"/>
                    <a:gd name="T10" fmla="*/ 2823 w 2837"/>
                    <a:gd name="T11" fmla="*/ 824 h 1714"/>
                    <a:gd name="T12" fmla="*/ 2834 w 2837"/>
                    <a:gd name="T13" fmla="*/ 840 h 1714"/>
                    <a:gd name="T14" fmla="*/ 2837 w 2837"/>
                    <a:gd name="T15" fmla="*/ 857 h 1714"/>
                    <a:gd name="T16" fmla="*/ 2834 w 2837"/>
                    <a:gd name="T17" fmla="*/ 873 h 1714"/>
                    <a:gd name="T18" fmla="*/ 2823 w 2837"/>
                    <a:gd name="T19" fmla="*/ 889 h 1714"/>
                    <a:gd name="T20" fmla="*/ 2806 w 2837"/>
                    <a:gd name="T21" fmla="*/ 903 h 1714"/>
                    <a:gd name="T22" fmla="*/ 1475 w 2837"/>
                    <a:gd name="T23" fmla="*/ 1701 h 1714"/>
                    <a:gd name="T24" fmla="*/ 1459 w 2837"/>
                    <a:gd name="T25" fmla="*/ 1708 h 1714"/>
                    <a:gd name="T26" fmla="*/ 1440 w 2837"/>
                    <a:gd name="T27" fmla="*/ 1713 h 1714"/>
                    <a:gd name="T28" fmla="*/ 1417 w 2837"/>
                    <a:gd name="T29" fmla="*/ 1714 h 1714"/>
                    <a:gd name="T30" fmla="*/ 1396 w 2837"/>
                    <a:gd name="T31" fmla="*/ 1713 h 1714"/>
                    <a:gd name="T32" fmla="*/ 1377 w 2837"/>
                    <a:gd name="T33" fmla="*/ 1708 h 1714"/>
                    <a:gd name="T34" fmla="*/ 1361 w 2837"/>
                    <a:gd name="T35" fmla="*/ 1701 h 1714"/>
                    <a:gd name="T36" fmla="*/ 30 w 2837"/>
                    <a:gd name="T37" fmla="*/ 903 h 1714"/>
                    <a:gd name="T38" fmla="*/ 14 w 2837"/>
                    <a:gd name="T39" fmla="*/ 891 h 1714"/>
                    <a:gd name="T40" fmla="*/ 5 w 2837"/>
                    <a:gd name="T41" fmla="*/ 878 h 1714"/>
                    <a:gd name="T42" fmla="*/ 0 w 2837"/>
                    <a:gd name="T43" fmla="*/ 863 h 1714"/>
                    <a:gd name="T44" fmla="*/ 0 w 2837"/>
                    <a:gd name="T45" fmla="*/ 850 h 1714"/>
                    <a:gd name="T46" fmla="*/ 5 w 2837"/>
                    <a:gd name="T47" fmla="*/ 835 h 1714"/>
                    <a:gd name="T48" fmla="*/ 14 w 2837"/>
                    <a:gd name="T49" fmla="*/ 823 h 1714"/>
                    <a:gd name="T50" fmla="*/ 30 w 2837"/>
                    <a:gd name="T51" fmla="*/ 811 h 1714"/>
                    <a:gd name="T52" fmla="*/ 1361 w 2837"/>
                    <a:gd name="T53" fmla="*/ 12 h 1714"/>
                    <a:gd name="T54" fmla="*/ 1377 w 2837"/>
                    <a:gd name="T55" fmla="*/ 6 h 1714"/>
                    <a:gd name="T56" fmla="*/ 1396 w 2837"/>
                    <a:gd name="T57" fmla="*/ 1 h 1714"/>
                    <a:gd name="T58" fmla="*/ 1417 w 2837"/>
                    <a:gd name="T59" fmla="*/ 0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37" h="1714">
                      <a:moveTo>
                        <a:pt x="1417" y="0"/>
                      </a:moveTo>
                      <a:lnTo>
                        <a:pt x="1440" y="1"/>
                      </a:lnTo>
                      <a:lnTo>
                        <a:pt x="1459" y="6"/>
                      </a:lnTo>
                      <a:lnTo>
                        <a:pt x="1475" y="12"/>
                      </a:lnTo>
                      <a:lnTo>
                        <a:pt x="2806" y="811"/>
                      </a:lnTo>
                      <a:lnTo>
                        <a:pt x="2823" y="824"/>
                      </a:lnTo>
                      <a:lnTo>
                        <a:pt x="2834" y="840"/>
                      </a:lnTo>
                      <a:lnTo>
                        <a:pt x="2837" y="857"/>
                      </a:lnTo>
                      <a:lnTo>
                        <a:pt x="2834" y="873"/>
                      </a:lnTo>
                      <a:lnTo>
                        <a:pt x="2823" y="889"/>
                      </a:lnTo>
                      <a:lnTo>
                        <a:pt x="2806" y="903"/>
                      </a:lnTo>
                      <a:lnTo>
                        <a:pt x="1475" y="1701"/>
                      </a:lnTo>
                      <a:lnTo>
                        <a:pt x="1459" y="1708"/>
                      </a:lnTo>
                      <a:lnTo>
                        <a:pt x="1440" y="1713"/>
                      </a:lnTo>
                      <a:lnTo>
                        <a:pt x="1417" y="1714"/>
                      </a:lnTo>
                      <a:lnTo>
                        <a:pt x="1396" y="1713"/>
                      </a:lnTo>
                      <a:lnTo>
                        <a:pt x="1377" y="1708"/>
                      </a:lnTo>
                      <a:lnTo>
                        <a:pt x="1361" y="1701"/>
                      </a:lnTo>
                      <a:lnTo>
                        <a:pt x="30" y="903"/>
                      </a:lnTo>
                      <a:lnTo>
                        <a:pt x="14" y="891"/>
                      </a:lnTo>
                      <a:lnTo>
                        <a:pt x="5" y="878"/>
                      </a:lnTo>
                      <a:lnTo>
                        <a:pt x="0" y="863"/>
                      </a:lnTo>
                      <a:lnTo>
                        <a:pt x="0" y="850"/>
                      </a:lnTo>
                      <a:lnTo>
                        <a:pt x="5" y="835"/>
                      </a:lnTo>
                      <a:lnTo>
                        <a:pt x="14" y="823"/>
                      </a:lnTo>
                      <a:lnTo>
                        <a:pt x="30" y="811"/>
                      </a:lnTo>
                      <a:lnTo>
                        <a:pt x="1361" y="12"/>
                      </a:lnTo>
                      <a:lnTo>
                        <a:pt x="1377" y="6"/>
                      </a:lnTo>
                      <a:lnTo>
                        <a:pt x="1396" y="1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74"/>
                <p:cNvSpPr>
                  <a:spLocks/>
                </p:cNvSpPr>
                <p:nvPr/>
              </p:nvSpPr>
              <p:spPr bwMode="auto">
                <a:xfrm>
                  <a:off x="3783" y="1725"/>
                  <a:ext cx="488" cy="292"/>
                </a:xfrm>
                <a:custGeom>
                  <a:avLst/>
                  <a:gdLst>
                    <a:gd name="T0" fmla="*/ 1219 w 2438"/>
                    <a:gd name="T1" fmla="*/ 0 h 1463"/>
                    <a:gd name="T2" fmla="*/ 2438 w 2438"/>
                    <a:gd name="T3" fmla="*/ 731 h 1463"/>
                    <a:gd name="T4" fmla="*/ 1219 w 2438"/>
                    <a:gd name="T5" fmla="*/ 1463 h 1463"/>
                    <a:gd name="T6" fmla="*/ 0 w 2438"/>
                    <a:gd name="T7" fmla="*/ 731 h 1463"/>
                    <a:gd name="T8" fmla="*/ 1219 w 2438"/>
                    <a:gd name="T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8" h="1463">
                      <a:moveTo>
                        <a:pt x="1219" y="0"/>
                      </a:moveTo>
                      <a:lnTo>
                        <a:pt x="2438" y="731"/>
                      </a:lnTo>
                      <a:lnTo>
                        <a:pt x="1219" y="1463"/>
                      </a:lnTo>
                      <a:lnTo>
                        <a:pt x="0" y="731"/>
                      </a:lnTo>
                      <a:lnTo>
                        <a:pt x="1219" y="0"/>
                      </a:lnTo>
                      <a:close/>
                    </a:path>
                  </a:pathLst>
                </a:custGeom>
                <a:solidFill>
                  <a:srgbClr val="94E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75"/>
                <p:cNvSpPr>
                  <a:spLocks/>
                </p:cNvSpPr>
                <p:nvPr/>
              </p:nvSpPr>
              <p:spPr bwMode="auto">
                <a:xfrm>
                  <a:off x="3898" y="1790"/>
                  <a:ext cx="173" cy="213"/>
                </a:xfrm>
                <a:custGeom>
                  <a:avLst/>
                  <a:gdLst>
                    <a:gd name="T0" fmla="*/ 105 w 866"/>
                    <a:gd name="T1" fmla="*/ 5 h 1068"/>
                    <a:gd name="T2" fmla="*/ 180 w 866"/>
                    <a:gd name="T3" fmla="*/ 102 h 1068"/>
                    <a:gd name="T4" fmla="*/ 265 w 866"/>
                    <a:gd name="T5" fmla="*/ 175 h 1068"/>
                    <a:gd name="T6" fmla="*/ 357 w 866"/>
                    <a:gd name="T7" fmla="*/ 226 h 1068"/>
                    <a:gd name="T8" fmla="*/ 435 w 866"/>
                    <a:gd name="T9" fmla="*/ 247 h 1068"/>
                    <a:gd name="T10" fmla="*/ 491 w 866"/>
                    <a:gd name="T11" fmla="*/ 254 h 1068"/>
                    <a:gd name="T12" fmla="*/ 564 w 866"/>
                    <a:gd name="T13" fmla="*/ 272 h 1068"/>
                    <a:gd name="T14" fmla="*/ 636 w 866"/>
                    <a:gd name="T15" fmla="*/ 300 h 1068"/>
                    <a:gd name="T16" fmla="*/ 662 w 866"/>
                    <a:gd name="T17" fmla="*/ 342 h 1068"/>
                    <a:gd name="T18" fmla="*/ 662 w 866"/>
                    <a:gd name="T19" fmla="*/ 406 h 1068"/>
                    <a:gd name="T20" fmla="*/ 677 w 866"/>
                    <a:gd name="T21" fmla="*/ 476 h 1068"/>
                    <a:gd name="T22" fmla="*/ 707 w 866"/>
                    <a:gd name="T23" fmla="*/ 536 h 1068"/>
                    <a:gd name="T24" fmla="*/ 744 w 866"/>
                    <a:gd name="T25" fmla="*/ 582 h 1068"/>
                    <a:gd name="T26" fmla="*/ 776 w 866"/>
                    <a:gd name="T27" fmla="*/ 614 h 1068"/>
                    <a:gd name="T28" fmla="*/ 773 w 866"/>
                    <a:gd name="T29" fmla="*/ 638 h 1068"/>
                    <a:gd name="T30" fmla="*/ 767 w 866"/>
                    <a:gd name="T31" fmla="*/ 699 h 1068"/>
                    <a:gd name="T32" fmla="*/ 765 w 866"/>
                    <a:gd name="T33" fmla="*/ 770 h 1068"/>
                    <a:gd name="T34" fmla="*/ 779 w 866"/>
                    <a:gd name="T35" fmla="*/ 850 h 1068"/>
                    <a:gd name="T36" fmla="*/ 814 w 866"/>
                    <a:gd name="T37" fmla="*/ 935 h 1068"/>
                    <a:gd name="T38" fmla="*/ 866 w 866"/>
                    <a:gd name="T39" fmla="*/ 1006 h 1068"/>
                    <a:gd name="T40" fmla="*/ 734 w 866"/>
                    <a:gd name="T41" fmla="*/ 1031 h 1068"/>
                    <a:gd name="T42" fmla="*/ 684 w 866"/>
                    <a:gd name="T43" fmla="*/ 941 h 1068"/>
                    <a:gd name="T44" fmla="*/ 654 w 866"/>
                    <a:gd name="T45" fmla="*/ 840 h 1068"/>
                    <a:gd name="T46" fmla="*/ 645 w 866"/>
                    <a:gd name="T47" fmla="*/ 745 h 1068"/>
                    <a:gd name="T48" fmla="*/ 651 w 866"/>
                    <a:gd name="T49" fmla="*/ 657 h 1068"/>
                    <a:gd name="T50" fmla="*/ 588 w 866"/>
                    <a:gd name="T51" fmla="*/ 567 h 1068"/>
                    <a:gd name="T52" fmla="*/ 550 w 866"/>
                    <a:gd name="T53" fmla="*/ 469 h 1068"/>
                    <a:gd name="T54" fmla="*/ 541 w 866"/>
                    <a:gd name="T55" fmla="*/ 391 h 1068"/>
                    <a:gd name="T56" fmla="*/ 495 w 866"/>
                    <a:gd name="T57" fmla="*/ 377 h 1068"/>
                    <a:gd name="T58" fmla="*/ 462 w 866"/>
                    <a:gd name="T59" fmla="*/ 371 h 1068"/>
                    <a:gd name="T60" fmla="*/ 429 w 866"/>
                    <a:gd name="T61" fmla="*/ 368 h 1068"/>
                    <a:gd name="T62" fmla="*/ 376 w 866"/>
                    <a:gd name="T63" fmla="*/ 357 h 1068"/>
                    <a:gd name="T64" fmla="*/ 271 w 866"/>
                    <a:gd name="T65" fmla="*/ 318 h 1068"/>
                    <a:gd name="T66" fmla="*/ 173 w 866"/>
                    <a:gd name="T67" fmla="*/ 256 h 1068"/>
                    <a:gd name="T68" fmla="*/ 84 w 866"/>
                    <a:gd name="T69" fmla="*/ 173 h 1068"/>
                    <a:gd name="T70" fmla="*/ 5 w 866"/>
                    <a:gd name="T71" fmla="*/ 69 h 1068"/>
                    <a:gd name="T72" fmla="*/ 103 w 866"/>
                    <a:gd name="T73" fmla="*/ 0 h 1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66" h="1068">
                      <a:moveTo>
                        <a:pt x="103" y="0"/>
                      </a:moveTo>
                      <a:lnTo>
                        <a:pt x="105" y="5"/>
                      </a:lnTo>
                      <a:lnTo>
                        <a:pt x="142" y="56"/>
                      </a:lnTo>
                      <a:lnTo>
                        <a:pt x="180" y="102"/>
                      </a:lnTo>
                      <a:lnTo>
                        <a:pt x="221" y="142"/>
                      </a:lnTo>
                      <a:lnTo>
                        <a:pt x="265" y="175"/>
                      </a:lnTo>
                      <a:lnTo>
                        <a:pt x="310" y="204"/>
                      </a:lnTo>
                      <a:lnTo>
                        <a:pt x="357" y="226"/>
                      </a:lnTo>
                      <a:lnTo>
                        <a:pt x="404" y="241"/>
                      </a:lnTo>
                      <a:lnTo>
                        <a:pt x="435" y="247"/>
                      </a:lnTo>
                      <a:lnTo>
                        <a:pt x="463" y="250"/>
                      </a:lnTo>
                      <a:lnTo>
                        <a:pt x="491" y="254"/>
                      </a:lnTo>
                      <a:lnTo>
                        <a:pt x="524" y="261"/>
                      </a:lnTo>
                      <a:lnTo>
                        <a:pt x="564" y="272"/>
                      </a:lnTo>
                      <a:lnTo>
                        <a:pt x="602" y="285"/>
                      </a:lnTo>
                      <a:lnTo>
                        <a:pt x="636" y="300"/>
                      </a:lnTo>
                      <a:lnTo>
                        <a:pt x="666" y="314"/>
                      </a:lnTo>
                      <a:lnTo>
                        <a:pt x="662" y="342"/>
                      </a:lnTo>
                      <a:lnTo>
                        <a:pt x="660" y="372"/>
                      </a:lnTo>
                      <a:lnTo>
                        <a:pt x="662" y="406"/>
                      </a:lnTo>
                      <a:lnTo>
                        <a:pt x="668" y="441"/>
                      </a:lnTo>
                      <a:lnTo>
                        <a:pt x="677" y="476"/>
                      </a:lnTo>
                      <a:lnTo>
                        <a:pt x="692" y="508"/>
                      </a:lnTo>
                      <a:lnTo>
                        <a:pt x="707" y="536"/>
                      </a:lnTo>
                      <a:lnTo>
                        <a:pt x="726" y="560"/>
                      </a:lnTo>
                      <a:lnTo>
                        <a:pt x="744" y="582"/>
                      </a:lnTo>
                      <a:lnTo>
                        <a:pt x="761" y="600"/>
                      </a:lnTo>
                      <a:lnTo>
                        <a:pt x="776" y="614"/>
                      </a:lnTo>
                      <a:lnTo>
                        <a:pt x="775" y="628"/>
                      </a:lnTo>
                      <a:lnTo>
                        <a:pt x="773" y="638"/>
                      </a:lnTo>
                      <a:lnTo>
                        <a:pt x="769" y="666"/>
                      </a:lnTo>
                      <a:lnTo>
                        <a:pt x="767" y="699"/>
                      </a:lnTo>
                      <a:lnTo>
                        <a:pt x="764" y="733"/>
                      </a:lnTo>
                      <a:lnTo>
                        <a:pt x="765" y="770"/>
                      </a:lnTo>
                      <a:lnTo>
                        <a:pt x="770" y="809"/>
                      </a:lnTo>
                      <a:lnTo>
                        <a:pt x="779" y="850"/>
                      </a:lnTo>
                      <a:lnTo>
                        <a:pt x="793" y="892"/>
                      </a:lnTo>
                      <a:lnTo>
                        <a:pt x="814" y="935"/>
                      </a:lnTo>
                      <a:lnTo>
                        <a:pt x="838" y="972"/>
                      </a:lnTo>
                      <a:lnTo>
                        <a:pt x="866" y="1006"/>
                      </a:lnTo>
                      <a:lnTo>
                        <a:pt x="762" y="1068"/>
                      </a:lnTo>
                      <a:lnTo>
                        <a:pt x="734" y="1031"/>
                      </a:lnTo>
                      <a:lnTo>
                        <a:pt x="710" y="994"/>
                      </a:lnTo>
                      <a:lnTo>
                        <a:pt x="684" y="941"/>
                      </a:lnTo>
                      <a:lnTo>
                        <a:pt x="666" y="890"/>
                      </a:lnTo>
                      <a:lnTo>
                        <a:pt x="654" y="840"/>
                      </a:lnTo>
                      <a:lnTo>
                        <a:pt x="647" y="792"/>
                      </a:lnTo>
                      <a:lnTo>
                        <a:pt x="645" y="745"/>
                      </a:lnTo>
                      <a:lnTo>
                        <a:pt x="646" y="700"/>
                      </a:lnTo>
                      <a:lnTo>
                        <a:pt x="651" y="657"/>
                      </a:lnTo>
                      <a:lnTo>
                        <a:pt x="616" y="613"/>
                      </a:lnTo>
                      <a:lnTo>
                        <a:pt x="588" y="567"/>
                      </a:lnTo>
                      <a:lnTo>
                        <a:pt x="566" y="519"/>
                      </a:lnTo>
                      <a:lnTo>
                        <a:pt x="550" y="469"/>
                      </a:lnTo>
                      <a:lnTo>
                        <a:pt x="544" y="429"/>
                      </a:lnTo>
                      <a:lnTo>
                        <a:pt x="541" y="391"/>
                      </a:lnTo>
                      <a:lnTo>
                        <a:pt x="518" y="383"/>
                      </a:lnTo>
                      <a:lnTo>
                        <a:pt x="495" y="377"/>
                      </a:lnTo>
                      <a:lnTo>
                        <a:pt x="475" y="372"/>
                      </a:lnTo>
                      <a:lnTo>
                        <a:pt x="462" y="371"/>
                      </a:lnTo>
                      <a:lnTo>
                        <a:pt x="454" y="370"/>
                      </a:lnTo>
                      <a:lnTo>
                        <a:pt x="429" y="368"/>
                      </a:lnTo>
                      <a:lnTo>
                        <a:pt x="404" y="363"/>
                      </a:lnTo>
                      <a:lnTo>
                        <a:pt x="376" y="357"/>
                      </a:lnTo>
                      <a:lnTo>
                        <a:pt x="323" y="340"/>
                      </a:lnTo>
                      <a:lnTo>
                        <a:pt x="271" y="318"/>
                      </a:lnTo>
                      <a:lnTo>
                        <a:pt x="221" y="290"/>
                      </a:lnTo>
                      <a:lnTo>
                        <a:pt x="173" y="256"/>
                      </a:lnTo>
                      <a:lnTo>
                        <a:pt x="127" y="218"/>
                      </a:lnTo>
                      <a:lnTo>
                        <a:pt x="84" y="173"/>
                      </a:lnTo>
                      <a:lnTo>
                        <a:pt x="42" y="123"/>
                      </a:lnTo>
                      <a:lnTo>
                        <a:pt x="5" y="69"/>
                      </a:lnTo>
                      <a:lnTo>
                        <a:pt x="0" y="62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00B9F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76"/>
                <p:cNvSpPr>
                  <a:spLocks/>
                </p:cNvSpPr>
                <p:nvPr/>
              </p:nvSpPr>
              <p:spPr bwMode="auto">
                <a:xfrm>
                  <a:off x="3939" y="1725"/>
                  <a:ext cx="332" cy="253"/>
                </a:xfrm>
                <a:custGeom>
                  <a:avLst/>
                  <a:gdLst>
                    <a:gd name="T0" fmla="*/ 441 w 1660"/>
                    <a:gd name="T1" fmla="*/ 0 h 1268"/>
                    <a:gd name="T2" fmla="*/ 1660 w 1660"/>
                    <a:gd name="T3" fmla="*/ 731 h 1268"/>
                    <a:gd name="T4" fmla="*/ 765 w 1660"/>
                    <a:gd name="T5" fmla="*/ 1268 h 1268"/>
                    <a:gd name="T6" fmla="*/ 746 w 1660"/>
                    <a:gd name="T7" fmla="*/ 1247 h 1268"/>
                    <a:gd name="T8" fmla="*/ 728 w 1660"/>
                    <a:gd name="T9" fmla="*/ 1226 h 1268"/>
                    <a:gd name="T10" fmla="*/ 713 w 1660"/>
                    <a:gd name="T11" fmla="*/ 1203 h 1268"/>
                    <a:gd name="T12" fmla="*/ 695 w 1660"/>
                    <a:gd name="T13" fmla="*/ 1162 h 1268"/>
                    <a:gd name="T14" fmla="*/ 684 w 1660"/>
                    <a:gd name="T15" fmla="*/ 1122 h 1268"/>
                    <a:gd name="T16" fmla="*/ 679 w 1660"/>
                    <a:gd name="T17" fmla="*/ 1083 h 1268"/>
                    <a:gd name="T18" fmla="*/ 679 w 1660"/>
                    <a:gd name="T19" fmla="*/ 1045 h 1268"/>
                    <a:gd name="T20" fmla="*/ 682 w 1660"/>
                    <a:gd name="T21" fmla="*/ 1012 h 1268"/>
                    <a:gd name="T22" fmla="*/ 686 w 1660"/>
                    <a:gd name="T23" fmla="*/ 980 h 1268"/>
                    <a:gd name="T24" fmla="*/ 689 w 1660"/>
                    <a:gd name="T25" fmla="*/ 960 h 1268"/>
                    <a:gd name="T26" fmla="*/ 691 w 1660"/>
                    <a:gd name="T27" fmla="*/ 940 h 1268"/>
                    <a:gd name="T28" fmla="*/ 691 w 1660"/>
                    <a:gd name="T29" fmla="*/ 921 h 1268"/>
                    <a:gd name="T30" fmla="*/ 691 w 1660"/>
                    <a:gd name="T31" fmla="*/ 903 h 1268"/>
                    <a:gd name="T32" fmla="*/ 688 w 1660"/>
                    <a:gd name="T33" fmla="*/ 888 h 1268"/>
                    <a:gd name="T34" fmla="*/ 684 w 1660"/>
                    <a:gd name="T35" fmla="*/ 885 h 1268"/>
                    <a:gd name="T36" fmla="*/ 679 w 1660"/>
                    <a:gd name="T37" fmla="*/ 879 h 1268"/>
                    <a:gd name="T38" fmla="*/ 671 w 1660"/>
                    <a:gd name="T39" fmla="*/ 871 h 1268"/>
                    <a:gd name="T40" fmla="*/ 660 w 1660"/>
                    <a:gd name="T41" fmla="*/ 860 h 1268"/>
                    <a:gd name="T42" fmla="*/ 645 w 1660"/>
                    <a:gd name="T43" fmla="*/ 847 h 1268"/>
                    <a:gd name="T44" fmla="*/ 630 w 1660"/>
                    <a:gd name="T45" fmla="*/ 831 h 1268"/>
                    <a:gd name="T46" fmla="*/ 614 w 1660"/>
                    <a:gd name="T47" fmla="*/ 812 h 1268"/>
                    <a:gd name="T48" fmla="*/ 599 w 1660"/>
                    <a:gd name="T49" fmla="*/ 792 h 1268"/>
                    <a:gd name="T50" fmla="*/ 586 w 1660"/>
                    <a:gd name="T51" fmla="*/ 767 h 1268"/>
                    <a:gd name="T52" fmla="*/ 578 w 1660"/>
                    <a:gd name="T53" fmla="*/ 740 h 1268"/>
                    <a:gd name="T54" fmla="*/ 574 w 1660"/>
                    <a:gd name="T55" fmla="*/ 713 h 1268"/>
                    <a:gd name="T56" fmla="*/ 574 w 1660"/>
                    <a:gd name="T57" fmla="*/ 688 h 1268"/>
                    <a:gd name="T58" fmla="*/ 578 w 1660"/>
                    <a:gd name="T59" fmla="*/ 663 h 1268"/>
                    <a:gd name="T60" fmla="*/ 584 w 1660"/>
                    <a:gd name="T61" fmla="*/ 643 h 1268"/>
                    <a:gd name="T62" fmla="*/ 591 w 1660"/>
                    <a:gd name="T63" fmla="*/ 625 h 1268"/>
                    <a:gd name="T64" fmla="*/ 597 w 1660"/>
                    <a:gd name="T65" fmla="*/ 609 h 1268"/>
                    <a:gd name="T66" fmla="*/ 598 w 1660"/>
                    <a:gd name="T67" fmla="*/ 604 h 1268"/>
                    <a:gd name="T68" fmla="*/ 601 w 1660"/>
                    <a:gd name="T69" fmla="*/ 599 h 1268"/>
                    <a:gd name="T70" fmla="*/ 603 w 1660"/>
                    <a:gd name="T71" fmla="*/ 594 h 1268"/>
                    <a:gd name="T72" fmla="*/ 591 w 1660"/>
                    <a:gd name="T73" fmla="*/ 581 h 1268"/>
                    <a:gd name="T74" fmla="*/ 573 w 1660"/>
                    <a:gd name="T75" fmla="*/ 568 h 1268"/>
                    <a:gd name="T76" fmla="*/ 550 w 1660"/>
                    <a:gd name="T77" fmla="*/ 553 h 1268"/>
                    <a:gd name="T78" fmla="*/ 523 w 1660"/>
                    <a:gd name="T79" fmla="*/ 538 h 1268"/>
                    <a:gd name="T80" fmla="*/ 492 w 1660"/>
                    <a:gd name="T81" fmla="*/ 522 h 1268"/>
                    <a:gd name="T82" fmla="*/ 458 w 1660"/>
                    <a:gd name="T83" fmla="*/ 507 h 1268"/>
                    <a:gd name="T84" fmla="*/ 422 w 1660"/>
                    <a:gd name="T85" fmla="*/ 494 h 1268"/>
                    <a:gd name="T86" fmla="*/ 384 w 1660"/>
                    <a:gd name="T87" fmla="*/ 481 h 1268"/>
                    <a:gd name="T88" fmla="*/ 345 w 1660"/>
                    <a:gd name="T89" fmla="*/ 471 h 1268"/>
                    <a:gd name="T90" fmla="*/ 304 w 1660"/>
                    <a:gd name="T91" fmla="*/ 461 h 1268"/>
                    <a:gd name="T92" fmla="*/ 267 w 1660"/>
                    <a:gd name="T93" fmla="*/ 457 h 1268"/>
                    <a:gd name="T94" fmla="*/ 248 w 1660"/>
                    <a:gd name="T95" fmla="*/ 455 h 1268"/>
                    <a:gd name="T96" fmla="*/ 227 w 1660"/>
                    <a:gd name="T97" fmla="*/ 451 h 1268"/>
                    <a:gd name="T98" fmla="*/ 191 w 1660"/>
                    <a:gd name="T99" fmla="*/ 438 h 1268"/>
                    <a:gd name="T100" fmla="*/ 158 w 1660"/>
                    <a:gd name="T101" fmla="*/ 423 h 1268"/>
                    <a:gd name="T102" fmla="*/ 127 w 1660"/>
                    <a:gd name="T103" fmla="*/ 403 h 1268"/>
                    <a:gd name="T104" fmla="*/ 99 w 1660"/>
                    <a:gd name="T105" fmla="*/ 382 h 1268"/>
                    <a:gd name="T106" fmla="*/ 73 w 1660"/>
                    <a:gd name="T107" fmla="*/ 357 h 1268"/>
                    <a:gd name="T108" fmla="*/ 50 w 1660"/>
                    <a:gd name="T109" fmla="*/ 333 h 1268"/>
                    <a:gd name="T110" fmla="*/ 31 w 1660"/>
                    <a:gd name="T111" fmla="*/ 309 h 1268"/>
                    <a:gd name="T112" fmla="*/ 14 w 1660"/>
                    <a:gd name="T113" fmla="*/ 286 h 1268"/>
                    <a:gd name="T114" fmla="*/ 0 w 1660"/>
                    <a:gd name="T115" fmla="*/ 266 h 1268"/>
                    <a:gd name="T116" fmla="*/ 0 w 1660"/>
                    <a:gd name="T117" fmla="*/ 264 h 1268"/>
                    <a:gd name="T118" fmla="*/ 441 w 1660"/>
                    <a:gd name="T119" fmla="*/ 0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60" h="1268">
                      <a:moveTo>
                        <a:pt x="441" y="0"/>
                      </a:moveTo>
                      <a:lnTo>
                        <a:pt x="1660" y="731"/>
                      </a:lnTo>
                      <a:lnTo>
                        <a:pt x="765" y="1268"/>
                      </a:lnTo>
                      <a:lnTo>
                        <a:pt x="746" y="1247"/>
                      </a:lnTo>
                      <a:lnTo>
                        <a:pt x="728" y="1226"/>
                      </a:lnTo>
                      <a:lnTo>
                        <a:pt x="713" y="1203"/>
                      </a:lnTo>
                      <a:lnTo>
                        <a:pt x="695" y="1162"/>
                      </a:lnTo>
                      <a:lnTo>
                        <a:pt x="684" y="1122"/>
                      </a:lnTo>
                      <a:lnTo>
                        <a:pt x="679" y="1083"/>
                      </a:lnTo>
                      <a:lnTo>
                        <a:pt x="679" y="1045"/>
                      </a:lnTo>
                      <a:lnTo>
                        <a:pt x="682" y="1012"/>
                      </a:lnTo>
                      <a:lnTo>
                        <a:pt x="686" y="980"/>
                      </a:lnTo>
                      <a:lnTo>
                        <a:pt x="689" y="960"/>
                      </a:lnTo>
                      <a:lnTo>
                        <a:pt x="691" y="940"/>
                      </a:lnTo>
                      <a:lnTo>
                        <a:pt x="691" y="921"/>
                      </a:lnTo>
                      <a:lnTo>
                        <a:pt x="691" y="903"/>
                      </a:lnTo>
                      <a:lnTo>
                        <a:pt x="688" y="888"/>
                      </a:lnTo>
                      <a:lnTo>
                        <a:pt x="684" y="885"/>
                      </a:lnTo>
                      <a:lnTo>
                        <a:pt x="679" y="879"/>
                      </a:lnTo>
                      <a:lnTo>
                        <a:pt x="671" y="871"/>
                      </a:lnTo>
                      <a:lnTo>
                        <a:pt x="660" y="860"/>
                      </a:lnTo>
                      <a:lnTo>
                        <a:pt x="645" y="847"/>
                      </a:lnTo>
                      <a:lnTo>
                        <a:pt x="630" y="831"/>
                      </a:lnTo>
                      <a:lnTo>
                        <a:pt x="614" y="812"/>
                      </a:lnTo>
                      <a:lnTo>
                        <a:pt x="599" y="792"/>
                      </a:lnTo>
                      <a:lnTo>
                        <a:pt x="586" y="767"/>
                      </a:lnTo>
                      <a:lnTo>
                        <a:pt x="578" y="740"/>
                      </a:lnTo>
                      <a:lnTo>
                        <a:pt x="574" y="713"/>
                      </a:lnTo>
                      <a:lnTo>
                        <a:pt x="574" y="688"/>
                      </a:lnTo>
                      <a:lnTo>
                        <a:pt x="578" y="663"/>
                      </a:lnTo>
                      <a:lnTo>
                        <a:pt x="584" y="643"/>
                      </a:lnTo>
                      <a:lnTo>
                        <a:pt x="591" y="625"/>
                      </a:lnTo>
                      <a:lnTo>
                        <a:pt x="597" y="609"/>
                      </a:lnTo>
                      <a:lnTo>
                        <a:pt x="598" y="604"/>
                      </a:lnTo>
                      <a:lnTo>
                        <a:pt x="601" y="599"/>
                      </a:lnTo>
                      <a:lnTo>
                        <a:pt x="603" y="594"/>
                      </a:lnTo>
                      <a:lnTo>
                        <a:pt x="591" y="581"/>
                      </a:lnTo>
                      <a:lnTo>
                        <a:pt x="573" y="568"/>
                      </a:lnTo>
                      <a:lnTo>
                        <a:pt x="550" y="553"/>
                      </a:lnTo>
                      <a:lnTo>
                        <a:pt x="523" y="538"/>
                      </a:lnTo>
                      <a:lnTo>
                        <a:pt x="492" y="522"/>
                      </a:lnTo>
                      <a:lnTo>
                        <a:pt x="458" y="507"/>
                      </a:lnTo>
                      <a:lnTo>
                        <a:pt x="422" y="494"/>
                      </a:lnTo>
                      <a:lnTo>
                        <a:pt x="384" y="481"/>
                      </a:lnTo>
                      <a:lnTo>
                        <a:pt x="345" y="471"/>
                      </a:lnTo>
                      <a:lnTo>
                        <a:pt x="304" y="461"/>
                      </a:lnTo>
                      <a:lnTo>
                        <a:pt x="267" y="457"/>
                      </a:lnTo>
                      <a:lnTo>
                        <a:pt x="248" y="455"/>
                      </a:lnTo>
                      <a:lnTo>
                        <a:pt x="227" y="451"/>
                      </a:lnTo>
                      <a:lnTo>
                        <a:pt x="191" y="438"/>
                      </a:lnTo>
                      <a:lnTo>
                        <a:pt x="158" y="423"/>
                      </a:lnTo>
                      <a:lnTo>
                        <a:pt x="127" y="403"/>
                      </a:lnTo>
                      <a:lnTo>
                        <a:pt x="99" y="382"/>
                      </a:lnTo>
                      <a:lnTo>
                        <a:pt x="73" y="357"/>
                      </a:lnTo>
                      <a:lnTo>
                        <a:pt x="50" y="333"/>
                      </a:lnTo>
                      <a:lnTo>
                        <a:pt x="31" y="309"/>
                      </a:lnTo>
                      <a:lnTo>
                        <a:pt x="14" y="286"/>
                      </a:lnTo>
                      <a:lnTo>
                        <a:pt x="0" y="266"/>
                      </a:lnTo>
                      <a:lnTo>
                        <a:pt x="0" y="264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2881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77"/>
                <p:cNvSpPr>
                  <a:spLocks/>
                </p:cNvSpPr>
                <p:nvPr/>
              </p:nvSpPr>
              <p:spPr bwMode="auto">
                <a:xfrm>
                  <a:off x="3952" y="1725"/>
                  <a:ext cx="319" cy="244"/>
                </a:xfrm>
                <a:custGeom>
                  <a:avLst/>
                  <a:gdLst>
                    <a:gd name="T0" fmla="*/ 374 w 1593"/>
                    <a:gd name="T1" fmla="*/ 0 h 1224"/>
                    <a:gd name="T2" fmla="*/ 1593 w 1593"/>
                    <a:gd name="T3" fmla="*/ 731 h 1224"/>
                    <a:gd name="T4" fmla="*/ 769 w 1593"/>
                    <a:gd name="T5" fmla="*/ 1224 h 1224"/>
                    <a:gd name="T6" fmla="*/ 749 w 1593"/>
                    <a:gd name="T7" fmla="*/ 1206 h 1224"/>
                    <a:gd name="T8" fmla="*/ 731 w 1593"/>
                    <a:gd name="T9" fmla="*/ 1187 h 1224"/>
                    <a:gd name="T10" fmla="*/ 715 w 1593"/>
                    <a:gd name="T11" fmla="*/ 1164 h 1224"/>
                    <a:gd name="T12" fmla="*/ 702 w 1593"/>
                    <a:gd name="T13" fmla="*/ 1134 h 1224"/>
                    <a:gd name="T14" fmla="*/ 694 w 1593"/>
                    <a:gd name="T15" fmla="*/ 1105 h 1224"/>
                    <a:gd name="T16" fmla="*/ 692 w 1593"/>
                    <a:gd name="T17" fmla="*/ 1076 h 1224"/>
                    <a:gd name="T18" fmla="*/ 692 w 1593"/>
                    <a:gd name="T19" fmla="*/ 1047 h 1224"/>
                    <a:gd name="T20" fmla="*/ 694 w 1593"/>
                    <a:gd name="T21" fmla="*/ 1018 h 1224"/>
                    <a:gd name="T22" fmla="*/ 698 w 1593"/>
                    <a:gd name="T23" fmla="*/ 990 h 1224"/>
                    <a:gd name="T24" fmla="*/ 703 w 1593"/>
                    <a:gd name="T25" fmla="*/ 956 h 1224"/>
                    <a:gd name="T26" fmla="*/ 704 w 1593"/>
                    <a:gd name="T27" fmla="*/ 923 h 1224"/>
                    <a:gd name="T28" fmla="*/ 703 w 1593"/>
                    <a:gd name="T29" fmla="*/ 892 h 1224"/>
                    <a:gd name="T30" fmla="*/ 696 w 1593"/>
                    <a:gd name="T31" fmla="*/ 860 h 1224"/>
                    <a:gd name="T32" fmla="*/ 685 w 1593"/>
                    <a:gd name="T33" fmla="*/ 841 h 1224"/>
                    <a:gd name="T34" fmla="*/ 668 w 1593"/>
                    <a:gd name="T35" fmla="*/ 822 h 1224"/>
                    <a:gd name="T36" fmla="*/ 647 w 1593"/>
                    <a:gd name="T37" fmla="*/ 802 h 1224"/>
                    <a:gd name="T38" fmla="*/ 633 w 1593"/>
                    <a:gd name="T39" fmla="*/ 788 h 1224"/>
                    <a:gd name="T40" fmla="*/ 618 w 1593"/>
                    <a:gd name="T41" fmla="*/ 773 h 1224"/>
                    <a:gd name="T42" fmla="*/ 605 w 1593"/>
                    <a:gd name="T43" fmla="*/ 758 h 1224"/>
                    <a:gd name="T44" fmla="*/ 595 w 1593"/>
                    <a:gd name="T45" fmla="*/ 741 h 1224"/>
                    <a:gd name="T46" fmla="*/ 588 w 1593"/>
                    <a:gd name="T47" fmla="*/ 721 h 1224"/>
                    <a:gd name="T48" fmla="*/ 587 w 1593"/>
                    <a:gd name="T49" fmla="*/ 700 h 1224"/>
                    <a:gd name="T50" fmla="*/ 589 w 1593"/>
                    <a:gd name="T51" fmla="*/ 678 h 1224"/>
                    <a:gd name="T52" fmla="*/ 595 w 1593"/>
                    <a:gd name="T53" fmla="*/ 659 h 1224"/>
                    <a:gd name="T54" fmla="*/ 604 w 1593"/>
                    <a:gd name="T55" fmla="*/ 639 h 1224"/>
                    <a:gd name="T56" fmla="*/ 611 w 1593"/>
                    <a:gd name="T57" fmla="*/ 620 h 1224"/>
                    <a:gd name="T58" fmla="*/ 616 w 1593"/>
                    <a:gd name="T59" fmla="*/ 603 h 1224"/>
                    <a:gd name="T60" fmla="*/ 617 w 1593"/>
                    <a:gd name="T61" fmla="*/ 587 h 1224"/>
                    <a:gd name="T62" fmla="*/ 615 w 1593"/>
                    <a:gd name="T63" fmla="*/ 573 h 1224"/>
                    <a:gd name="T64" fmla="*/ 601 w 1593"/>
                    <a:gd name="T65" fmla="*/ 550 h 1224"/>
                    <a:gd name="T66" fmla="*/ 581 w 1593"/>
                    <a:gd name="T67" fmla="*/ 527 h 1224"/>
                    <a:gd name="T68" fmla="*/ 554 w 1593"/>
                    <a:gd name="T69" fmla="*/ 505 h 1224"/>
                    <a:gd name="T70" fmla="*/ 523 w 1593"/>
                    <a:gd name="T71" fmla="*/ 484 h 1224"/>
                    <a:gd name="T72" fmla="*/ 488 w 1593"/>
                    <a:gd name="T73" fmla="*/ 464 h 1224"/>
                    <a:gd name="T74" fmla="*/ 450 w 1593"/>
                    <a:gd name="T75" fmla="*/ 446 h 1224"/>
                    <a:gd name="T76" fmla="*/ 410 w 1593"/>
                    <a:gd name="T77" fmla="*/ 430 h 1224"/>
                    <a:gd name="T78" fmla="*/ 372 w 1593"/>
                    <a:gd name="T79" fmla="*/ 416 h 1224"/>
                    <a:gd name="T80" fmla="*/ 334 w 1593"/>
                    <a:gd name="T81" fmla="*/ 403 h 1224"/>
                    <a:gd name="T82" fmla="*/ 298 w 1593"/>
                    <a:gd name="T83" fmla="*/ 394 h 1224"/>
                    <a:gd name="T84" fmla="*/ 251 w 1593"/>
                    <a:gd name="T85" fmla="*/ 383 h 1224"/>
                    <a:gd name="T86" fmla="*/ 206 w 1593"/>
                    <a:gd name="T87" fmla="*/ 378 h 1224"/>
                    <a:gd name="T88" fmla="*/ 179 w 1593"/>
                    <a:gd name="T89" fmla="*/ 373 h 1224"/>
                    <a:gd name="T90" fmla="*/ 145 w 1593"/>
                    <a:gd name="T91" fmla="*/ 361 h 1224"/>
                    <a:gd name="T92" fmla="*/ 113 w 1593"/>
                    <a:gd name="T93" fmla="*/ 343 h 1224"/>
                    <a:gd name="T94" fmla="*/ 81 w 1593"/>
                    <a:gd name="T95" fmla="*/ 319 h 1224"/>
                    <a:gd name="T96" fmla="*/ 52 w 1593"/>
                    <a:gd name="T97" fmla="*/ 290 h 1224"/>
                    <a:gd name="T98" fmla="*/ 25 w 1593"/>
                    <a:gd name="T99" fmla="*/ 257 h 1224"/>
                    <a:gd name="T100" fmla="*/ 0 w 1593"/>
                    <a:gd name="T101" fmla="*/ 223 h 1224"/>
                    <a:gd name="T102" fmla="*/ 189 w 1593"/>
                    <a:gd name="T103" fmla="*/ 110 h 1224"/>
                    <a:gd name="T104" fmla="*/ 374 w 1593"/>
                    <a:gd name="T105" fmla="*/ 0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93" h="1224">
                      <a:moveTo>
                        <a:pt x="374" y="0"/>
                      </a:moveTo>
                      <a:lnTo>
                        <a:pt x="1593" y="731"/>
                      </a:lnTo>
                      <a:lnTo>
                        <a:pt x="769" y="1224"/>
                      </a:lnTo>
                      <a:lnTo>
                        <a:pt x="749" y="1206"/>
                      </a:lnTo>
                      <a:lnTo>
                        <a:pt x="731" y="1187"/>
                      </a:lnTo>
                      <a:lnTo>
                        <a:pt x="715" y="1164"/>
                      </a:lnTo>
                      <a:lnTo>
                        <a:pt x="702" y="1134"/>
                      </a:lnTo>
                      <a:lnTo>
                        <a:pt x="694" y="1105"/>
                      </a:lnTo>
                      <a:lnTo>
                        <a:pt x="692" y="1076"/>
                      </a:lnTo>
                      <a:lnTo>
                        <a:pt x="692" y="1047"/>
                      </a:lnTo>
                      <a:lnTo>
                        <a:pt x="694" y="1018"/>
                      </a:lnTo>
                      <a:lnTo>
                        <a:pt x="698" y="990"/>
                      </a:lnTo>
                      <a:lnTo>
                        <a:pt x="703" y="956"/>
                      </a:lnTo>
                      <a:lnTo>
                        <a:pt x="704" y="923"/>
                      </a:lnTo>
                      <a:lnTo>
                        <a:pt x="703" y="892"/>
                      </a:lnTo>
                      <a:lnTo>
                        <a:pt x="696" y="860"/>
                      </a:lnTo>
                      <a:lnTo>
                        <a:pt x="685" y="841"/>
                      </a:lnTo>
                      <a:lnTo>
                        <a:pt x="668" y="822"/>
                      </a:lnTo>
                      <a:lnTo>
                        <a:pt x="647" y="802"/>
                      </a:lnTo>
                      <a:lnTo>
                        <a:pt x="633" y="788"/>
                      </a:lnTo>
                      <a:lnTo>
                        <a:pt x="618" y="773"/>
                      </a:lnTo>
                      <a:lnTo>
                        <a:pt x="605" y="758"/>
                      </a:lnTo>
                      <a:lnTo>
                        <a:pt x="595" y="741"/>
                      </a:lnTo>
                      <a:lnTo>
                        <a:pt x="588" y="721"/>
                      </a:lnTo>
                      <a:lnTo>
                        <a:pt x="587" y="700"/>
                      </a:lnTo>
                      <a:lnTo>
                        <a:pt x="589" y="678"/>
                      </a:lnTo>
                      <a:lnTo>
                        <a:pt x="595" y="659"/>
                      </a:lnTo>
                      <a:lnTo>
                        <a:pt x="604" y="639"/>
                      </a:lnTo>
                      <a:lnTo>
                        <a:pt x="611" y="620"/>
                      </a:lnTo>
                      <a:lnTo>
                        <a:pt x="616" y="603"/>
                      </a:lnTo>
                      <a:lnTo>
                        <a:pt x="617" y="587"/>
                      </a:lnTo>
                      <a:lnTo>
                        <a:pt x="615" y="573"/>
                      </a:lnTo>
                      <a:lnTo>
                        <a:pt x="601" y="550"/>
                      </a:lnTo>
                      <a:lnTo>
                        <a:pt x="581" y="527"/>
                      </a:lnTo>
                      <a:lnTo>
                        <a:pt x="554" y="505"/>
                      </a:lnTo>
                      <a:lnTo>
                        <a:pt x="523" y="484"/>
                      </a:lnTo>
                      <a:lnTo>
                        <a:pt x="488" y="464"/>
                      </a:lnTo>
                      <a:lnTo>
                        <a:pt x="450" y="446"/>
                      </a:lnTo>
                      <a:lnTo>
                        <a:pt x="410" y="430"/>
                      </a:lnTo>
                      <a:lnTo>
                        <a:pt x="372" y="416"/>
                      </a:lnTo>
                      <a:lnTo>
                        <a:pt x="334" y="403"/>
                      </a:lnTo>
                      <a:lnTo>
                        <a:pt x="298" y="394"/>
                      </a:lnTo>
                      <a:lnTo>
                        <a:pt x="251" y="383"/>
                      </a:lnTo>
                      <a:lnTo>
                        <a:pt x="206" y="378"/>
                      </a:lnTo>
                      <a:lnTo>
                        <a:pt x="179" y="373"/>
                      </a:lnTo>
                      <a:lnTo>
                        <a:pt x="145" y="361"/>
                      </a:lnTo>
                      <a:lnTo>
                        <a:pt x="113" y="343"/>
                      </a:lnTo>
                      <a:lnTo>
                        <a:pt x="81" y="319"/>
                      </a:lnTo>
                      <a:lnTo>
                        <a:pt x="52" y="290"/>
                      </a:lnTo>
                      <a:lnTo>
                        <a:pt x="25" y="257"/>
                      </a:lnTo>
                      <a:lnTo>
                        <a:pt x="0" y="223"/>
                      </a:lnTo>
                      <a:lnTo>
                        <a:pt x="189" y="110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solidFill>
                  <a:srgbClr val="AAD04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78"/>
                <p:cNvSpPr>
                  <a:spLocks noEditPoints="1"/>
                </p:cNvSpPr>
                <p:nvPr/>
              </p:nvSpPr>
              <p:spPr bwMode="auto">
                <a:xfrm>
                  <a:off x="4019" y="1762"/>
                  <a:ext cx="154" cy="145"/>
                </a:xfrm>
                <a:custGeom>
                  <a:avLst/>
                  <a:gdLst>
                    <a:gd name="T0" fmla="*/ 667 w 772"/>
                    <a:gd name="T1" fmla="*/ 538 h 725"/>
                    <a:gd name="T2" fmla="*/ 719 w 772"/>
                    <a:gd name="T3" fmla="*/ 554 h 725"/>
                    <a:gd name="T4" fmla="*/ 755 w 772"/>
                    <a:gd name="T5" fmla="*/ 584 h 725"/>
                    <a:gd name="T6" fmla="*/ 772 w 772"/>
                    <a:gd name="T7" fmla="*/ 624 h 725"/>
                    <a:gd name="T8" fmla="*/ 761 w 772"/>
                    <a:gd name="T9" fmla="*/ 667 h 725"/>
                    <a:gd name="T10" fmla="*/ 725 w 772"/>
                    <a:gd name="T11" fmla="*/ 702 h 725"/>
                    <a:gd name="T12" fmla="*/ 671 w 772"/>
                    <a:gd name="T13" fmla="*/ 723 h 725"/>
                    <a:gd name="T14" fmla="*/ 607 w 772"/>
                    <a:gd name="T15" fmla="*/ 724 h 725"/>
                    <a:gd name="T16" fmla="*/ 552 w 772"/>
                    <a:gd name="T17" fmla="*/ 705 h 725"/>
                    <a:gd name="T18" fmla="*/ 516 w 772"/>
                    <a:gd name="T19" fmla="*/ 672 h 725"/>
                    <a:gd name="T20" fmla="*/ 504 w 772"/>
                    <a:gd name="T21" fmla="*/ 630 h 725"/>
                    <a:gd name="T22" fmla="*/ 520 w 772"/>
                    <a:gd name="T23" fmla="*/ 589 h 725"/>
                    <a:gd name="T24" fmla="*/ 556 w 772"/>
                    <a:gd name="T25" fmla="*/ 557 h 725"/>
                    <a:gd name="T26" fmla="*/ 608 w 772"/>
                    <a:gd name="T27" fmla="*/ 539 h 725"/>
                    <a:gd name="T28" fmla="*/ 541 w 772"/>
                    <a:gd name="T29" fmla="*/ 266 h 725"/>
                    <a:gd name="T30" fmla="*/ 589 w 772"/>
                    <a:gd name="T31" fmla="*/ 274 h 725"/>
                    <a:gd name="T32" fmla="*/ 624 w 772"/>
                    <a:gd name="T33" fmla="*/ 296 h 725"/>
                    <a:gd name="T34" fmla="*/ 639 w 772"/>
                    <a:gd name="T35" fmla="*/ 329 h 725"/>
                    <a:gd name="T36" fmla="*/ 627 w 772"/>
                    <a:gd name="T37" fmla="*/ 365 h 725"/>
                    <a:gd name="T38" fmla="*/ 593 w 772"/>
                    <a:gd name="T39" fmla="*/ 392 h 725"/>
                    <a:gd name="T40" fmla="*/ 543 w 772"/>
                    <a:gd name="T41" fmla="*/ 402 h 725"/>
                    <a:gd name="T42" fmla="*/ 492 w 772"/>
                    <a:gd name="T43" fmla="*/ 394 h 725"/>
                    <a:gd name="T44" fmla="*/ 458 w 772"/>
                    <a:gd name="T45" fmla="*/ 369 h 725"/>
                    <a:gd name="T46" fmla="*/ 446 w 772"/>
                    <a:gd name="T47" fmla="*/ 333 h 725"/>
                    <a:gd name="T48" fmla="*/ 460 w 772"/>
                    <a:gd name="T49" fmla="*/ 300 h 725"/>
                    <a:gd name="T50" fmla="*/ 495 w 772"/>
                    <a:gd name="T51" fmla="*/ 277 h 725"/>
                    <a:gd name="T52" fmla="*/ 541 w 772"/>
                    <a:gd name="T53" fmla="*/ 266 h 725"/>
                    <a:gd name="T54" fmla="*/ 96 w 772"/>
                    <a:gd name="T55" fmla="*/ 2 h 725"/>
                    <a:gd name="T56" fmla="*/ 130 w 772"/>
                    <a:gd name="T57" fmla="*/ 14 h 725"/>
                    <a:gd name="T58" fmla="*/ 151 w 772"/>
                    <a:gd name="T59" fmla="*/ 37 h 725"/>
                    <a:gd name="T60" fmla="*/ 153 w 772"/>
                    <a:gd name="T61" fmla="*/ 66 h 725"/>
                    <a:gd name="T62" fmla="*/ 134 w 772"/>
                    <a:gd name="T63" fmla="*/ 92 h 725"/>
                    <a:gd name="T64" fmla="*/ 99 w 772"/>
                    <a:gd name="T65" fmla="*/ 107 h 725"/>
                    <a:gd name="T66" fmla="*/ 55 w 772"/>
                    <a:gd name="T67" fmla="*/ 109 h 725"/>
                    <a:gd name="T68" fmla="*/ 20 w 772"/>
                    <a:gd name="T69" fmla="*/ 94 h 725"/>
                    <a:gd name="T70" fmla="*/ 1 w 772"/>
                    <a:gd name="T71" fmla="*/ 70 h 725"/>
                    <a:gd name="T72" fmla="*/ 5 w 772"/>
                    <a:gd name="T73" fmla="*/ 37 h 725"/>
                    <a:gd name="T74" fmla="*/ 32 w 772"/>
                    <a:gd name="T75" fmla="*/ 11 h 725"/>
                    <a:gd name="T76" fmla="*/ 76 w 772"/>
                    <a:gd name="T77" fmla="*/ 0 h 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72" h="725">
                      <a:moveTo>
                        <a:pt x="637" y="537"/>
                      </a:moveTo>
                      <a:lnTo>
                        <a:pt x="667" y="538"/>
                      </a:lnTo>
                      <a:lnTo>
                        <a:pt x="694" y="544"/>
                      </a:lnTo>
                      <a:lnTo>
                        <a:pt x="719" y="554"/>
                      </a:lnTo>
                      <a:lnTo>
                        <a:pt x="740" y="567"/>
                      </a:lnTo>
                      <a:lnTo>
                        <a:pt x="755" y="584"/>
                      </a:lnTo>
                      <a:lnTo>
                        <a:pt x="767" y="602"/>
                      </a:lnTo>
                      <a:lnTo>
                        <a:pt x="772" y="624"/>
                      </a:lnTo>
                      <a:lnTo>
                        <a:pt x="770" y="645"/>
                      </a:lnTo>
                      <a:lnTo>
                        <a:pt x="761" y="667"/>
                      </a:lnTo>
                      <a:lnTo>
                        <a:pt x="746" y="685"/>
                      </a:lnTo>
                      <a:lnTo>
                        <a:pt x="725" y="702"/>
                      </a:lnTo>
                      <a:lnTo>
                        <a:pt x="700" y="714"/>
                      </a:lnTo>
                      <a:lnTo>
                        <a:pt x="671" y="723"/>
                      </a:lnTo>
                      <a:lnTo>
                        <a:pt x="639" y="725"/>
                      </a:lnTo>
                      <a:lnTo>
                        <a:pt x="607" y="724"/>
                      </a:lnTo>
                      <a:lnTo>
                        <a:pt x="578" y="717"/>
                      </a:lnTo>
                      <a:lnTo>
                        <a:pt x="552" y="705"/>
                      </a:lnTo>
                      <a:lnTo>
                        <a:pt x="532" y="690"/>
                      </a:lnTo>
                      <a:lnTo>
                        <a:pt x="516" y="672"/>
                      </a:lnTo>
                      <a:lnTo>
                        <a:pt x="506" y="651"/>
                      </a:lnTo>
                      <a:lnTo>
                        <a:pt x="504" y="630"/>
                      </a:lnTo>
                      <a:lnTo>
                        <a:pt x="509" y="608"/>
                      </a:lnTo>
                      <a:lnTo>
                        <a:pt x="520" y="589"/>
                      </a:lnTo>
                      <a:lnTo>
                        <a:pt x="535" y="572"/>
                      </a:lnTo>
                      <a:lnTo>
                        <a:pt x="556" y="557"/>
                      </a:lnTo>
                      <a:lnTo>
                        <a:pt x="580" y="546"/>
                      </a:lnTo>
                      <a:lnTo>
                        <a:pt x="608" y="539"/>
                      </a:lnTo>
                      <a:lnTo>
                        <a:pt x="637" y="537"/>
                      </a:lnTo>
                      <a:close/>
                      <a:moveTo>
                        <a:pt x="541" y="266"/>
                      </a:moveTo>
                      <a:lnTo>
                        <a:pt x="567" y="268"/>
                      </a:lnTo>
                      <a:lnTo>
                        <a:pt x="589" y="274"/>
                      </a:lnTo>
                      <a:lnTo>
                        <a:pt x="608" y="284"/>
                      </a:lnTo>
                      <a:lnTo>
                        <a:pt x="624" y="296"/>
                      </a:lnTo>
                      <a:lnTo>
                        <a:pt x="634" y="312"/>
                      </a:lnTo>
                      <a:lnTo>
                        <a:pt x="639" y="329"/>
                      </a:lnTo>
                      <a:lnTo>
                        <a:pt x="637" y="348"/>
                      </a:lnTo>
                      <a:lnTo>
                        <a:pt x="627" y="365"/>
                      </a:lnTo>
                      <a:lnTo>
                        <a:pt x="613" y="381"/>
                      </a:lnTo>
                      <a:lnTo>
                        <a:pt x="593" y="392"/>
                      </a:lnTo>
                      <a:lnTo>
                        <a:pt x="569" y="400"/>
                      </a:lnTo>
                      <a:lnTo>
                        <a:pt x="543" y="402"/>
                      </a:lnTo>
                      <a:lnTo>
                        <a:pt x="516" y="401"/>
                      </a:lnTo>
                      <a:lnTo>
                        <a:pt x="492" y="394"/>
                      </a:lnTo>
                      <a:lnTo>
                        <a:pt x="472" y="383"/>
                      </a:lnTo>
                      <a:lnTo>
                        <a:pt x="458" y="369"/>
                      </a:lnTo>
                      <a:lnTo>
                        <a:pt x="448" y="352"/>
                      </a:lnTo>
                      <a:lnTo>
                        <a:pt x="446" y="333"/>
                      </a:lnTo>
                      <a:lnTo>
                        <a:pt x="451" y="315"/>
                      </a:lnTo>
                      <a:lnTo>
                        <a:pt x="460" y="300"/>
                      </a:lnTo>
                      <a:lnTo>
                        <a:pt x="476" y="286"/>
                      </a:lnTo>
                      <a:lnTo>
                        <a:pt x="495" y="277"/>
                      </a:lnTo>
                      <a:lnTo>
                        <a:pt x="517" y="269"/>
                      </a:lnTo>
                      <a:lnTo>
                        <a:pt x="541" y="266"/>
                      </a:lnTo>
                      <a:close/>
                      <a:moveTo>
                        <a:pt x="76" y="0"/>
                      </a:moveTo>
                      <a:lnTo>
                        <a:pt x="96" y="2"/>
                      </a:lnTo>
                      <a:lnTo>
                        <a:pt x="115" y="6"/>
                      </a:lnTo>
                      <a:lnTo>
                        <a:pt x="130" y="14"/>
                      </a:lnTo>
                      <a:lnTo>
                        <a:pt x="142" y="24"/>
                      </a:lnTo>
                      <a:lnTo>
                        <a:pt x="151" y="37"/>
                      </a:lnTo>
                      <a:lnTo>
                        <a:pt x="154" y="51"/>
                      </a:lnTo>
                      <a:lnTo>
                        <a:pt x="153" y="66"/>
                      </a:lnTo>
                      <a:lnTo>
                        <a:pt x="146" y="80"/>
                      </a:lnTo>
                      <a:lnTo>
                        <a:pt x="134" y="92"/>
                      </a:lnTo>
                      <a:lnTo>
                        <a:pt x="118" y="101"/>
                      </a:lnTo>
                      <a:lnTo>
                        <a:pt x="99" y="107"/>
                      </a:lnTo>
                      <a:lnTo>
                        <a:pt x="77" y="110"/>
                      </a:lnTo>
                      <a:lnTo>
                        <a:pt x="55" y="109"/>
                      </a:lnTo>
                      <a:lnTo>
                        <a:pt x="36" y="103"/>
                      </a:lnTo>
                      <a:lnTo>
                        <a:pt x="20" y="94"/>
                      </a:lnTo>
                      <a:lnTo>
                        <a:pt x="8" y="83"/>
                      </a:lnTo>
                      <a:lnTo>
                        <a:pt x="1" y="70"/>
                      </a:lnTo>
                      <a:lnTo>
                        <a:pt x="0" y="54"/>
                      </a:lnTo>
                      <a:lnTo>
                        <a:pt x="5" y="37"/>
                      </a:lnTo>
                      <a:lnTo>
                        <a:pt x="15" y="23"/>
                      </a:lnTo>
                      <a:lnTo>
                        <a:pt x="32" y="11"/>
                      </a:lnTo>
                      <a:lnTo>
                        <a:pt x="53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D07507"/>
                </a:solidFill>
                <a:ln w="0">
                  <a:solidFill>
                    <a:srgbClr val="D15B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/>
            <p:cNvGrpSpPr/>
            <p:nvPr/>
          </p:nvGrpSpPr>
          <p:grpSpPr>
            <a:xfrm>
              <a:off x="7460153" y="2781753"/>
              <a:ext cx="563403" cy="566928"/>
              <a:chOff x="3763247" y="1513208"/>
              <a:chExt cx="563403" cy="511335"/>
            </a:xfrm>
          </p:grpSpPr>
          <p:grpSp>
            <p:nvGrpSpPr>
              <p:cNvPr id="282" name="Group 281"/>
              <p:cNvGrpSpPr>
                <a:grpSpLocks noChangeAspect="1"/>
              </p:cNvGrpSpPr>
              <p:nvPr/>
            </p:nvGrpSpPr>
            <p:grpSpPr>
              <a:xfrm>
                <a:off x="3982877" y="1513208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295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282"/>
              <p:cNvGrpSpPr>
                <a:grpSpLocks noChangeAspect="1"/>
              </p:cNvGrpSpPr>
              <p:nvPr/>
            </p:nvGrpSpPr>
            <p:grpSpPr>
              <a:xfrm>
                <a:off x="4108756" y="1559792"/>
                <a:ext cx="217894" cy="374904"/>
                <a:chOff x="3799840" y="1029568"/>
                <a:chExt cx="401955" cy="691599"/>
              </a:xfrm>
            </p:grpSpPr>
            <p:sp useBgFill="1"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3799840" y="102956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106503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00B9F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4" name="Group 77"/>
              <p:cNvGrpSpPr>
                <a:grpSpLocks noChangeAspect="1"/>
              </p:cNvGrpSpPr>
              <p:nvPr/>
            </p:nvGrpSpPr>
            <p:grpSpPr bwMode="auto">
              <a:xfrm>
                <a:off x="3763247" y="1731935"/>
                <a:ext cx="455488" cy="292608"/>
                <a:chOff x="420" y="1553"/>
                <a:chExt cx="632" cy="406"/>
              </a:xfrm>
            </p:grpSpPr>
            <p:sp useBgFill="1">
              <p:nvSpPr>
                <p:cNvPr id="285" name="Freeform 79"/>
                <p:cNvSpPr>
                  <a:spLocks/>
                </p:cNvSpPr>
                <p:nvPr/>
              </p:nvSpPr>
              <p:spPr bwMode="auto">
                <a:xfrm>
                  <a:off x="420" y="1553"/>
                  <a:ext cx="632" cy="406"/>
                </a:xfrm>
                <a:custGeom>
                  <a:avLst/>
                  <a:gdLst>
                    <a:gd name="T0" fmla="*/ 1578 w 3158"/>
                    <a:gd name="T1" fmla="*/ 0 h 2034"/>
                    <a:gd name="T2" fmla="*/ 1603 w 3158"/>
                    <a:gd name="T3" fmla="*/ 1 h 2034"/>
                    <a:gd name="T4" fmla="*/ 1630 w 3158"/>
                    <a:gd name="T5" fmla="*/ 4 h 2034"/>
                    <a:gd name="T6" fmla="*/ 1659 w 3158"/>
                    <a:gd name="T7" fmla="*/ 10 h 2034"/>
                    <a:gd name="T8" fmla="*/ 1688 w 3158"/>
                    <a:gd name="T9" fmla="*/ 21 h 2034"/>
                    <a:gd name="T10" fmla="*/ 1718 w 3158"/>
                    <a:gd name="T11" fmla="*/ 35 h 2034"/>
                    <a:gd name="T12" fmla="*/ 3049 w 3158"/>
                    <a:gd name="T13" fmla="*/ 834 h 2034"/>
                    <a:gd name="T14" fmla="*/ 3081 w 3158"/>
                    <a:gd name="T15" fmla="*/ 857 h 2034"/>
                    <a:gd name="T16" fmla="*/ 3107 w 3158"/>
                    <a:gd name="T17" fmla="*/ 884 h 2034"/>
                    <a:gd name="T18" fmla="*/ 3129 w 3158"/>
                    <a:gd name="T19" fmla="*/ 914 h 2034"/>
                    <a:gd name="T20" fmla="*/ 3145 w 3158"/>
                    <a:gd name="T21" fmla="*/ 947 h 2034"/>
                    <a:gd name="T22" fmla="*/ 3154 w 3158"/>
                    <a:gd name="T23" fmla="*/ 981 h 2034"/>
                    <a:gd name="T24" fmla="*/ 3158 w 3158"/>
                    <a:gd name="T25" fmla="*/ 1017 h 2034"/>
                    <a:gd name="T26" fmla="*/ 3154 w 3158"/>
                    <a:gd name="T27" fmla="*/ 1053 h 2034"/>
                    <a:gd name="T28" fmla="*/ 3145 w 3158"/>
                    <a:gd name="T29" fmla="*/ 1088 h 2034"/>
                    <a:gd name="T30" fmla="*/ 3129 w 3158"/>
                    <a:gd name="T31" fmla="*/ 1120 h 2034"/>
                    <a:gd name="T32" fmla="*/ 3107 w 3158"/>
                    <a:gd name="T33" fmla="*/ 1150 h 2034"/>
                    <a:gd name="T34" fmla="*/ 3081 w 3158"/>
                    <a:gd name="T35" fmla="*/ 1177 h 2034"/>
                    <a:gd name="T36" fmla="*/ 3049 w 3158"/>
                    <a:gd name="T37" fmla="*/ 1200 h 2034"/>
                    <a:gd name="T38" fmla="*/ 1718 w 3158"/>
                    <a:gd name="T39" fmla="*/ 1998 h 2034"/>
                    <a:gd name="T40" fmla="*/ 1689 w 3158"/>
                    <a:gd name="T41" fmla="*/ 2013 h 2034"/>
                    <a:gd name="T42" fmla="*/ 1659 w 3158"/>
                    <a:gd name="T43" fmla="*/ 2023 h 2034"/>
                    <a:gd name="T44" fmla="*/ 1630 w 3158"/>
                    <a:gd name="T45" fmla="*/ 2030 h 2034"/>
                    <a:gd name="T46" fmla="*/ 1603 w 3158"/>
                    <a:gd name="T47" fmla="*/ 2033 h 2034"/>
                    <a:gd name="T48" fmla="*/ 1578 w 3158"/>
                    <a:gd name="T49" fmla="*/ 2034 h 2034"/>
                    <a:gd name="T50" fmla="*/ 1555 w 3158"/>
                    <a:gd name="T51" fmla="*/ 2033 h 2034"/>
                    <a:gd name="T52" fmla="*/ 1528 w 3158"/>
                    <a:gd name="T53" fmla="*/ 2030 h 2034"/>
                    <a:gd name="T54" fmla="*/ 1498 w 3158"/>
                    <a:gd name="T55" fmla="*/ 2023 h 2034"/>
                    <a:gd name="T56" fmla="*/ 1468 w 3158"/>
                    <a:gd name="T57" fmla="*/ 2013 h 2034"/>
                    <a:gd name="T58" fmla="*/ 1439 w 3158"/>
                    <a:gd name="T59" fmla="*/ 1998 h 2034"/>
                    <a:gd name="T60" fmla="*/ 109 w 3158"/>
                    <a:gd name="T61" fmla="*/ 1200 h 2034"/>
                    <a:gd name="T62" fmla="*/ 77 w 3158"/>
                    <a:gd name="T63" fmla="*/ 1177 h 2034"/>
                    <a:gd name="T64" fmla="*/ 50 w 3158"/>
                    <a:gd name="T65" fmla="*/ 1150 h 2034"/>
                    <a:gd name="T66" fmla="*/ 29 w 3158"/>
                    <a:gd name="T67" fmla="*/ 1120 h 2034"/>
                    <a:gd name="T68" fmla="*/ 13 w 3158"/>
                    <a:gd name="T69" fmla="*/ 1087 h 2034"/>
                    <a:gd name="T70" fmla="*/ 4 w 3158"/>
                    <a:gd name="T71" fmla="*/ 1052 h 2034"/>
                    <a:gd name="T72" fmla="*/ 0 w 3158"/>
                    <a:gd name="T73" fmla="*/ 1016 h 2034"/>
                    <a:gd name="T74" fmla="*/ 4 w 3158"/>
                    <a:gd name="T75" fmla="*/ 980 h 2034"/>
                    <a:gd name="T76" fmla="*/ 13 w 3158"/>
                    <a:gd name="T77" fmla="*/ 946 h 2034"/>
                    <a:gd name="T78" fmla="*/ 29 w 3158"/>
                    <a:gd name="T79" fmla="*/ 913 h 2034"/>
                    <a:gd name="T80" fmla="*/ 51 w 3158"/>
                    <a:gd name="T81" fmla="*/ 883 h 2034"/>
                    <a:gd name="T82" fmla="*/ 77 w 3158"/>
                    <a:gd name="T83" fmla="*/ 856 h 2034"/>
                    <a:gd name="T84" fmla="*/ 109 w 3158"/>
                    <a:gd name="T85" fmla="*/ 834 h 2034"/>
                    <a:gd name="T86" fmla="*/ 1440 w 3158"/>
                    <a:gd name="T87" fmla="*/ 35 h 2034"/>
                    <a:gd name="T88" fmla="*/ 1469 w 3158"/>
                    <a:gd name="T89" fmla="*/ 21 h 2034"/>
                    <a:gd name="T90" fmla="*/ 1499 w 3158"/>
                    <a:gd name="T91" fmla="*/ 11 h 2034"/>
                    <a:gd name="T92" fmla="*/ 1528 w 3158"/>
                    <a:gd name="T93" fmla="*/ 4 h 2034"/>
                    <a:gd name="T94" fmla="*/ 1555 w 3158"/>
                    <a:gd name="T95" fmla="*/ 1 h 2034"/>
                    <a:gd name="T96" fmla="*/ 1578 w 3158"/>
                    <a:gd name="T97" fmla="*/ 0 h 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58" h="2034">
                      <a:moveTo>
                        <a:pt x="1578" y="0"/>
                      </a:moveTo>
                      <a:lnTo>
                        <a:pt x="1603" y="1"/>
                      </a:lnTo>
                      <a:lnTo>
                        <a:pt x="1630" y="4"/>
                      </a:lnTo>
                      <a:lnTo>
                        <a:pt x="1659" y="10"/>
                      </a:lnTo>
                      <a:lnTo>
                        <a:pt x="1688" y="21"/>
                      </a:lnTo>
                      <a:lnTo>
                        <a:pt x="1718" y="35"/>
                      </a:lnTo>
                      <a:lnTo>
                        <a:pt x="3049" y="834"/>
                      </a:lnTo>
                      <a:lnTo>
                        <a:pt x="3081" y="857"/>
                      </a:lnTo>
                      <a:lnTo>
                        <a:pt x="3107" y="884"/>
                      </a:lnTo>
                      <a:lnTo>
                        <a:pt x="3129" y="914"/>
                      </a:lnTo>
                      <a:lnTo>
                        <a:pt x="3145" y="947"/>
                      </a:lnTo>
                      <a:lnTo>
                        <a:pt x="3154" y="981"/>
                      </a:lnTo>
                      <a:lnTo>
                        <a:pt x="3158" y="1017"/>
                      </a:lnTo>
                      <a:lnTo>
                        <a:pt x="3154" y="1053"/>
                      </a:lnTo>
                      <a:lnTo>
                        <a:pt x="3145" y="1088"/>
                      </a:lnTo>
                      <a:lnTo>
                        <a:pt x="3129" y="1120"/>
                      </a:lnTo>
                      <a:lnTo>
                        <a:pt x="3107" y="1150"/>
                      </a:lnTo>
                      <a:lnTo>
                        <a:pt x="3081" y="1177"/>
                      </a:lnTo>
                      <a:lnTo>
                        <a:pt x="3049" y="1200"/>
                      </a:lnTo>
                      <a:lnTo>
                        <a:pt x="1718" y="1998"/>
                      </a:lnTo>
                      <a:lnTo>
                        <a:pt x="1689" y="2013"/>
                      </a:lnTo>
                      <a:lnTo>
                        <a:pt x="1659" y="2023"/>
                      </a:lnTo>
                      <a:lnTo>
                        <a:pt x="1630" y="2030"/>
                      </a:lnTo>
                      <a:lnTo>
                        <a:pt x="1603" y="2033"/>
                      </a:lnTo>
                      <a:lnTo>
                        <a:pt x="1578" y="2034"/>
                      </a:lnTo>
                      <a:lnTo>
                        <a:pt x="1555" y="2033"/>
                      </a:lnTo>
                      <a:lnTo>
                        <a:pt x="1528" y="2030"/>
                      </a:lnTo>
                      <a:lnTo>
                        <a:pt x="1498" y="2023"/>
                      </a:lnTo>
                      <a:lnTo>
                        <a:pt x="1468" y="2013"/>
                      </a:lnTo>
                      <a:lnTo>
                        <a:pt x="1439" y="1998"/>
                      </a:lnTo>
                      <a:lnTo>
                        <a:pt x="109" y="1200"/>
                      </a:lnTo>
                      <a:lnTo>
                        <a:pt x="77" y="1177"/>
                      </a:lnTo>
                      <a:lnTo>
                        <a:pt x="50" y="1150"/>
                      </a:lnTo>
                      <a:lnTo>
                        <a:pt x="29" y="1120"/>
                      </a:lnTo>
                      <a:lnTo>
                        <a:pt x="13" y="1087"/>
                      </a:lnTo>
                      <a:lnTo>
                        <a:pt x="4" y="1052"/>
                      </a:lnTo>
                      <a:lnTo>
                        <a:pt x="0" y="1016"/>
                      </a:lnTo>
                      <a:lnTo>
                        <a:pt x="4" y="980"/>
                      </a:lnTo>
                      <a:lnTo>
                        <a:pt x="13" y="946"/>
                      </a:lnTo>
                      <a:lnTo>
                        <a:pt x="29" y="913"/>
                      </a:lnTo>
                      <a:lnTo>
                        <a:pt x="51" y="883"/>
                      </a:lnTo>
                      <a:lnTo>
                        <a:pt x="77" y="856"/>
                      </a:lnTo>
                      <a:lnTo>
                        <a:pt x="109" y="834"/>
                      </a:lnTo>
                      <a:lnTo>
                        <a:pt x="1440" y="35"/>
                      </a:lnTo>
                      <a:lnTo>
                        <a:pt x="1469" y="21"/>
                      </a:lnTo>
                      <a:lnTo>
                        <a:pt x="1499" y="11"/>
                      </a:lnTo>
                      <a:lnTo>
                        <a:pt x="1528" y="4"/>
                      </a:lnTo>
                      <a:lnTo>
                        <a:pt x="1555" y="1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80"/>
                <p:cNvSpPr>
                  <a:spLocks/>
                </p:cNvSpPr>
                <p:nvPr/>
              </p:nvSpPr>
              <p:spPr bwMode="auto">
                <a:xfrm>
                  <a:off x="452" y="1585"/>
                  <a:ext cx="568" cy="342"/>
                </a:xfrm>
                <a:custGeom>
                  <a:avLst/>
                  <a:gdLst>
                    <a:gd name="T0" fmla="*/ 1417 w 2837"/>
                    <a:gd name="T1" fmla="*/ 0 h 1714"/>
                    <a:gd name="T2" fmla="*/ 1440 w 2837"/>
                    <a:gd name="T3" fmla="*/ 1 h 1714"/>
                    <a:gd name="T4" fmla="*/ 1459 w 2837"/>
                    <a:gd name="T5" fmla="*/ 6 h 1714"/>
                    <a:gd name="T6" fmla="*/ 1475 w 2837"/>
                    <a:gd name="T7" fmla="*/ 13 h 1714"/>
                    <a:gd name="T8" fmla="*/ 2806 w 2837"/>
                    <a:gd name="T9" fmla="*/ 811 h 1714"/>
                    <a:gd name="T10" fmla="*/ 2823 w 2837"/>
                    <a:gd name="T11" fmla="*/ 826 h 1714"/>
                    <a:gd name="T12" fmla="*/ 2834 w 2837"/>
                    <a:gd name="T13" fmla="*/ 840 h 1714"/>
                    <a:gd name="T14" fmla="*/ 2837 w 2837"/>
                    <a:gd name="T15" fmla="*/ 856 h 1714"/>
                    <a:gd name="T16" fmla="*/ 2834 w 2837"/>
                    <a:gd name="T17" fmla="*/ 874 h 1714"/>
                    <a:gd name="T18" fmla="*/ 2823 w 2837"/>
                    <a:gd name="T19" fmla="*/ 888 h 1714"/>
                    <a:gd name="T20" fmla="*/ 2806 w 2837"/>
                    <a:gd name="T21" fmla="*/ 903 h 1714"/>
                    <a:gd name="T22" fmla="*/ 1475 w 2837"/>
                    <a:gd name="T23" fmla="*/ 1701 h 1714"/>
                    <a:gd name="T24" fmla="*/ 1459 w 2837"/>
                    <a:gd name="T25" fmla="*/ 1708 h 1714"/>
                    <a:gd name="T26" fmla="*/ 1440 w 2837"/>
                    <a:gd name="T27" fmla="*/ 1713 h 1714"/>
                    <a:gd name="T28" fmla="*/ 1417 w 2837"/>
                    <a:gd name="T29" fmla="*/ 1714 h 1714"/>
                    <a:gd name="T30" fmla="*/ 1396 w 2837"/>
                    <a:gd name="T31" fmla="*/ 1713 h 1714"/>
                    <a:gd name="T32" fmla="*/ 1377 w 2837"/>
                    <a:gd name="T33" fmla="*/ 1708 h 1714"/>
                    <a:gd name="T34" fmla="*/ 1361 w 2837"/>
                    <a:gd name="T35" fmla="*/ 1701 h 1714"/>
                    <a:gd name="T36" fmla="*/ 30 w 2837"/>
                    <a:gd name="T37" fmla="*/ 903 h 1714"/>
                    <a:gd name="T38" fmla="*/ 14 w 2837"/>
                    <a:gd name="T39" fmla="*/ 891 h 1714"/>
                    <a:gd name="T40" fmla="*/ 5 w 2837"/>
                    <a:gd name="T41" fmla="*/ 878 h 1714"/>
                    <a:gd name="T42" fmla="*/ 0 w 2837"/>
                    <a:gd name="T43" fmla="*/ 864 h 1714"/>
                    <a:gd name="T44" fmla="*/ 0 w 2837"/>
                    <a:gd name="T45" fmla="*/ 850 h 1714"/>
                    <a:gd name="T46" fmla="*/ 5 w 2837"/>
                    <a:gd name="T47" fmla="*/ 835 h 1714"/>
                    <a:gd name="T48" fmla="*/ 14 w 2837"/>
                    <a:gd name="T49" fmla="*/ 823 h 1714"/>
                    <a:gd name="T50" fmla="*/ 30 w 2837"/>
                    <a:gd name="T51" fmla="*/ 811 h 1714"/>
                    <a:gd name="T52" fmla="*/ 1361 w 2837"/>
                    <a:gd name="T53" fmla="*/ 13 h 1714"/>
                    <a:gd name="T54" fmla="*/ 1377 w 2837"/>
                    <a:gd name="T55" fmla="*/ 6 h 1714"/>
                    <a:gd name="T56" fmla="*/ 1396 w 2837"/>
                    <a:gd name="T57" fmla="*/ 1 h 1714"/>
                    <a:gd name="T58" fmla="*/ 1417 w 2837"/>
                    <a:gd name="T59" fmla="*/ 0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37" h="1714">
                      <a:moveTo>
                        <a:pt x="1417" y="0"/>
                      </a:moveTo>
                      <a:lnTo>
                        <a:pt x="1440" y="1"/>
                      </a:lnTo>
                      <a:lnTo>
                        <a:pt x="1459" y="6"/>
                      </a:lnTo>
                      <a:lnTo>
                        <a:pt x="1475" y="13"/>
                      </a:lnTo>
                      <a:lnTo>
                        <a:pt x="2806" y="811"/>
                      </a:lnTo>
                      <a:lnTo>
                        <a:pt x="2823" y="826"/>
                      </a:lnTo>
                      <a:lnTo>
                        <a:pt x="2834" y="840"/>
                      </a:lnTo>
                      <a:lnTo>
                        <a:pt x="2837" y="856"/>
                      </a:lnTo>
                      <a:lnTo>
                        <a:pt x="2834" y="874"/>
                      </a:lnTo>
                      <a:lnTo>
                        <a:pt x="2823" y="888"/>
                      </a:lnTo>
                      <a:lnTo>
                        <a:pt x="2806" y="903"/>
                      </a:lnTo>
                      <a:lnTo>
                        <a:pt x="1475" y="1701"/>
                      </a:lnTo>
                      <a:lnTo>
                        <a:pt x="1459" y="1708"/>
                      </a:lnTo>
                      <a:lnTo>
                        <a:pt x="1440" y="1713"/>
                      </a:lnTo>
                      <a:lnTo>
                        <a:pt x="1417" y="1714"/>
                      </a:lnTo>
                      <a:lnTo>
                        <a:pt x="1396" y="1713"/>
                      </a:lnTo>
                      <a:lnTo>
                        <a:pt x="1377" y="1708"/>
                      </a:lnTo>
                      <a:lnTo>
                        <a:pt x="1361" y="1701"/>
                      </a:lnTo>
                      <a:lnTo>
                        <a:pt x="30" y="903"/>
                      </a:lnTo>
                      <a:lnTo>
                        <a:pt x="14" y="891"/>
                      </a:lnTo>
                      <a:lnTo>
                        <a:pt x="5" y="878"/>
                      </a:lnTo>
                      <a:lnTo>
                        <a:pt x="0" y="864"/>
                      </a:lnTo>
                      <a:lnTo>
                        <a:pt x="0" y="850"/>
                      </a:lnTo>
                      <a:lnTo>
                        <a:pt x="5" y="835"/>
                      </a:lnTo>
                      <a:lnTo>
                        <a:pt x="14" y="823"/>
                      </a:lnTo>
                      <a:lnTo>
                        <a:pt x="30" y="811"/>
                      </a:lnTo>
                      <a:lnTo>
                        <a:pt x="1361" y="13"/>
                      </a:lnTo>
                      <a:lnTo>
                        <a:pt x="1377" y="6"/>
                      </a:lnTo>
                      <a:lnTo>
                        <a:pt x="1396" y="1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1"/>
                <p:cNvSpPr>
                  <a:spLocks/>
                </p:cNvSpPr>
                <p:nvPr/>
              </p:nvSpPr>
              <p:spPr bwMode="auto">
                <a:xfrm>
                  <a:off x="492" y="1610"/>
                  <a:ext cx="488" cy="292"/>
                </a:xfrm>
                <a:custGeom>
                  <a:avLst/>
                  <a:gdLst>
                    <a:gd name="T0" fmla="*/ 1219 w 2438"/>
                    <a:gd name="T1" fmla="*/ 0 h 1463"/>
                    <a:gd name="T2" fmla="*/ 2438 w 2438"/>
                    <a:gd name="T3" fmla="*/ 731 h 1463"/>
                    <a:gd name="T4" fmla="*/ 1219 w 2438"/>
                    <a:gd name="T5" fmla="*/ 1463 h 1463"/>
                    <a:gd name="T6" fmla="*/ 0 w 2438"/>
                    <a:gd name="T7" fmla="*/ 731 h 1463"/>
                    <a:gd name="T8" fmla="*/ 1219 w 2438"/>
                    <a:gd name="T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8" h="1463">
                      <a:moveTo>
                        <a:pt x="1219" y="0"/>
                      </a:moveTo>
                      <a:lnTo>
                        <a:pt x="2438" y="731"/>
                      </a:lnTo>
                      <a:lnTo>
                        <a:pt x="1219" y="1463"/>
                      </a:lnTo>
                      <a:lnTo>
                        <a:pt x="0" y="731"/>
                      </a:lnTo>
                      <a:lnTo>
                        <a:pt x="1219" y="0"/>
                      </a:lnTo>
                      <a:close/>
                    </a:path>
                  </a:pathLst>
                </a:custGeom>
                <a:solidFill>
                  <a:srgbClr val="2881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82"/>
                <p:cNvSpPr>
                  <a:spLocks noEditPoints="1"/>
                </p:cNvSpPr>
                <p:nvPr/>
              </p:nvSpPr>
              <p:spPr bwMode="auto">
                <a:xfrm>
                  <a:off x="601" y="1610"/>
                  <a:ext cx="265" cy="292"/>
                </a:xfrm>
                <a:custGeom>
                  <a:avLst/>
                  <a:gdLst>
                    <a:gd name="T0" fmla="*/ 657 w 1324"/>
                    <a:gd name="T1" fmla="*/ 657 h 1463"/>
                    <a:gd name="T2" fmla="*/ 1324 w 1324"/>
                    <a:gd name="T3" fmla="*/ 1073 h 1463"/>
                    <a:gd name="T4" fmla="*/ 675 w 1324"/>
                    <a:gd name="T5" fmla="*/ 1463 h 1463"/>
                    <a:gd name="T6" fmla="*/ 0 w 1324"/>
                    <a:gd name="T7" fmla="*/ 1057 h 1463"/>
                    <a:gd name="T8" fmla="*/ 657 w 1324"/>
                    <a:gd name="T9" fmla="*/ 657 h 1463"/>
                    <a:gd name="T10" fmla="*/ 675 w 1324"/>
                    <a:gd name="T11" fmla="*/ 0 h 1463"/>
                    <a:gd name="T12" fmla="*/ 1211 w 1324"/>
                    <a:gd name="T13" fmla="*/ 321 h 1463"/>
                    <a:gd name="T14" fmla="*/ 657 w 1324"/>
                    <a:gd name="T15" fmla="*/ 657 h 1463"/>
                    <a:gd name="T16" fmla="*/ 127 w 1324"/>
                    <a:gd name="T17" fmla="*/ 328 h 1463"/>
                    <a:gd name="T18" fmla="*/ 675 w 1324"/>
                    <a:gd name="T1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4" h="1463">
                      <a:moveTo>
                        <a:pt x="657" y="657"/>
                      </a:moveTo>
                      <a:lnTo>
                        <a:pt x="1324" y="1073"/>
                      </a:lnTo>
                      <a:lnTo>
                        <a:pt x="675" y="1463"/>
                      </a:lnTo>
                      <a:lnTo>
                        <a:pt x="0" y="1057"/>
                      </a:lnTo>
                      <a:lnTo>
                        <a:pt x="657" y="657"/>
                      </a:lnTo>
                      <a:close/>
                      <a:moveTo>
                        <a:pt x="675" y="0"/>
                      </a:moveTo>
                      <a:lnTo>
                        <a:pt x="1211" y="321"/>
                      </a:lnTo>
                      <a:lnTo>
                        <a:pt x="657" y="657"/>
                      </a:lnTo>
                      <a:lnTo>
                        <a:pt x="127" y="328"/>
                      </a:lnTo>
                      <a:lnTo>
                        <a:pt x="675" y="0"/>
                      </a:lnTo>
                      <a:close/>
                    </a:path>
                  </a:pathLst>
                </a:custGeom>
                <a:solidFill>
                  <a:srgbClr val="AAD04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83"/>
                <p:cNvSpPr>
                  <a:spLocks/>
                </p:cNvSpPr>
                <p:nvPr/>
              </p:nvSpPr>
              <p:spPr bwMode="auto">
                <a:xfrm>
                  <a:off x="653" y="1739"/>
                  <a:ext cx="22" cy="15"/>
                </a:xfrm>
                <a:custGeom>
                  <a:avLst/>
                  <a:gdLst>
                    <a:gd name="T0" fmla="*/ 56 w 111"/>
                    <a:gd name="T1" fmla="*/ 0 h 77"/>
                    <a:gd name="T2" fmla="*/ 74 w 111"/>
                    <a:gd name="T3" fmla="*/ 1 h 77"/>
                    <a:gd name="T4" fmla="*/ 88 w 111"/>
                    <a:gd name="T5" fmla="*/ 7 h 77"/>
                    <a:gd name="T6" fmla="*/ 100 w 111"/>
                    <a:gd name="T7" fmla="*/ 16 h 77"/>
                    <a:gd name="T8" fmla="*/ 109 w 111"/>
                    <a:gd name="T9" fmla="*/ 27 h 77"/>
                    <a:gd name="T10" fmla="*/ 111 w 111"/>
                    <a:gd name="T11" fmla="*/ 39 h 77"/>
                    <a:gd name="T12" fmla="*/ 109 w 111"/>
                    <a:gd name="T13" fmla="*/ 51 h 77"/>
                    <a:gd name="T14" fmla="*/ 100 w 111"/>
                    <a:gd name="T15" fmla="*/ 62 h 77"/>
                    <a:gd name="T16" fmla="*/ 88 w 111"/>
                    <a:gd name="T17" fmla="*/ 70 h 77"/>
                    <a:gd name="T18" fmla="*/ 74 w 111"/>
                    <a:gd name="T19" fmla="*/ 75 h 77"/>
                    <a:gd name="T20" fmla="*/ 56 w 111"/>
                    <a:gd name="T21" fmla="*/ 77 h 77"/>
                    <a:gd name="T22" fmla="*/ 38 w 111"/>
                    <a:gd name="T23" fmla="*/ 75 h 77"/>
                    <a:gd name="T24" fmla="*/ 23 w 111"/>
                    <a:gd name="T25" fmla="*/ 70 h 77"/>
                    <a:gd name="T26" fmla="*/ 11 w 111"/>
                    <a:gd name="T27" fmla="*/ 62 h 77"/>
                    <a:gd name="T28" fmla="*/ 2 w 111"/>
                    <a:gd name="T29" fmla="*/ 51 h 77"/>
                    <a:gd name="T30" fmla="*/ 0 w 111"/>
                    <a:gd name="T31" fmla="*/ 39 h 77"/>
                    <a:gd name="T32" fmla="*/ 2 w 111"/>
                    <a:gd name="T33" fmla="*/ 27 h 77"/>
                    <a:gd name="T34" fmla="*/ 11 w 111"/>
                    <a:gd name="T35" fmla="*/ 16 h 77"/>
                    <a:gd name="T36" fmla="*/ 23 w 111"/>
                    <a:gd name="T37" fmla="*/ 7 h 77"/>
                    <a:gd name="T38" fmla="*/ 38 w 111"/>
                    <a:gd name="T39" fmla="*/ 1 h 77"/>
                    <a:gd name="T40" fmla="*/ 56 w 111"/>
                    <a:gd name="T4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1" h="77">
                      <a:moveTo>
                        <a:pt x="56" y="0"/>
                      </a:moveTo>
                      <a:lnTo>
                        <a:pt x="74" y="1"/>
                      </a:lnTo>
                      <a:lnTo>
                        <a:pt x="88" y="7"/>
                      </a:lnTo>
                      <a:lnTo>
                        <a:pt x="100" y="16"/>
                      </a:lnTo>
                      <a:lnTo>
                        <a:pt x="109" y="27"/>
                      </a:lnTo>
                      <a:lnTo>
                        <a:pt x="111" y="39"/>
                      </a:lnTo>
                      <a:lnTo>
                        <a:pt x="109" y="51"/>
                      </a:lnTo>
                      <a:lnTo>
                        <a:pt x="100" y="62"/>
                      </a:lnTo>
                      <a:lnTo>
                        <a:pt x="88" y="70"/>
                      </a:lnTo>
                      <a:lnTo>
                        <a:pt x="74" y="75"/>
                      </a:lnTo>
                      <a:lnTo>
                        <a:pt x="56" y="77"/>
                      </a:lnTo>
                      <a:lnTo>
                        <a:pt x="38" y="75"/>
                      </a:lnTo>
                      <a:lnTo>
                        <a:pt x="23" y="70"/>
                      </a:lnTo>
                      <a:lnTo>
                        <a:pt x="11" y="62"/>
                      </a:lnTo>
                      <a:lnTo>
                        <a:pt x="2" y="51"/>
                      </a:lnTo>
                      <a:lnTo>
                        <a:pt x="0" y="39"/>
                      </a:lnTo>
                      <a:lnTo>
                        <a:pt x="2" y="27"/>
                      </a:lnTo>
                      <a:lnTo>
                        <a:pt x="11" y="16"/>
                      </a:lnTo>
                      <a:lnTo>
                        <a:pt x="23" y="7"/>
                      </a:lnTo>
                      <a:lnTo>
                        <a:pt x="38" y="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D15B00"/>
                </a:solidFill>
                <a:ln w="0">
                  <a:solidFill>
                    <a:srgbClr val="D15B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84"/>
                <p:cNvSpPr>
                  <a:spLocks/>
                </p:cNvSpPr>
                <p:nvPr/>
              </p:nvSpPr>
              <p:spPr bwMode="auto">
                <a:xfrm>
                  <a:off x="636" y="1745"/>
                  <a:ext cx="28" cy="20"/>
                </a:xfrm>
                <a:custGeom>
                  <a:avLst/>
                  <a:gdLst>
                    <a:gd name="T0" fmla="*/ 69 w 139"/>
                    <a:gd name="T1" fmla="*/ 0 h 97"/>
                    <a:gd name="T2" fmla="*/ 91 w 139"/>
                    <a:gd name="T3" fmla="*/ 2 h 97"/>
                    <a:gd name="T4" fmla="*/ 110 w 139"/>
                    <a:gd name="T5" fmla="*/ 9 h 97"/>
                    <a:gd name="T6" fmla="*/ 126 w 139"/>
                    <a:gd name="T7" fmla="*/ 19 h 97"/>
                    <a:gd name="T8" fmla="*/ 135 w 139"/>
                    <a:gd name="T9" fmla="*/ 34 h 97"/>
                    <a:gd name="T10" fmla="*/ 139 w 139"/>
                    <a:gd name="T11" fmla="*/ 48 h 97"/>
                    <a:gd name="T12" fmla="*/ 135 w 139"/>
                    <a:gd name="T13" fmla="*/ 64 h 97"/>
                    <a:gd name="T14" fmla="*/ 126 w 139"/>
                    <a:gd name="T15" fmla="*/ 77 h 97"/>
                    <a:gd name="T16" fmla="*/ 110 w 139"/>
                    <a:gd name="T17" fmla="*/ 88 h 97"/>
                    <a:gd name="T18" fmla="*/ 91 w 139"/>
                    <a:gd name="T19" fmla="*/ 94 h 97"/>
                    <a:gd name="T20" fmla="*/ 69 w 139"/>
                    <a:gd name="T21" fmla="*/ 97 h 97"/>
                    <a:gd name="T22" fmla="*/ 47 w 139"/>
                    <a:gd name="T23" fmla="*/ 94 h 97"/>
                    <a:gd name="T24" fmla="*/ 28 w 139"/>
                    <a:gd name="T25" fmla="*/ 88 h 97"/>
                    <a:gd name="T26" fmla="*/ 13 w 139"/>
                    <a:gd name="T27" fmla="*/ 77 h 97"/>
                    <a:gd name="T28" fmla="*/ 3 w 139"/>
                    <a:gd name="T29" fmla="*/ 64 h 97"/>
                    <a:gd name="T30" fmla="*/ 0 w 139"/>
                    <a:gd name="T31" fmla="*/ 48 h 97"/>
                    <a:gd name="T32" fmla="*/ 3 w 139"/>
                    <a:gd name="T33" fmla="*/ 34 h 97"/>
                    <a:gd name="T34" fmla="*/ 13 w 139"/>
                    <a:gd name="T35" fmla="*/ 19 h 97"/>
                    <a:gd name="T36" fmla="*/ 28 w 139"/>
                    <a:gd name="T37" fmla="*/ 9 h 97"/>
                    <a:gd name="T38" fmla="*/ 47 w 139"/>
                    <a:gd name="T39" fmla="*/ 2 h 97"/>
                    <a:gd name="T40" fmla="*/ 69 w 139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9" h="97">
                      <a:moveTo>
                        <a:pt x="69" y="0"/>
                      </a:moveTo>
                      <a:lnTo>
                        <a:pt x="91" y="2"/>
                      </a:lnTo>
                      <a:lnTo>
                        <a:pt x="110" y="9"/>
                      </a:lnTo>
                      <a:lnTo>
                        <a:pt x="126" y="19"/>
                      </a:lnTo>
                      <a:lnTo>
                        <a:pt x="135" y="34"/>
                      </a:lnTo>
                      <a:lnTo>
                        <a:pt x="139" y="48"/>
                      </a:lnTo>
                      <a:lnTo>
                        <a:pt x="135" y="64"/>
                      </a:lnTo>
                      <a:lnTo>
                        <a:pt x="126" y="77"/>
                      </a:lnTo>
                      <a:lnTo>
                        <a:pt x="110" y="88"/>
                      </a:lnTo>
                      <a:lnTo>
                        <a:pt x="91" y="94"/>
                      </a:lnTo>
                      <a:lnTo>
                        <a:pt x="69" y="97"/>
                      </a:lnTo>
                      <a:lnTo>
                        <a:pt x="47" y="94"/>
                      </a:lnTo>
                      <a:lnTo>
                        <a:pt x="28" y="88"/>
                      </a:lnTo>
                      <a:lnTo>
                        <a:pt x="13" y="77"/>
                      </a:lnTo>
                      <a:lnTo>
                        <a:pt x="3" y="64"/>
                      </a:lnTo>
                      <a:lnTo>
                        <a:pt x="0" y="48"/>
                      </a:lnTo>
                      <a:lnTo>
                        <a:pt x="3" y="34"/>
                      </a:lnTo>
                      <a:lnTo>
                        <a:pt x="13" y="19"/>
                      </a:lnTo>
                      <a:lnTo>
                        <a:pt x="28" y="9"/>
                      </a:lnTo>
                      <a:lnTo>
                        <a:pt x="47" y="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D15B00"/>
                </a:solidFill>
                <a:ln w="0">
                  <a:solidFill>
                    <a:srgbClr val="D15B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85"/>
                <p:cNvSpPr>
                  <a:spLocks/>
                </p:cNvSpPr>
                <p:nvPr/>
              </p:nvSpPr>
              <p:spPr bwMode="auto">
                <a:xfrm>
                  <a:off x="545" y="1707"/>
                  <a:ext cx="187" cy="114"/>
                </a:xfrm>
                <a:custGeom>
                  <a:avLst/>
                  <a:gdLst>
                    <a:gd name="T0" fmla="*/ 659 w 938"/>
                    <a:gd name="T1" fmla="*/ 0 h 573"/>
                    <a:gd name="T2" fmla="*/ 938 w 938"/>
                    <a:gd name="T3" fmla="*/ 173 h 573"/>
                    <a:gd name="T4" fmla="*/ 281 w 938"/>
                    <a:gd name="T5" fmla="*/ 573 h 573"/>
                    <a:gd name="T6" fmla="*/ 0 w 938"/>
                    <a:gd name="T7" fmla="*/ 405 h 573"/>
                    <a:gd name="T8" fmla="*/ 659 w 938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8" h="573">
                      <a:moveTo>
                        <a:pt x="659" y="0"/>
                      </a:moveTo>
                      <a:lnTo>
                        <a:pt x="938" y="173"/>
                      </a:lnTo>
                      <a:lnTo>
                        <a:pt x="281" y="573"/>
                      </a:lnTo>
                      <a:lnTo>
                        <a:pt x="0" y="405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solidFill>
                  <a:srgbClr val="DDECB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86"/>
                <p:cNvSpPr>
                  <a:spLocks noEditPoints="1"/>
                </p:cNvSpPr>
                <p:nvPr/>
              </p:nvSpPr>
              <p:spPr bwMode="auto">
                <a:xfrm>
                  <a:off x="560" y="1641"/>
                  <a:ext cx="311" cy="217"/>
                </a:xfrm>
                <a:custGeom>
                  <a:avLst/>
                  <a:gdLst>
                    <a:gd name="T0" fmla="*/ 846 w 1558"/>
                    <a:gd name="T1" fmla="*/ 979 h 1084"/>
                    <a:gd name="T2" fmla="*/ 869 w 1558"/>
                    <a:gd name="T3" fmla="*/ 1039 h 1084"/>
                    <a:gd name="T4" fmla="*/ 807 w 1558"/>
                    <a:gd name="T5" fmla="*/ 1082 h 1084"/>
                    <a:gd name="T6" fmla="*/ 721 w 1558"/>
                    <a:gd name="T7" fmla="*/ 1066 h 1084"/>
                    <a:gd name="T8" fmla="*/ 700 w 1558"/>
                    <a:gd name="T9" fmla="*/ 1006 h 1084"/>
                    <a:gd name="T10" fmla="*/ 760 w 1558"/>
                    <a:gd name="T11" fmla="*/ 964 h 1084"/>
                    <a:gd name="T12" fmla="*/ 1194 w 1558"/>
                    <a:gd name="T13" fmla="*/ 879 h 1084"/>
                    <a:gd name="T14" fmla="*/ 1218 w 1558"/>
                    <a:gd name="T15" fmla="*/ 932 h 1084"/>
                    <a:gd name="T16" fmla="*/ 1154 w 1558"/>
                    <a:gd name="T17" fmla="*/ 965 h 1084"/>
                    <a:gd name="T18" fmla="*/ 1089 w 1558"/>
                    <a:gd name="T19" fmla="*/ 932 h 1084"/>
                    <a:gd name="T20" fmla="*/ 1114 w 1558"/>
                    <a:gd name="T21" fmla="*/ 879 h 1084"/>
                    <a:gd name="T22" fmla="*/ 928 w 1558"/>
                    <a:gd name="T23" fmla="*/ 618 h 1084"/>
                    <a:gd name="T24" fmla="*/ 1041 w 1558"/>
                    <a:gd name="T25" fmla="*/ 671 h 1084"/>
                    <a:gd name="T26" fmla="*/ 1067 w 1558"/>
                    <a:gd name="T27" fmla="*/ 765 h 1084"/>
                    <a:gd name="T28" fmla="*/ 992 w 1558"/>
                    <a:gd name="T29" fmla="*/ 844 h 1084"/>
                    <a:gd name="T30" fmla="*/ 857 w 1558"/>
                    <a:gd name="T31" fmla="*/ 862 h 1084"/>
                    <a:gd name="T32" fmla="*/ 744 w 1558"/>
                    <a:gd name="T33" fmla="*/ 810 h 1084"/>
                    <a:gd name="T34" fmla="*/ 718 w 1558"/>
                    <a:gd name="T35" fmla="*/ 714 h 1084"/>
                    <a:gd name="T36" fmla="*/ 793 w 1558"/>
                    <a:gd name="T37" fmla="*/ 637 h 1084"/>
                    <a:gd name="T38" fmla="*/ 1201 w 1558"/>
                    <a:gd name="T39" fmla="*/ 434 h 1084"/>
                    <a:gd name="T40" fmla="*/ 1280 w 1558"/>
                    <a:gd name="T41" fmla="*/ 465 h 1084"/>
                    <a:gd name="T42" fmla="*/ 1280 w 1558"/>
                    <a:gd name="T43" fmla="*/ 529 h 1084"/>
                    <a:gd name="T44" fmla="*/ 1201 w 1558"/>
                    <a:gd name="T45" fmla="*/ 561 h 1084"/>
                    <a:gd name="T46" fmla="*/ 1123 w 1558"/>
                    <a:gd name="T47" fmla="*/ 529 h 1084"/>
                    <a:gd name="T48" fmla="*/ 1123 w 1558"/>
                    <a:gd name="T49" fmla="*/ 465 h 1084"/>
                    <a:gd name="T50" fmla="*/ 1201 w 1558"/>
                    <a:gd name="T51" fmla="*/ 434 h 1084"/>
                    <a:gd name="T52" fmla="*/ 168 w 1558"/>
                    <a:gd name="T53" fmla="*/ 440 h 1084"/>
                    <a:gd name="T54" fmla="*/ 193 w 1558"/>
                    <a:gd name="T55" fmla="*/ 507 h 1084"/>
                    <a:gd name="T56" fmla="*/ 124 w 1558"/>
                    <a:gd name="T57" fmla="*/ 555 h 1084"/>
                    <a:gd name="T58" fmla="*/ 29 w 1558"/>
                    <a:gd name="T59" fmla="*/ 537 h 1084"/>
                    <a:gd name="T60" fmla="*/ 3 w 1558"/>
                    <a:gd name="T61" fmla="*/ 470 h 1084"/>
                    <a:gd name="T62" fmla="*/ 72 w 1558"/>
                    <a:gd name="T63" fmla="*/ 422 h 1084"/>
                    <a:gd name="T64" fmla="*/ 1528 w 1558"/>
                    <a:gd name="T65" fmla="*/ 337 h 1084"/>
                    <a:gd name="T66" fmla="*/ 1554 w 1558"/>
                    <a:gd name="T67" fmla="*/ 398 h 1084"/>
                    <a:gd name="T68" fmla="*/ 1482 w 1558"/>
                    <a:gd name="T69" fmla="*/ 434 h 1084"/>
                    <a:gd name="T70" fmla="*/ 1411 w 1558"/>
                    <a:gd name="T71" fmla="*/ 398 h 1084"/>
                    <a:gd name="T72" fmla="*/ 1437 w 1558"/>
                    <a:gd name="T73" fmla="*/ 337 h 1084"/>
                    <a:gd name="T74" fmla="*/ 995 w 1558"/>
                    <a:gd name="T75" fmla="*/ 134 h 1084"/>
                    <a:gd name="T76" fmla="*/ 1058 w 1558"/>
                    <a:gd name="T77" fmla="*/ 178 h 1084"/>
                    <a:gd name="T78" fmla="*/ 1035 w 1558"/>
                    <a:gd name="T79" fmla="*/ 238 h 1084"/>
                    <a:gd name="T80" fmla="*/ 948 w 1558"/>
                    <a:gd name="T81" fmla="*/ 255 h 1084"/>
                    <a:gd name="T82" fmla="*/ 885 w 1558"/>
                    <a:gd name="T83" fmla="*/ 211 h 1084"/>
                    <a:gd name="T84" fmla="*/ 908 w 1558"/>
                    <a:gd name="T85" fmla="*/ 150 h 1084"/>
                    <a:gd name="T86" fmla="*/ 813 w 1558"/>
                    <a:gd name="T87" fmla="*/ 0 h 1084"/>
                    <a:gd name="T88" fmla="*/ 866 w 1558"/>
                    <a:gd name="T89" fmla="*/ 26 h 1084"/>
                    <a:gd name="T90" fmla="*/ 847 w 1558"/>
                    <a:gd name="T91" fmla="*/ 70 h 1084"/>
                    <a:gd name="T92" fmla="*/ 781 w 1558"/>
                    <a:gd name="T93" fmla="*/ 70 h 1084"/>
                    <a:gd name="T94" fmla="*/ 761 w 1558"/>
                    <a:gd name="T95" fmla="*/ 26 h 1084"/>
                    <a:gd name="T96" fmla="*/ 813 w 1558"/>
                    <a:gd name="T97" fmla="*/ 0 h 1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58" h="1084">
                      <a:moveTo>
                        <a:pt x="784" y="961"/>
                      </a:moveTo>
                      <a:lnTo>
                        <a:pt x="807" y="964"/>
                      </a:lnTo>
                      <a:lnTo>
                        <a:pt x="828" y="970"/>
                      </a:lnTo>
                      <a:lnTo>
                        <a:pt x="846" y="979"/>
                      </a:lnTo>
                      <a:lnTo>
                        <a:pt x="860" y="991"/>
                      </a:lnTo>
                      <a:lnTo>
                        <a:pt x="869" y="1006"/>
                      </a:lnTo>
                      <a:lnTo>
                        <a:pt x="871" y="1023"/>
                      </a:lnTo>
                      <a:lnTo>
                        <a:pt x="869" y="1039"/>
                      </a:lnTo>
                      <a:lnTo>
                        <a:pt x="860" y="1053"/>
                      </a:lnTo>
                      <a:lnTo>
                        <a:pt x="846" y="1066"/>
                      </a:lnTo>
                      <a:lnTo>
                        <a:pt x="828" y="1076"/>
                      </a:lnTo>
                      <a:lnTo>
                        <a:pt x="807" y="1082"/>
                      </a:lnTo>
                      <a:lnTo>
                        <a:pt x="784" y="1084"/>
                      </a:lnTo>
                      <a:lnTo>
                        <a:pt x="760" y="1082"/>
                      </a:lnTo>
                      <a:lnTo>
                        <a:pt x="740" y="1076"/>
                      </a:lnTo>
                      <a:lnTo>
                        <a:pt x="721" y="1066"/>
                      </a:lnTo>
                      <a:lnTo>
                        <a:pt x="708" y="1053"/>
                      </a:lnTo>
                      <a:lnTo>
                        <a:pt x="700" y="1039"/>
                      </a:lnTo>
                      <a:lnTo>
                        <a:pt x="696" y="1023"/>
                      </a:lnTo>
                      <a:lnTo>
                        <a:pt x="700" y="1006"/>
                      </a:lnTo>
                      <a:lnTo>
                        <a:pt x="708" y="991"/>
                      </a:lnTo>
                      <a:lnTo>
                        <a:pt x="721" y="979"/>
                      </a:lnTo>
                      <a:lnTo>
                        <a:pt x="740" y="970"/>
                      </a:lnTo>
                      <a:lnTo>
                        <a:pt x="760" y="964"/>
                      </a:lnTo>
                      <a:lnTo>
                        <a:pt x="784" y="961"/>
                      </a:lnTo>
                      <a:close/>
                      <a:moveTo>
                        <a:pt x="1154" y="870"/>
                      </a:moveTo>
                      <a:lnTo>
                        <a:pt x="1176" y="873"/>
                      </a:lnTo>
                      <a:lnTo>
                        <a:pt x="1194" y="879"/>
                      </a:lnTo>
                      <a:lnTo>
                        <a:pt x="1209" y="890"/>
                      </a:lnTo>
                      <a:lnTo>
                        <a:pt x="1218" y="902"/>
                      </a:lnTo>
                      <a:lnTo>
                        <a:pt x="1222" y="918"/>
                      </a:lnTo>
                      <a:lnTo>
                        <a:pt x="1218" y="932"/>
                      </a:lnTo>
                      <a:lnTo>
                        <a:pt x="1209" y="945"/>
                      </a:lnTo>
                      <a:lnTo>
                        <a:pt x="1194" y="955"/>
                      </a:lnTo>
                      <a:lnTo>
                        <a:pt x="1176" y="962"/>
                      </a:lnTo>
                      <a:lnTo>
                        <a:pt x="1154" y="965"/>
                      </a:lnTo>
                      <a:lnTo>
                        <a:pt x="1132" y="962"/>
                      </a:lnTo>
                      <a:lnTo>
                        <a:pt x="1114" y="955"/>
                      </a:lnTo>
                      <a:lnTo>
                        <a:pt x="1099" y="945"/>
                      </a:lnTo>
                      <a:lnTo>
                        <a:pt x="1089" y="932"/>
                      </a:lnTo>
                      <a:lnTo>
                        <a:pt x="1087" y="918"/>
                      </a:lnTo>
                      <a:lnTo>
                        <a:pt x="1089" y="902"/>
                      </a:lnTo>
                      <a:lnTo>
                        <a:pt x="1099" y="890"/>
                      </a:lnTo>
                      <a:lnTo>
                        <a:pt x="1114" y="879"/>
                      </a:lnTo>
                      <a:lnTo>
                        <a:pt x="1132" y="873"/>
                      </a:lnTo>
                      <a:lnTo>
                        <a:pt x="1154" y="870"/>
                      </a:lnTo>
                      <a:close/>
                      <a:moveTo>
                        <a:pt x="893" y="615"/>
                      </a:moveTo>
                      <a:lnTo>
                        <a:pt x="928" y="618"/>
                      </a:lnTo>
                      <a:lnTo>
                        <a:pt x="962" y="625"/>
                      </a:lnTo>
                      <a:lnTo>
                        <a:pt x="992" y="637"/>
                      </a:lnTo>
                      <a:lnTo>
                        <a:pt x="1019" y="652"/>
                      </a:lnTo>
                      <a:lnTo>
                        <a:pt x="1041" y="671"/>
                      </a:lnTo>
                      <a:lnTo>
                        <a:pt x="1056" y="691"/>
                      </a:lnTo>
                      <a:lnTo>
                        <a:pt x="1067" y="714"/>
                      </a:lnTo>
                      <a:lnTo>
                        <a:pt x="1071" y="740"/>
                      </a:lnTo>
                      <a:lnTo>
                        <a:pt x="1067" y="765"/>
                      </a:lnTo>
                      <a:lnTo>
                        <a:pt x="1056" y="788"/>
                      </a:lnTo>
                      <a:lnTo>
                        <a:pt x="1041" y="810"/>
                      </a:lnTo>
                      <a:lnTo>
                        <a:pt x="1019" y="828"/>
                      </a:lnTo>
                      <a:lnTo>
                        <a:pt x="992" y="844"/>
                      </a:lnTo>
                      <a:lnTo>
                        <a:pt x="962" y="855"/>
                      </a:lnTo>
                      <a:lnTo>
                        <a:pt x="928" y="862"/>
                      </a:lnTo>
                      <a:lnTo>
                        <a:pt x="893" y="864"/>
                      </a:lnTo>
                      <a:lnTo>
                        <a:pt x="857" y="862"/>
                      </a:lnTo>
                      <a:lnTo>
                        <a:pt x="823" y="855"/>
                      </a:lnTo>
                      <a:lnTo>
                        <a:pt x="793" y="844"/>
                      </a:lnTo>
                      <a:lnTo>
                        <a:pt x="766" y="828"/>
                      </a:lnTo>
                      <a:lnTo>
                        <a:pt x="744" y="810"/>
                      </a:lnTo>
                      <a:lnTo>
                        <a:pt x="729" y="788"/>
                      </a:lnTo>
                      <a:lnTo>
                        <a:pt x="718" y="765"/>
                      </a:lnTo>
                      <a:lnTo>
                        <a:pt x="714" y="740"/>
                      </a:lnTo>
                      <a:lnTo>
                        <a:pt x="718" y="714"/>
                      </a:lnTo>
                      <a:lnTo>
                        <a:pt x="729" y="691"/>
                      </a:lnTo>
                      <a:lnTo>
                        <a:pt x="744" y="671"/>
                      </a:lnTo>
                      <a:lnTo>
                        <a:pt x="766" y="652"/>
                      </a:lnTo>
                      <a:lnTo>
                        <a:pt x="793" y="637"/>
                      </a:lnTo>
                      <a:lnTo>
                        <a:pt x="823" y="625"/>
                      </a:lnTo>
                      <a:lnTo>
                        <a:pt x="857" y="618"/>
                      </a:lnTo>
                      <a:lnTo>
                        <a:pt x="893" y="615"/>
                      </a:lnTo>
                      <a:close/>
                      <a:moveTo>
                        <a:pt x="1201" y="434"/>
                      </a:moveTo>
                      <a:lnTo>
                        <a:pt x="1226" y="436"/>
                      </a:lnTo>
                      <a:lnTo>
                        <a:pt x="1247" y="442"/>
                      </a:lnTo>
                      <a:lnTo>
                        <a:pt x="1265" y="452"/>
                      </a:lnTo>
                      <a:lnTo>
                        <a:pt x="1280" y="465"/>
                      </a:lnTo>
                      <a:lnTo>
                        <a:pt x="1290" y="480"/>
                      </a:lnTo>
                      <a:lnTo>
                        <a:pt x="1292" y="497"/>
                      </a:lnTo>
                      <a:lnTo>
                        <a:pt x="1290" y="514"/>
                      </a:lnTo>
                      <a:lnTo>
                        <a:pt x="1280" y="529"/>
                      </a:lnTo>
                      <a:lnTo>
                        <a:pt x="1265" y="542"/>
                      </a:lnTo>
                      <a:lnTo>
                        <a:pt x="1247" y="552"/>
                      </a:lnTo>
                      <a:lnTo>
                        <a:pt x="1226" y="558"/>
                      </a:lnTo>
                      <a:lnTo>
                        <a:pt x="1201" y="561"/>
                      </a:lnTo>
                      <a:lnTo>
                        <a:pt x="1177" y="558"/>
                      </a:lnTo>
                      <a:lnTo>
                        <a:pt x="1155" y="552"/>
                      </a:lnTo>
                      <a:lnTo>
                        <a:pt x="1137" y="542"/>
                      </a:lnTo>
                      <a:lnTo>
                        <a:pt x="1123" y="529"/>
                      </a:lnTo>
                      <a:lnTo>
                        <a:pt x="1114" y="514"/>
                      </a:lnTo>
                      <a:lnTo>
                        <a:pt x="1111" y="497"/>
                      </a:lnTo>
                      <a:lnTo>
                        <a:pt x="1114" y="480"/>
                      </a:lnTo>
                      <a:lnTo>
                        <a:pt x="1123" y="465"/>
                      </a:lnTo>
                      <a:lnTo>
                        <a:pt x="1137" y="452"/>
                      </a:lnTo>
                      <a:lnTo>
                        <a:pt x="1155" y="442"/>
                      </a:lnTo>
                      <a:lnTo>
                        <a:pt x="1177" y="436"/>
                      </a:lnTo>
                      <a:lnTo>
                        <a:pt x="1201" y="434"/>
                      </a:lnTo>
                      <a:close/>
                      <a:moveTo>
                        <a:pt x="99" y="419"/>
                      </a:moveTo>
                      <a:lnTo>
                        <a:pt x="124" y="422"/>
                      </a:lnTo>
                      <a:lnTo>
                        <a:pt x="147" y="429"/>
                      </a:lnTo>
                      <a:lnTo>
                        <a:pt x="168" y="440"/>
                      </a:lnTo>
                      <a:lnTo>
                        <a:pt x="183" y="453"/>
                      </a:lnTo>
                      <a:lnTo>
                        <a:pt x="193" y="470"/>
                      </a:lnTo>
                      <a:lnTo>
                        <a:pt x="197" y="488"/>
                      </a:lnTo>
                      <a:lnTo>
                        <a:pt x="193" y="507"/>
                      </a:lnTo>
                      <a:lnTo>
                        <a:pt x="183" y="523"/>
                      </a:lnTo>
                      <a:lnTo>
                        <a:pt x="168" y="537"/>
                      </a:lnTo>
                      <a:lnTo>
                        <a:pt x="147" y="548"/>
                      </a:lnTo>
                      <a:lnTo>
                        <a:pt x="124" y="555"/>
                      </a:lnTo>
                      <a:lnTo>
                        <a:pt x="99" y="557"/>
                      </a:lnTo>
                      <a:lnTo>
                        <a:pt x="72" y="555"/>
                      </a:lnTo>
                      <a:lnTo>
                        <a:pt x="49" y="548"/>
                      </a:lnTo>
                      <a:lnTo>
                        <a:pt x="29" y="537"/>
                      </a:lnTo>
                      <a:lnTo>
                        <a:pt x="13" y="523"/>
                      </a:lnTo>
                      <a:lnTo>
                        <a:pt x="3" y="507"/>
                      </a:lnTo>
                      <a:lnTo>
                        <a:pt x="0" y="488"/>
                      </a:lnTo>
                      <a:lnTo>
                        <a:pt x="3" y="470"/>
                      </a:lnTo>
                      <a:lnTo>
                        <a:pt x="13" y="453"/>
                      </a:lnTo>
                      <a:lnTo>
                        <a:pt x="29" y="440"/>
                      </a:lnTo>
                      <a:lnTo>
                        <a:pt x="49" y="429"/>
                      </a:lnTo>
                      <a:lnTo>
                        <a:pt x="72" y="422"/>
                      </a:lnTo>
                      <a:lnTo>
                        <a:pt x="99" y="419"/>
                      </a:lnTo>
                      <a:close/>
                      <a:moveTo>
                        <a:pt x="1482" y="328"/>
                      </a:moveTo>
                      <a:lnTo>
                        <a:pt x="1506" y="330"/>
                      </a:lnTo>
                      <a:lnTo>
                        <a:pt x="1528" y="337"/>
                      </a:lnTo>
                      <a:lnTo>
                        <a:pt x="1544" y="349"/>
                      </a:lnTo>
                      <a:lnTo>
                        <a:pt x="1554" y="364"/>
                      </a:lnTo>
                      <a:lnTo>
                        <a:pt x="1558" y="381"/>
                      </a:lnTo>
                      <a:lnTo>
                        <a:pt x="1554" y="398"/>
                      </a:lnTo>
                      <a:lnTo>
                        <a:pt x="1544" y="412"/>
                      </a:lnTo>
                      <a:lnTo>
                        <a:pt x="1528" y="423"/>
                      </a:lnTo>
                      <a:lnTo>
                        <a:pt x="1506" y="432"/>
                      </a:lnTo>
                      <a:lnTo>
                        <a:pt x="1482" y="434"/>
                      </a:lnTo>
                      <a:lnTo>
                        <a:pt x="1459" y="432"/>
                      </a:lnTo>
                      <a:lnTo>
                        <a:pt x="1437" y="423"/>
                      </a:lnTo>
                      <a:lnTo>
                        <a:pt x="1421" y="412"/>
                      </a:lnTo>
                      <a:lnTo>
                        <a:pt x="1411" y="398"/>
                      </a:lnTo>
                      <a:lnTo>
                        <a:pt x="1407" y="381"/>
                      </a:lnTo>
                      <a:lnTo>
                        <a:pt x="1411" y="364"/>
                      </a:lnTo>
                      <a:lnTo>
                        <a:pt x="1421" y="349"/>
                      </a:lnTo>
                      <a:lnTo>
                        <a:pt x="1437" y="337"/>
                      </a:lnTo>
                      <a:lnTo>
                        <a:pt x="1459" y="330"/>
                      </a:lnTo>
                      <a:lnTo>
                        <a:pt x="1482" y="328"/>
                      </a:lnTo>
                      <a:close/>
                      <a:moveTo>
                        <a:pt x="970" y="132"/>
                      </a:moveTo>
                      <a:lnTo>
                        <a:pt x="995" y="134"/>
                      </a:lnTo>
                      <a:lnTo>
                        <a:pt x="1016" y="140"/>
                      </a:lnTo>
                      <a:lnTo>
                        <a:pt x="1035" y="150"/>
                      </a:lnTo>
                      <a:lnTo>
                        <a:pt x="1049" y="163"/>
                      </a:lnTo>
                      <a:lnTo>
                        <a:pt x="1058" y="178"/>
                      </a:lnTo>
                      <a:lnTo>
                        <a:pt x="1061" y="195"/>
                      </a:lnTo>
                      <a:lnTo>
                        <a:pt x="1058" y="211"/>
                      </a:lnTo>
                      <a:lnTo>
                        <a:pt x="1049" y="226"/>
                      </a:lnTo>
                      <a:lnTo>
                        <a:pt x="1035" y="238"/>
                      </a:lnTo>
                      <a:lnTo>
                        <a:pt x="1016" y="249"/>
                      </a:lnTo>
                      <a:lnTo>
                        <a:pt x="995" y="255"/>
                      </a:lnTo>
                      <a:lnTo>
                        <a:pt x="970" y="257"/>
                      </a:lnTo>
                      <a:lnTo>
                        <a:pt x="948" y="255"/>
                      </a:lnTo>
                      <a:lnTo>
                        <a:pt x="926" y="249"/>
                      </a:lnTo>
                      <a:lnTo>
                        <a:pt x="908" y="238"/>
                      </a:lnTo>
                      <a:lnTo>
                        <a:pt x="893" y="226"/>
                      </a:lnTo>
                      <a:lnTo>
                        <a:pt x="885" y="211"/>
                      </a:lnTo>
                      <a:lnTo>
                        <a:pt x="880" y="195"/>
                      </a:lnTo>
                      <a:lnTo>
                        <a:pt x="885" y="178"/>
                      </a:lnTo>
                      <a:lnTo>
                        <a:pt x="893" y="163"/>
                      </a:lnTo>
                      <a:lnTo>
                        <a:pt x="908" y="150"/>
                      </a:lnTo>
                      <a:lnTo>
                        <a:pt x="926" y="140"/>
                      </a:lnTo>
                      <a:lnTo>
                        <a:pt x="948" y="134"/>
                      </a:lnTo>
                      <a:lnTo>
                        <a:pt x="970" y="132"/>
                      </a:lnTo>
                      <a:close/>
                      <a:moveTo>
                        <a:pt x="813" y="0"/>
                      </a:moveTo>
                      <a:lnTo>
                        <a:pt x="831" y="1"/>
                      </a:lnTo>
                      <a:lnTo>
                        <a:pt x="847" y="7"/>
                      </a:lnTo>
                      <a:lnTo>
                        <a:pt x="859" y="16"/>
                      </a:lnTo>
                      <a:lnTo>
                        <a:pt x="866" y="26"/>
                      </a:lnTo>
                      <a:lnTo>
                        <a:pt x="870" y="39"/>
                      </a:lnTo>
                      <a:lnTo>
                        <a:pt x="866" y="51"/>
                      </a:lnTo>
                      <a:lnTo>
                        <a:pt x="859" y="62"/>
                      </a:lnTo>
                      <a:lnTo>
                        <a:pt x="847" y="70"/>
                      </a:lnTo>
                      <a:lnTo>
                        <a:pt x="831" y="76"/>
                      </a:lnTo>
                      <a:lnTo>
                        <a:pt x="813" y="77"/>
                      </a:lnTo>
                      <a:lnTo>
                        <a:pt x="796" y="76"/>
                      </a:lnTo>
                      <a:lnTo>
                        <a:pt x="781" y="70"/>
                      </a:lnTo>
                      <a:lnTo>
                        <a:pt x="769" y="62"/>
                      </a:lnTo>
                      <a:lnTo>
                        <a:pt x="761" y="51"/>
                      </a:lnTo>
                      <a:lnTo>
                        <a:pt x="758" y="39"/>
                      </a:lnTo>
                      <a:lnTo>
                        <a:pt x="761" y="26"/>
                      </a:lnTo>
                      <a:lnTo>
                        <a:pt x="769" y="16"/>
                      </a:lnTo>
                      <a:lnTo>
                        <a:pt x="781" y="7"/>
                      </a:lnTo>
                      <a:lnTo>
                        <a:pt x="796" y="1"/>
                      </a:lnTo>
                      <a:lnTo>
                        <a:pt x="813" y="0"/>
                      </a:lnTo>
                      <a:close/>
                    </a:path>
                  </a:pathLst>
                </a:custGeom>
                <a:solidFill>
                  <a:srgbClr val="D0750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9" name="Group 248"/>
            <p:cNvGrpSpPr>
              <a:grpSpLocks noChangeAspect="1"/>
            </p:cNvGrpSpPr>
            <p:nvPr/>
          </p:nvGrpSpPr>
          <p:grpSpPr>
            <a:xfrm>
              <a:off x="7200308" y="3718561"/>
              <a:ext cx="446026" cy="438912"/>
              <a:chOff x="2490678" y="1504729"/>
              <a:chExt cx="389652" cy="383437"/>
            </a:xfrm>
          </p:grpSpPr>
          <p:grpSp>
            <p:nvGrpSpPr>
              <p:cNvPr id="275" name="Group 274"/>
              <p:cNvGrpSpPr>
                <a:grpSpLocks noChangeAspect="1"/>
              </p:cNvGrpSpPr>
              <p:nvPr/>
            </p:nvGrpSpPr>
            <p:grpSpPr>
              <a:xfrm>
                <a:off x="2609624" y="1504729"/>
                <a:ext cx="270706" cy="283464"/>
                <a:chOff x="14296501" y="3153250"/>
                <a:chExt cx="521030" cy="545581"/>
              </a:xfrm>
            </p:grpSpPr>
            <p:sp useBgFill="1">
              <p:nvSpPr>
                <p:cNvPr id="279" name="Freeform 112"/>
                <p:cNvSpPr>
                  <a:spLocks/>
                </p:cNvSpPr>
                <p:nvPr/>
              </p:nvSpPr>
              <p:spPr bwMode="auto">
                <a:xfrm>
                  <a:off x="14296501" y="3153250"/>
                  <a:ext cx="521030" cy="545581"/>
                </a:xfrm>
                <a:custGeom>
                  <a:avLst/>
                  <a:gdLst>
                    <a:gd name="T0" fmla="*/ 1001 w 1908"/>
                    <a:gd name="T1" fmla="*/ 0 h 1998"/>
                    <a:gd name="T2" fmla="*/ 1103 w 1908"/>
                    <a:gd name="T3" fmla="*/ 5 h 1998"/>
                    <a:gd name="T4" fmla="*/ 1212 w 1908"/>
                    <a:gd name="T5" fmla="*/ 14 h 1998"/>
                    <a:gd name="T6" fmla="*/ 1322 w 1908"/>
                    <a:gd name="T7" fmla="*/ 27 h 1998"/>
                    <a:gd name="T8" fmla="*/ 1432 w 1908"/>
                    <a:gd name="T9" fmla="*/ 45 h 1998"/>
                    <a:gd name="T10" fmla="*/ 1538 w 1908"/>
                    <a:gd name="T11" fmla="*/ 70 h 1998"/>
                    <a:gd name="T12" fmla="*/ 1637 w 1908"/>
                    <a:gd name="T13" fmla="*/ 102 h 1998"/>
                    <a:gd name="T14" fmla="*/ 1725 w 1908"/>
                    <a:gd name="T15" fmla="*/ 141 h 1998"/>
                    <a:gd name="T16" fmla="*/ 1800 w 1908"/>
                    <a:gd name="T17" fmla="*/ 186 h 1998"/>
                    <a:gd name="T18" fmla="*/ 1858 w 1908"/>
                    <a:gd name="T19" fmla="*/ 241 h 1998"/>
                    <a:gd name="T20" fmla="*/ 1895 w 1908"/>
                    <a:gd name="T21" fmla="*/ 304 h 1998"/>
                    <a:gd name="T22" fmla="*/ 1908 w 1908"/>
                    <a:gd name="T23" fmla="*/ 378 h 1998"/>
                    <a:gd name="T24" fmla="*/ 1908 w 1908"/>
                    <a:gd name="T25" fmla="*/ 404 h 1998"/>
                    <a:gd name="T26" fmla="*/ 1908 w 1908"/>
                    <a:gd name="T27" fmla="*/ 651 h 1998"/>
                    <a:gd name="T28" fmla="*/ 1908 w 1908"/>
                    <a:gd name="T29" fmla="*/ 832 h 1998"/>
                    <a:gd name="T30" fmla="*/ 1908 w 1908"/>
                    <a:gd name="T31" fmla="*/ 964 h 1998"/>
                    <a:gd name="T32" fmla="*/ 1908 w 1908"/>
                    <a:gd name="T33" fmla="*/ 1097 h 1998"/>
                    <a:gd name="T34" fmla="*/ 1908 w 1908"/>
                    <a:gd name="T35" fmla="*/ 1288 h 1998"/>
                    <a:gd name="T36" fmla="*/ 1908 w 1908"/>
                    <a:gd name="T37" fmla="*/ 1403 h 1998"/>
                    <a:gd name="T38" fmla="*/ 1908 w 1908"/>
                    <a:gd name="T39" fmla="*/ 1502 h 1998"/>
                    <a:gd name="T40" fmla="*/ 1908 w 1908"/>
                    <a:gd name="T41" fmla="*/ 1629 h 1998"/>
                    <a:gd name="T42" fmla="*/ 1908 w 1908"/>
                    <a:gd name="T43" fmla="*/ 1646 h 1998"/>
                    <a:gd name="T44" fmla="*/ 1897 w 1908"/>
                    <a:gd name="T45" fmla="*/ 1695 h 1998"/>
                    <a:gd name="T46" fmla="*/ 1851 w 1908"/>
                    <a:gd name="T47" fmla="*/ 1757 h 1998"/>
                    <a:gd name="T48" fmla="*/ 1771 w 1908"/>
                    <a:gd name="T49" fmla="*/ 1824 h 1998"/>
                    <a:gd name="T50" fmla="*/ 1675 w 1908"/>
                    <a:gd name="T51" fmla="*/ 1878 h 1998"/>
                    <a:gd name="T52" fmla="*/ 1566 w 1908"/>
                    <a:gd name="T53" fmla="*/ 1920 h 1998"/>
                    <a:gd name="T54" fmla="*/ 1449 w 1908"/>
                    <a:gd name="T55" fmla="*/ 1952 h 1998"/>
                    <a:gd name="T56" fmla="*/ 1324 w 1908"/>
                    <a:gd name="T57" fmla="*/ 1974 h 1998"/>
                    <a:gd name="T58" fmla="*/ 1198 w 1908"/>
                    <a:gd name="T59" fmla="*/ 1988 h 1998"/>
                    <a:gd name="T60" fmla="*/ 1074 w 1908"/>
                    <a:gd name="T61" fmla="*/ 1995 h 1998"/>
                    <a:gd name="T62" fmla="*/ 953 w 1908"/>
                    <a:gd name="T63" fmla="*/ 1998 h 1998"/>
                    <a:gd name="T64" fmla="*/ 834 w 1908"/>
                    <a:gd name="T65" fmla="*/ 1995 h 1998"/>
                    <a:gd name="T66" fmla="*/ 710 w 1908"/>
                    <a:gd name="T67" fmla="*/ 1988 h 1998"/>
                    <a:gd name="T68" fmla="*/ 584 w 1908"/>
                    <a:gd name="T69" fmla="*/ 1974 h 1998"/>
                    <a:gd name="T70" fmla="*/ 459 w 1908"/>
                    <a:gd name="T71" fmla="*/ 1952 h 1998"/>
                    <a:gd name="T72" fmla="*/ 342 w 1908"/>
                    <a:gd name="T73" fmla="*/ 1920 h 1998"/>
                    <a:gd name="T74" fmla="*/ 233 w 1908"/>
                    <a:gd name="T75" fmla="*/ 1878 h 1998"/>
                    <a:gd name="T76" fmla="*/ 137 w 1908"/>
                    <a:gd name="T77" fmla="*/ 1824 h 1998"/>
                    <a:gd name="T78" fmla="*/ 57 w 1908"/>
                    <a:gd name="T79" fmla="*/ 1757 h 1998"/>
                    <a:gd name="T80" fmla="*/ 11 w 1908"/>
                    <a:gd name="T81" fmla="*/ 1695 h 1998"/>
                    <a:gd name="T82" fmla="*/ 0 w 1908"/>
                    <a:gd name="T83" fmla="*/ 1646 h 1998"/>
                    <a:gd name="T84" fmla="*/ 0 w 1908"/>
                    <a:gd name="T85" fmla="*/ 1629 h 1998"/>
                    <a:gd name="T86" fmla="*/ 0 w 1908"/>
                    <a:gd name="T87" fmla="*/ 1403 h 1998"/>
                    <a:gd name="T88" fmla="*/ 0 w 1908"/>
                    <a:gd name="T89" fmla="*/ 1226 h 1998"/>
                    <a:gd name="T90" fmla="*/ 0 w 1908"/>
                    <a:gd name="T91" fmla="*/ 1097 h 1998"/>
                    <a:gd name="T92" fmla="*/ 0 w 1908"/>
                    <a:gd name="T93" fmla="*/ 964 h 1998"/>
                    <a:gd name="T94" fmla="*/ 0 w 1908"/>
                    <a:gd name="T95" fmla="*/ 769 h 1998"/>
                    <a:gd name="T96" fmla="*/ 0 w 1908"/>
                    <a:gd name="T97" fmla="*/ 651 h 1998"/>
                    <a:gd name="T98" fmla="*/ 0 w 1908"/>
                    <a:gd name="T99" fmla="*/ 547 h 1998"/>
                    <a:gd name="T100" fmla="*/ 0 w 1908"/>
                    <a:gd name="T101" fmla="*/ 404 h 1998"/>
                    <a:gd name="T102" fmla="*/ 0 w 1908"/>
                    <a:gd name="T103" fmla="*/ 378 h 1998"/>
                    <a:gd name="T104" fmla="*/ 13 w 1908"/>
                    <a:gd name="T105" fmla="*/ 304 h 1998"/>
                    <a:gd name="T106" fmla="*/ 50 w 1908"/>
                    <a:gd name="T107" fmla="*/ 241 h 1998"/>
                    <a:gd name="T108" fmla="*/ 108 w 1908"/>
                    <a:gd name="T109" fmla="*/ 186 h 1998"/>
                    <a:gd name="T110" fmla="*/ 183 w 1908"/>
                    <a:gd name="T111" fmla="*/ 141 h 1998"/>
                    <a:gd name="T112" fmla="*/ 271 w 1908"/>
                    <a:gd name="T113" fmla="*/ 102 h 1998"/>
                    <a:gd name="T114" fmla="*/ 370 w 1908"/>
                    <a:gd name="T115" fmla="*/ 70 h 1998"/>
                    <a:gd name="T116" fmla="*/ 476 w 1908"/>
                    <a:gd name="T117" fmla="*/ 45 h 1998"/>
                    <a:gd name="T118" fmla="*/ 586 w 1908"/>
                    <a:gd name="T119" fmla="*/ 27 h 1998"/>
                    <a:gd name="T120" fmla="*/ 696 w 1908"/>
                    <a:gd name="T121" fmla="*/ 14 h 1998"/>
                    <a:gd name="T122" fmla="*/ 804 w 1908"/>
                    <a:gd name="T123" fmla="*/ 5 h 1998"/>
                    <a:gd name="T124" fmla="*/ 907 w 1908"/>
                    <a:gd name="T125" fmla="*/ 0 h 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08" h="1998">
                      <a:moveTo>
                        <a:pt x="953" y="0"/>
                      </a:moveTo>
                      <a:lnTo>
                        <a:pt x="1001" y="0"/>
                      </a:lnTo>
                      <a:lnTo>
                        <a:pt x="1052" y="3"/>
                      </a:lnTo>
                      <a:lnTo>
                        <a:pt x="1103" y="5"/>
                      </a:lnTo>
                      <a:lnTo>
                        <a:pt x="1157" y="9"/>
                      </a:lnTo>
                      <a:lnTo>
                        <a:pt x="1212" y="14"/>
                      </a:lnTo>
                      <a:lnTo>
                        <a:pt x="1266" y="20"/>
                      </a:lnTo>
                      <a:lnTo>
                        <a:pt x="1322" y="27"/>
                      </a:lnTo>
                      <a:lnTo>
                        <a:pt x="1377" y="35"/>
                      </a:lnTo>
                      <a:lnTo>
                        <a:pt x="1432" y="45"/>
                      </a:lnTo>
                      <a:lnTo>
                        <a:pt x="1486" y="57"/>
                      </a:lnTo>
                      <a:lnTo>
                        <a:pt x="1538" y="70"/>
                      </a:lnTo>
                      <a:lnTo>
                        <a:pt x="1589" y="85"/>
                      </a:lnTo>
                      <a:lnTo>
                        <a:pt x="1637" y="102"/>
                      </a:lnTo>
                      <a:lnTo>
                        <a:pt x="1683" y="120"/>
                      </a:lnTo>
                      <a:lnTo>
                        <a:pt x="1725" y="141"/>
                      </a:lnTo>
                      <a:lnTo>
                        <a:pt x="1765" y="162"/>
                      </a:lnTo>
                      <a:lnTo>
                        <a:pt x="1800" y="186"/>
                      </a:lnTo>
                      <a:lnTo>
                        <a:pt x="1832" y="213"/>
                      </a:lnTo>
                      <a:lnTo>
                        <a:pt x="1858" y="241"/>
                      </a:lnTo>
                      <a:lnTo>
                        <a:pt x="1879" y="271"/>
                      </a:lnTo>
                      <a:lnTo>
                        <a:pt x="1895" y="304"/>
                      </a:lnTo>
                      <a:lnTo>
                        <a:pt x="1904" y="339"/>
                      </a:lnTo>
                      <a:lnTo>
                        <a:pt x="1908" y="378"/>
                      </a:lnTo>
                      <a:lnTo>
                        <a:pt x="1908" y="387"/>
                      </a:lnTo>
                      <a:lnTo>
                        <a:pt x="1908" y="404"/>
                      </a:lnTo>
                      <a:lnTo>
                        <a:pt x="1908" y="596"/>
                      </a:lnTo>
                      <a:lnTo>
                        <a:pt x="1908" y="651"/>
                      </a:lnTo>
                      <a:lnTo>
                        <a:pt x="1908" y="708"/>
                      </a:lnTo>
                      <a:lnTo>
                        <a:pt x="1908" y="832"/>
                      </a:lnTo>
                      <a:lnTo>
                        <a:pt x="1908" y="897"/>
                      </a:lnTo>
                      <a:lnTo>
                        <a:pt x="1908" y="964"/>
                      </a:lnTo>
                      <a:lnTo>
                        <a:pt x="1908" y="1030"/>
                      </a:lnTo>
                      <a:lnTo>
                        <a:pt x="1908" y="1097"/>
                      </a:lnTo>
                      <a:lnTo>
                        <a:pt x="1908" y="1162"/>
                      </a:lnTo>
                      <a:lnTo>
                        <a:pt x="1908" y="1288"/>
                      </a:lnTo>
                      <a:lnTo>
                        <a:pt x="1908" y="1347"/>
                      </a:lnTo>
                      <a:lnTo>
                        <a:pt x="1908" y="1403"/>
                      </a:lnTo>
                      <a:lnTo>
                        <a:pt x="1908" y="1455"/>
                      </a:lnTo>
                      <a:lnTo>
                        <a:pt x="1908" y="1502"/>
                      </a:lnTo>
                      <a:lnTo>
                        <a:pt x="1908" y="1543"/>
                      </a:lnTo>
                      <a:lnTo>
                        <a:pt x="1908" y="1629"/>
                      </a:lnTo>
                      <a:lnTo>
                        <a:pt x="1908" y="1642"/>
                      </a:lnTo>
                      <a:lnTo>
                        <a:pt x="1908" y="1646"/>
                      </a:lnTo>
                      <a:lnTo>
                        <a:pt x="1906" y="1671"/>
                      </a:lnTo>
                      <a:lnTo>
                        <a:pt x="1897" y="1695"/>
                      </a:lnTo>
                      <a:lnTo>
                        <a:pt x="1885" y="1717"/>
                      </a:lnTo>
                      <a:lnTo>
                        <a:pt x="1851" y="1757"/>
                      </a:lnTo>
                      <a:lnTo>
                        <a:pt x="1814" y="1792"/>
                      </a:lnTo>
                      <a:lnTo>
                        <a:pt x="1771" y="1824"/>
                      </a:lnTo>
                      <a:lnTo>
                        <a:pt x="1725" y="1853"/>
                      </a:lnTo>
                      <a:lnTo>
                        <a:pt x="1675" y="1878"/>
                      </a:lnTo>
                      <a:lnTo>
                        <a:pt x="1621" y="1900"/>
                      </a:lnTo>
                      <a:lnTo>
                        <a:pt x="1566" y="1920"/>
                      </a:lnTo>
                      <a:lnTo>
                        <a:pt x="1508" y="1937"/>
                      </a:lnTo>
                      <a:lnTo>
                        <a:pt x="1449" y="1952"/>
                      </a:lnTo>
                      <a:lnTo>
                        <a:pt x="1387" y="1964"/>
                      </a:lnTo>
                      <a:lnTo>
                        <a:pt x="1324" y="1974"/>
                      </a:lnTo>
                      <a:lnTo>
                        <a:pt x="1261" y="1982"/>
                      </a:lnTo>
                      <a:lnTo>
                        <a:pt x="1198" y="1988"/>
                      </a:lnTo>
                      <a:lnTo>
                        <a:pt x="1135" y="1993"/>
                      </a:lnTo>
                      <a:lnTo>
                        <a:pt x="1074" y="1995"/>
                      </a:lnTo>
                      <a:lnTo>
                        <a:pt x="1013" y="1997"/>
                      </a:lnTo>
                      <a:lnTo>
                        <a:pt x="953" y="1998"/>
                      </a:lnTo>
                      <a:lnTo>
                        <a:pt x="895" y="1997"/>
                      </a:lnTo>
                      <a:lnTo>
                        <a:pt x="834" y="1995"/>
                      </a:lnTo>
                      <a:lnTo>
                        <a:pt x="773" y="1993"/>
                      </a:lnTo>
                      <a:lnTo>
                        <a:pt x="710" y="1988"/>
                      </a:lnTo>
                      <a:lnTo>
                        <a:pt x="647" y="1982"/>
                      </a:lnTo>
                      <a:lnTo>
                        <a:pt x="584" y="1974"/>
                      </a:lnTo>
                      <a:lnTo>
                        <a:pt x="521" y="1964"/>
                      </a:lnTo>
                      <a:lnTo>
                        <a:pt x="459" y="1952"/>
                      </a:lnTo>
                      <a:lnTo>
                        <a:pt x="400" y="1937"/>
                      </a:lnTo>
                      <a:lnTo>
                        <a:pt x="342" y="1920"/>
                      </a:lnTo>
                      <a:lnTo>
                        <a:pt x="285" y="1900"/>
                      </a:lnTo>
                      <a:lnTo>
                        <a:pt x="233" y="1878"/>
                      </a:lnTo>
                      <a:lnTo>
                        <a:pt x="183" y="1853"/>
                      </a:lnTo>
                      <a:lnTo>
                        <a:pt x="137" y="1824"/>
                      </a:lnTo>
                      <a:lnTo>
                        <a:pt x="94" y="1792"/>
                      </a:lnTo>
                      <a:lnTo>
                        <a:pt x="57" y="1757"/>
                      </a:lnTo>
                      <a:lnTo>
                        <a:pt x="23" y="1717"/>
                      </a:lnTo>
                      <a:lnTo>
                        <a:pt x="11" y="1695"/>
                      </a:lnTo>
                      <a:lnTo>
                        <a:pt x="2" y="1671"/>
                      </a:lnTo>
                      <a:lnTo>
                        <a:pt x="0" y="1646"/>
                      </a:lnTo>
                      <a:lnTo>
                        <a:pt x="0" y="1642"/>
                      </a:lnTo>
                      <a:lnTo>
                        <a:pt x="0" y="1629"/>
                      </a:lnTo>
                      <a:lnTo>
                        <a:pt x="0" y="1455"/>
                      </a:lnTo>
                      <a:lnTo>
                        <a:pt x="0" y="1403"/>
                      </a:lnTo>
                      <a:lnTo>
                        <a:pt x="0" y="1347"/>
                      </a:lnTo>
                      <a:lnTo>
                        <a:pt x="0" y="1226"/>
                      </a:lnTo>
                      <a:lnTo>
                        <a:pt x="0" y="1162"/>
                      </a:lnTo>
                      <a:lnTo>
                        <a:pt x="0" y="1097"/>
                      </a:lnTo>
                      <a:lnTo>
                        <a:pt x="0" y="1030"/>
                      </a:lnTo>
                      <a:lnTo>
                        <a:pt x="0" y="964"/>
                      </a:lnTo>
                      <a:lnTo>
                        <a:pt x="0" y="897"/>
                      </a:lnTo>
                      <a:lnTo>
                        <a:pt x="0" y="769"/>
                      </a:lnTo>
                      <a:lnTo>
                        <a:pt x="0" y="708"/>
                      </a:lnTo>
                      <a:lnTo>
                        <a:pt x="0" y="651"/>
                      </a:lnTo>
                      <a:lnTo>
                        <a:pt x="0" y="596"/>
                      </a:lnTo>
                      <a:lnTo>
                        <a:pt x="0" y="547"/>
                      </a:lnTo>
                      <a:lnTo>
                        <a:pt x="0" y="502"/>
                      </a:lnTo>
                      <a:lnTo>
                        <a:pt x="0" y="404"/>
                      </a:lnTo>
                      <a:lnTo>
                        <a:pt x="0" y="387"/>
                      </a:lnTo>
                      <a:lnTo>
                        <a:pt x="0" y="378"/>
                      </a:lnTo>
                      <a:lnTo>
                        <a:pt x="4" y="339"/>
                      </a:lnTo>
                      <a:lnTo>
                        <a:pt x="13" y="304"/>
                      </a:lnTo>
                      <a:lnTo>
                        <a:pt x="29" y="271"/>
                      </a:lnTo>
                      <a:lnTo>
                        <a:pt x="50" y="241"/>
                      </a:lnTo>
                      <a:lnTo>
                        <a:pt x="76" y="213"/>
                      </a:lnTo>
                      <a:lnTo>
                        <a:pt x="108" y="186"/>
                      </a:lnTo>
                      <a:lnTo>
                        <a:pt x="143" y="162"/>
                      </a:lnTo>
                      <a:lnTo>
                        <a:pt x="183" y="141"/>
                      </a:lnTo>
                      <a:lnTo>
                        <a:pt x="225" y="120"/>
                      </a:lnTo>
                      <a:lnTo>
                        <a:pt x="271" y="102"/>
                      </a:lnTo>
                      <a:lnTo>
                        <a:pt x="319" y="85"/>
                      </a:lnTo>
                      <a:lnTo>
                        <a:pt x="370" y="70"/>
                      </a:lnTo>
                      <a:lnTo>
                        <a:pt x="422" y="57"/>
                      </a:lnTo>
                      <a:lnTo>
                        <a:pt x="476" y="45"/>
                      </a:lnTo>
                      <a:lnTo>
                        <a:pt x="531" y="35"/>
                      </a:lnTo>
                      <a:lnTo>
                        <a:pt x="586" y="27"/>
                      </a:lnTo>
                      <a:lnTo>
                        <a:pt x="642" y="20"/>
                      </a:lnTo>
                      <a:lnTo>
                        <a:pt x="696" y="14"/>
                      </a:lnTo>
                      <a:lnTo>
                        <a:pt x="751" y="9"/>
                      </a:lnTo>
                      <a:lnTo>
                        <a:pt x="804" y="5"/>
                      </a:lnTo>
                      <a:lnTo>
                        <a:pt x="856" y="3"/>
                      </a:lnTo>
                      <a:lnTo>
                        <a:pt x="907" y="0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13"/>
                <p:cNvSpPr>
                  <a:spLocks noEditPoints="1"/>
                </p:cNvSpPr>
                <p:nvPr/>
              </p:nvSpPr>
              <p:spPr bwMode="auto">
                <a:xfrm>
                  <a:off x="14329236" y="3185985"/>
                  <a:ext cx="455560" cy="480111"/>
                </a:xfrm>
                <a:custGeom>
                  <a:avLst/>
                  <a:gdLst>
                    <a:gd name="T0" fmla="*/ 1639 w 1668"/>
                    <a:gd name="T1" fmla="*/ 1560 h 1758"/>
                    <a:gd name="T2" fmla="*/ 1521 w 1668"/>
                    <a:gd name="T3" fmla="*/ 1642 h 1758"/>
                    <a:gd name="T4" fmla="*/ 1370 w 1668"/>
                    <a:gd name="T5" fmla="*/ 1698 h 1758"/>
                    <a:gd name="T6" fmla="*/ 1200 w 1668"/>
                    <a:gd name="T7" fmla="*/ 1733 h 1758"/>
                    <a:gd name="T8" fmla="*/ 1032 w 1668"/>
                    <a:gd name="T9" fmla="*/ 1751 h 1758"/>
                    <a:gd name="T10" fmla="*/ 879 w 1668"/>
                    <a:gd name="T11" fmla="*/ 1758 h 1758"/>
                    <a:gd name="T12" fmla="*/ 747 w 1668"/>
                    <a:gd name="T13" fmla="*/ 1757 h 1758"/>
                    <a:gd name="T14" fmla="*/ 597 w 1668"/>
                    <a:gd name="T15" fmla="*/ 1748 h 1758"/>
                    <a:gd name="T16" fmla="*/ 436 w 1668"/>
                    <a:gd name="T17" fmla="*/ 1728 h 1758"/>
                    <a:gd name="T18" fmla="*/ 279 w 1668"/>
                    <a:gd name="T19" fmla="*/ 1692 h 1758"/>
                    <a:gd name="T20" fmla="*/ 138 w 1668"/>
                    <a:gd name="T21" fmla="*/ 1637 h 1758"/>
                    <a:gd name="T22" fmla="*/ 28 w 1668"/>
                    <a:gd name="T23" fmla="*/ 1559 h 1758"/>
                    <a:gd name="T24" fmla="*/ 46 w 1668"/>
                    <a:gd name="T25" fmla="*/ 1011 h 1758"/>
                    <a:gd name="T26" fmla="*/ 214 w 1668"/>
                    <a:gd name="T27" fmla="*/ 1079 h 1758"/>
                    <a:gd name="T28" fmla="*/ 413 w 1668"/>
                    <a:gd name="T29" fmla="*/ 1123 h 1758"/>
                    <a:gd name="T30" fmla="*/ 625 w 1668"/>
                    <a:gd name="T31" fmla="*/ 1149 h 1758"/>
                    <a:gd name="T32" fmla="*/ 833 w 1668"/>
                    <a:gd name="T33" fmla="*/ 1156 h 1758"/>
                    <a:gd name="T34" fmla="*/ 1042 w 1668"/>
                    <a:gd name="T35" fmla="*/ 1149 h 1758"/>
                    <a:gd name="T36" fmla="*/ 1255 w 1668"/>
                    <a:gd name="T37" fmla="*/ 1123 h 1758"/>
                    <a:gd name="T38" fmla="*/ 1454 w 1668"/>
                    <a:gd name="T39" fmla="*/ 1079 h 1758"/>
                    <a:gd name="T40" fmla="*/ 1622 w 1668"/>
                    <a:gd name="T41" fmla="*/ 1011 h 1758"/>
                    <a:gd name="T42" fmla="*/ 919 w 1668"/>
                    <a:gd name="T43" fmla="*/ 1 h 1758"/>
                    <a:gd name="T44" fmla="*/ 1159 w 1668"/>
                    <a:gd name="T45" fmla="*/ 21 h 1758"/>
                    <a:gd name="T46" fmla="*/ 1365 w 1668"/>
                    <a:gd name="T47" fmla="*/ 59 h 1758"/>
                    <a:gd name="T48" fmla="*/ 1526 w 1668"/>
                    <a:gd name="T49" fmla="*/ 114 h 1758"/>
                    <a:gd name="T50" fmla="*/ 1631 w 1668"/>
                    <a:gd name="T51" fmla="*/ 180 h 1758"/>
                    <a:gd name="T52" fmla="*/ 1668 w 1668"/>
                    <a:gd name="T53" fmla="*/ 258 h 1758"/>
                    <a:gd name="T54" fmla="*/ 1631 w 1668"/>
                    <a:gd name="T55" fmla="*/ 334 h 1758"/>
                    <a:gd name="T56" fmla="*/ 1526 w 1668"/>
                    <a:gd name="T57" fmla="*/ 400 h 1758"/>
                    <a:gd name="T58" fmla="*/ 1365 w 1668"/>
                    <a:gd name="T59" fmla="*/ 455 h 1758"/>
                    <a:gd name="T60" fmla="*/ 1159 w 1668"/>
                    <a:gd name="T61" fmla="*/ 493 h 1758"/>
                    <a:gd name="T62" fmla="*/ 919 w 1668"/>
                    <a:gd name="T63" fmla="*/ 513 h 1758"/>
                    <a:gd name="T64" fmla="*/ 666 w 1668"/>
                    <a:gd name="T65" fmla="*/ 509 h 1758"/>
                    <a:gd name="T66" fmla="*/ 436 w 1668"/>
                    <a:gd name="T67" fmla="*/ 482 h 1758"/>
                    <a:gd name="T68" fmla="*/ 244 w 1668"/>
                    <a:gd name="T69" fmla="*/ 439 h 1758"/>
                    <a:gd name="T70" fmla="*/ 100 w 1668"/>
                    <a:gd name="T71" fmla="*/ 380 h 1758"/>
                    <a:gd name="T72" fmla="*/ 17 w 1668"/>
                    <a:gd name="T73" fmla="*/ 308 h 1758"/>
                    <a:gd name="T74" fmla="*/ 3 w 1668"/>
                    <a:gd name="T75" fmla="*/ 231 h 1758"/>
                    <a:gd name="T76" fmla="*/ 65 w 1668"/>
                    <a:gd name="T77" fmla="*/ 157 h 1758"/>
                    <a:gd name="T78" fmla="*/ 190 w 1668"/>
                    <a:gd name="T79" fmla="*/ 93 h 1758"/>
                    <a:gd name="T80" fmla="*/ 367 w 1668"/>
                    <a:gd name="T81" fmla="*/ 44 h 1758"/>
                    <a:gd name="T82" fmla="*/ 586 w 1668"/>
                    <a:gd name="T83" fmla="*/ 12 h 1758"/>
                    <a:gd name="T84" fmla="*/ 833 w 1668"/>
                    <a:gd name="T85" fmla="*/ 0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668" h="1758">
                      <a:moveTo>
                        <a:pt x="1668" y="983"/>
                      </a:moveTo>
                      <a:lnTo>
                        <a:pt x="1668" y="1526"/>
                      </a:lnTo>
                      <a:lnTo>
                        <a:pt x="1639" y="1560"/>
                      </a:lnTo>
                      <a:lnTo>
                        <a:pt x="1604" y="1590"/>
                      </a:lnTo>
                      <a:lnTo>
                        <a:pt x="1564" y="1618"/>
                      </a:lnTo>
                      <a:lnTo>
                        <a:pt x="1521" y="1642"/>
                      </a:lnTo>
                      <a:lnTo>
                        <a:pt x="1472" y="1662"/>
                      </a:lnTo>
                      <a:lnTo>
                        <a:pt x="1423" y="1682"/>
                      </a:lnTo>
                      <a:lnTo>
                        <a:pt x="1370" y="1698"/>
                      </a:lnTo>
                      <a:lnTo>
                        <a:pt x="1314" y="1711"/>
                      </a:lnTo>
                      <a:lnTo>
                        <a:pt x="1258" y="1723"/>
                      </a:lnTo>
                      <a:lnTo>
                        <a:pt x="1200" y="1733"/>
                      </a:lnTo>
                      <a:lnTo>
                        <a:pt x="1144" y="1740"/>
                      </a:lnTo>
                      <a:lnTo>
                        <a:pt x="1088" y="1746"/>
                      </a:lnTo>
                      <a:lnTo>
                        <a:pt x="1032" y="1751"/>
                      </a:lnTo>
                      <a:lnTo>
                        <a:pt x="978" y="1754"/>
                      </a:lnTo>
                      <a:lnTo>
                        <a:pt x="927" y="1757"/>
                      </a:lnTo>
                      <a:lnTo>
                        <a:pt x="879" y="1758"/>
                      </a:lnTo>
                      <a:lnTo>
                        <a:pt x="833" y="1758"/>
                      </a:lnTo>
                      <a:lnTo>
                        <a:pt x="792" y="1758"/>
                      </a:lnTo>
                      <a:lnTo>
                        <a:pt x="747" y="1757"/>
                      </a:lnTo>
                      <a:lnTo>
                        <a:pt x="699" y="1754"/>
                      </a:lnTo>
                      <a:lnTo>
                        <a:pt x="649" y="1752"/>
                      </a:lnTo>
                      <a:lnTo>
                        <a:pt x="597" y="1748"/>
                      </a:lnTo>
                      <a:lnTo>
                        <a:pt x="544" y="1742"/>
                      </a:lnTo>
                      <a:lnTo>
                        <a:pt x="491" y="1736"/>
                      </a:lnTo>
                      <a:lnTo>
                        <a:pt x="436" y="1728"/>
                      </a:lnTo>
                      <a:lnTo>
                        <a:pt x="383" y="1718"/>
                      </a:lnTo>
                      <a:lnTo>
                        <a:pt x="330" y="1706"/>
                      </a:lnTo>
                      <a:lnTo>
                        <a:pt x="279" y="1692"/>
                      </a:lnTo>
                      <a:lnTo>
                        <a:pt x="229" y="1676"/>
                      </a:lnTo>
                      <a:lnTo>
                        <a:pt x="182" y="1658"/>
                      </a:lnTo>
                      <a:lnTo>
                        <a:pt x="138" y="1637"/>
                      </a:lnTo>
                      <a:lnTo>
                        <a:pt x="96" y="1613"/>
                      </a:lnTo>
                      <a:lnTo>
                        <a:pt x="60" y="1588"/>
                      </a:lnTo>
                      <a:lnTo>
                        <a:pt x="28" y="1559"/>
                      </a:lnTo>
                      <a:lnTo>
                        <a:pt x="0" y="1526"/>
                      </a:lnTo>
                      <a:lnTo>
                        <a:pt x="0" y="983"/>
                      </a:lnTo>
                      <a:lnTo>
                        <a:pt x="46" y="1011"/>
                      </a:lnTo>
                      <a:lnTo>
                        <a:pt x="98" y="1036"/>
                      </a:lnTo>
                      <a:lnTo>
                        <a:pt x="154" y="1058"/>
                      </a:lnTo>
                      <a:lnTo>
                        <a:pt x="214" y="1079"/>
                      </a:lnTo>
                      <a:lnTo>
                        <a:pt x="278" y="1095"/>
                      </a:lnTo>
                      <a:lnTo>
                        <a:pt x="344" y="1111"/>
                      </a:lnTo>
                      <a:lnTo>
                        <a:pt x="413" y="1123"/>
                      </a:lnTo>
                      <a:lnTo>
                        <a:pt x="483" y="1134"/>
                      </a:lnTo>
                      <a:lnTo>
                        <a:pt x="555" y="1143"/>
                      </a:lnTo>
                      <a:lnTo>
                        <a:pt x="625" y="1149"/>
                      </a:lnTo>
                      <a:lnTo>
                        <a:pt x="696" y="1153"/>
                      </a:lnTo>
                      <a:lnTo>
                        <a:pt x="766" y="1156"/>
                      </a:lnTo>
                      <a:lnTo>
                        <a:pt x="833" y="1156"/>
                      </a:lnTo>
                      <a:lnTo>
                        <a:pt x="902" y="1156"/>
                      </a:lnTo>
                      <a:lnTo>
                        <a:pt x="972" y="1153"/>
                      </a:lnTo>
                      <a:lnTo>
                        <a:pt x="1042" y="1149"/>
                      </a:lnTo>
                      <a:lnTo>
                        <a:pt x="1113" y="1143"/>
                      </a:lnTo>
                      <a:lnTo>
                        <a:pt x="1185" y="1134"/>
                      </a:lnTo>
                      <a:lnTo>
                        <a:pt x="1255" y="1123"/>
                      </a:lnTo>
                      <a:lnTo>
                        <a:pt x="1324" y="1110"/>
                      </a:lnTo>
                      <a:lnTo>
                        <a:pt x="1390" y="1095"/>
                      </a:lnTo>
                      <a:lnTo>
                        <a:pt x="1454" y="1079"/>
                      </a:lnTo>
                      <a:lnTo>
                        <a:pt x="1514" y="1058"/>
                      </a:lnTo>
                      <a:lnTo>
                        <a:pt x="1570" y="1036"/>
                      </a:lnTo>
                      <a:lnTo>
                        <a:pt x="1622" y="1011"/>
                      </a:lnTo>
                      <a:lnTo>
                        <a:pt x="1668" y="983"/>
                      </a:lnTo>
                      <a:close/>
                      <a:moveTo>
                        <a:pt x="833" y="0"/>
                      </a:moveTo>
                      <a:lnTo>
                        <a:pt x="919" y="1"/>
                      </a:lnTo>
                      <a:lnTo>
                        <a:pt x="1002" y="5"/>
                      </a:lnTo>
                      <a:lnTo>
                        <a:pt x="1082" y="12"/>
                      </a:lnTo>
                      <a:lnTo>
                        <a:pt x="1159" y="21"/>
                      </a:lnTo>
                      <a:lnTo>
                        <a:pt x="1232" y="31"/>
                      </a:lnTo>
                      <a:lnTo>
                        <a:pt x="1301" y="44"/>
                      </a:lnTo>
                      <a:lnTo>
                        <a:pt x="1365" y="59"/>
                      </a:lnTo>
                      <a:lnTo>
                        <a:pt x="1424" y="75"/>
                      </a:lnTo>
                      <a:lnTo>
                        <a:pt x="1477" y="93"/>
                      </a:lnTo>
                      <a:lnTo>
                        <a:pt x="1526" y="114"/>
                      </a:lnTo>
                      <a:lnTo>
                        <a:pt x="1568" y="134"/>
                      </a:lnTo>
                      <a:lnTo>
                        <a:pt x="1603" y="157"/>
                      </a:lnTo>
                      <a:lnTo>
                        <a:pt x="1631" y="180"/>
                      </a:lnTo>
                      <a:lnTo>
                        <a:pt x="1651" y="206"/>
                      </a:lnTo>
                      <a:lnTo>
                        <a:pt x="1665" y="231"/>
                      </a:lnTo>
                      <a:lnTo>
                        <a:pt x="1668" y="258"/>
                      </a:lnTo>
                      <a:lnTo>
                        <a:pt x="1665" y="283"/>
                      </a:lnTo>
                      <a:lnTo>
                        <a:pt x="1651" y="308"/>
                      </a:lnTo>
                      <a:lnTo>
                        <a:pt x="1631" y="334"/>
                      </a:lnTo>
                      <a:lnTo>
                        <a:pt x="1603" y="357"/>
                      </a:lnTo>
                      <a:lnTo>
                        <a:pt x="1568" y="380"/>
                      </a:lnTo>
                      <a:lnTo>
                        <a:pt x="1526" y="400"/>
                      </a:lnTo>
                      <a:lnTo>
                        <a:pt x="1477" y="421"/>
                      </a:lnTo>
                      <a:lnTo>
                        <a:pt x="1424" y="439"/>
                      </a:lnTo>
                      <a:lnTo>
                        <a:pt x="1365" y="455"/>
                      </a:lnTo>
                      <a:lnTo>
                        <a:pt x="1301" y="470"/>
                      </a:lnTo>
                      <a:lnTo>
                        <a:pt x="1232" y="482"/>
                      </a:lnTo>
                      <a:lnTo>
                        <a:pt x="1159" y="493"/>
                      </a:lnTo>
                      <a:lnTo>
                        <a:pt x="1082" y="502"/>
                      </a:lnTo>
                      <a:lnTo>
                        <a:pt x="1002" y="509"/>
                      </a:lnTo>
                      <a:lnTo>
                        <a:pt x="919" y="513"/>
                      </a:lnTo>
                      <a:lnTo>
                        <a:pt x="833" y="514"/>
                      </a:lnTo>
                      <a:lnTo>
                        <a:pt x="748" y="513"/>
                      </a:lnTo>
                      <a:lnTo>
                        <a:pt x="666" y="509"/>
                      </a:lnTo>
                      <a:lnTo>
                        <a:pt x="586" y="502"/>
                      </a:lnTo>
                      <a:lnTo>
                        <a:pt x="509" y="493"/>
                      </a:lnTo>
                      <a:lnTo>
                        <a:pt x="436" y="482"/>
                      </a:lnTo>
                      <a:lnTo>
                        <a:pt x="367" y="470"/>
                      </a:lnTo>
                      <a:lnTo>
                        <a:pt x="303" y="455"/>
                      </a:lnTo>
                      <a:lnTo>
                        <a:pt x="244" y="439"/>
                      </a:lnTo>
                      <a:lnTo>
                        <a:pt x="190" y="421"/>
                      </a:lnTo>
                      <a:lnTo>
                        <a:pt x="142" y="400"/>
                      </a:lnTo>
                      <a:lnTo>
                        <a:pt x="100" y="380"/>
                      </a:lnTo>
                      <a:lnTo>
                        <a:pt x="65" y="357"/>
                      </a:lnTo>
                      <a:lnTo>
                        <a:pt x="37" y="334"/>
                      </a:lnTo>
                      <a:lnTo>
                        <a:pt x="17" y="308"/>
                      </a:lnTo>
                      <a:lnTo>
                        <a:pt x="3" y="283"/>
                      </a:lnTo>
                      <a:lnTo>
                        <a:pt x="0" y="258"/>
                      </a:lnTo>
                      <a:lnTo>
                        <a:pt x="3" y="231"/>
                      </a:lnTo>
                      <a:lnTo>
                        <a:pt x="17" y="206"/>
                      </a:lnTo>
                      <a:lnTo>
                        <a:pt x="37" y="180"/>
                      </a:lnTo>
                      <a:lnTo>
                        <a:pt x="65" y="157"/>
                      </a:lnTo>
                      <a:lnTo>
                        <a:pt x="100" y="134"/>
                      </a:lnTo>
                      <a:lnTo>
                        <a:pt x="142" y="114"/>
                      </a:lnTo>
                      <a:lnTo>
                        <a:pt x="190" y="93"/>
                      </a:lnTo>
                      <a:lnTo>
                        <a:pt x="244" y="75"/>
                      </a:lnTo>
                      <a:lnTo>
                        <a:pt x="303" y="59"/>
                      </a:lnTo>
                      <a:lnTo>
                        <a:pt x="367" y="44"/>
                      </a:lnTo>
                      <a:lnTo>
                        <a:pt x="436" y="31"/>
                      </a:lnTo>
                      <a:lnTo>
                        <a:pt x="509" y="21"/>
                      </a:lnTo>
                      <a:lnTo>
                        <a:pt x="586" y="12"/>
                      </a:lnTo>
                      <a:lnTo>
                        <a:pt x="666" y="5"/>
                      </a:lnTo>
                      <a:lnTo>
                        <a:pt x="748" y="1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114"/>
                <p:cNvSpPr>
                  <a:spLocks/>
                </p:cNvSpPr>
                <p:nvPr/>
              </p:nvSpPr>
              <p:spPr bwMode="auto">
                <a:xfrm>
                  <a:off x="14329236" y="3318288"/>
                  <a:ext cx="455560" cy="143215"/>
                </a:xfrm>
                <a:custGeom>
                  <a:avLst/>
                  <a:gdLst>
                    <a:gd name="T0" fmla="*/ 0 w 1668"/>
                    <a:gd name="T1" fmla="*/ 0 h 524"/>
                    <a:gd name="T2" fmla="*/ 36 w 1668"/>
                    <a:gd name="T3" fmla="*/ 23 h 524"/>
                    <a:gd name="T4" fmla="*/ 80 w 1668"/>
                    <a:gd name="T5" fmla="*/ 47 h 524"/>
                    <a:gd name="T6" fmla="*/ 132 w 1668"/>
                    <a:gd name="T7" fmla="*/ 69 h 524"/>
                    <a:gd name="T8" fmla="*/ 188 w 1668"/>
                    <a:gd name="T9" fmla="*/ 89 h 524"/>
                    <a:gd name="T10" fmla="*/ 252 w 1668"/>
                    <a:gd name="T11" fmla="*/ 108 h 524"/>
                    <a:gd name="T12" fmla="*/ 323 w 1668"/>
                    <a:gd name="T13" fmla="*/ 127 h 524"/>
                    <a:gd name="T14" fmla="*/ 398 w 1668"/>
                    <a:gd name="T15" fmla="*/ 142 h 524"/>
                    <a:gd name="T16" fmla="*/ 477 w 1668"/>
                    <a:gd name="T17" fmla="*/ 156 h 524"/>
                    <a:gd name="T18" fmla="*/ 561 w 1668"/>
                    <a:gd name="T19" fmla="*/ 168 h 524"/>
                    <a:gd name="T20" fmla="*/ 649 w 1668"/>
                    <a:gd name="T21" fmla="*/ 175 h 524"/>
                    <a:gd name="T22" fmla="*/ 740 w 1668"/>
                    <a:gd name="T23" fmla="*/ 181 h 524"/>
                    <a:gd name="T24" fmla="*/ 833 w 1668"/>
                    <a:gd name="T25" fmla="*/ 182 h 524"/>
                    <a:gd name="T26" fmla="*/ 928 w 1668"/>
                    <a:gd name="T27" fmla="*/ 181 h 524"/>
                    <a:gd name="T28" fmla="*/ 1019 w 1668"/>
                    <a:gd name="T29" fmla="*/ 175 h 524"/>
                    <a:gd name="T30" fmla="*/ 1106 w 1668"/>
                    <a:gd name="T31" fmla="*/ 168 h 524"/>
                    <a:gd name="T32" fmla="*/ 1191 w 1668"/>
                    <a:gd name="T33" fmla="*/ 156 h 524"/>
                    <a:gd name="T34" fmla="*/ 1270 w 1668"/>
                    <a:gd name="T35" fmla="*/ 142 h 524"/>
                    <a:gd name="T36" fmla="*/ 1345 w 1668"/>
                    <a:gd name="T37" fmla="*/ 127 h 524"/>
                    <a:gd name="T38" fmla="*/ 1416 w 1668"/>
                    <a:gd name="T39" fmla="*/ 108 h 524"/>
                    <a:gd name="T40" fmla="*/ 1480 w 1668"/>
                    <a:gd name="T41" fmla="*/ 89 h 524"/>
                    <a:gd name="T42" fmla="*/ 1536 w 1668"/>
                    <a:gd name="T43" fmla="*/ 69 h 524"/>
                    <a:gd name="T44" fmla="*/ 1588 w 1668"/>
                    <a:gd name="T45" fmla="*/ 47 h 524"/>
                    <a:gd name="T46" fmla="*/ 1632 w 1668"/>
                    <a:gd name="T47" fmla="*/ 23 h 524"/>
                    <a:gd name="T48" fmla="*/ 1668 w 1668"/>
                    <a:gd name="T49" fmla="*/ 0 h 524"/>
                    <a:gd name="T50" fmla="*/ 1668 w 1668"/>
                    <a:gd name="T51" fmla="*/ 342 h 524"/>
                    <a:gd name="T52" fmla="*/ 1632 w 1668"/>
                    <a:gd name="T53" fmla="*/ 366 h 524"/>
                    <a:gd name="T54" fmla="*/ 1588 w 1668"/>
                    <a:gd name="T55" fmla="*/ 389 h 524"/>
                    <a:gd name="T56" fmla="*/ 1536 w 1668"/>
                    <a:gd name="T57" fmla="*/ 411 h 524"/>
                    <a:gd name="T58" fmla="*/ 1480 w 1668"/>
                    <a:gd name="T59" fmla="*/ 432 h 524"/>
                    <a:gd name="T60" fmla="*/ 1416 w 1668"/>
                    <a:gd name="T61" fmla="*/ 452 h 524"/>
                    <a:gd name="T62" fmla="*/ 1345 w 1668"/>
                    <a:gd name="T63" fmla="*/ 469 h 524"/>
                    <a:gd name="T64" fmla="*/ 1270 w 1668"/>
                    <a:gd name="T65" fmla="*/ 486 h 524"/>
                    <a:gd name="T66" fmla="*/ 1191 w 1668"/>
                    <a:gd name="T67" fmla="*/ 499 h 524"/>
                    <a:gd name="T68" fmla="*/ 1106 w 1668"/>
                    <a:gd name="T69" fmla="*/ 510 h 524"/>
                    <a:gd name="T70" fmla="*/ 1019 w 1668"/>
                    <a:gd name="T71" fmla="*/ 518 h 524"/>
                    <a:gd name="T72" fmla="*/ 928 w 1668"/>
                    <a:gd name="T73" fmla="*/ 523 h 524"/>
                    <a:gd name="T74" fmla="*/ 833 w 1668"/>
                    <a:gd name="T75" fmla="*/ 524 h 524"/>
                    <a:gd name="T76" fmla="*/ 740 w 1668"/>
                    <a:gd name="T77" fmla="*/ 523 h 524"/>
                    <a:gd name="T78" fmla="*/ 649 w 1668"/>
                    <a:gd name="T79" fmla="*/ 518 h 524"/>
                    <a:gd name="T80" fmla="*/ 561 w 1668"/>
                    <a:gd name="T81" fmla="*/ 510 h 524"/>
                    <a:gd name="T82" fmla="*/ 477 w 1668"/>
                    <a:gd name="T83" fmla="*/ 499 h 524"/>
                    <a:gd name="T84" fmla="*/ 398 w 1668"/>
                    <a:gd name="T85" fmla="*/ 486 h 524"/>
                    <a:gd name="T86" fmla="*/ 323 w 1668"/>
                    <a:gd name="T87" fmla="*/ 469 h 524"/>
                    <a:gd name="T88" fmla="*/ 252 w 1668"/>
                    <a:gd name="T89" fmla="*/ 452 h 524"/>
                    <a:gd name="T90" fmla="*/ 188 w 1668"/>
                    <a:gd name="T91" fmla="*/ 432 h 524"/>
                    <a:gd name="T92" fmla="*/ 132 w 1668"/>
                    <a:gd name="T93" fmla="*/ 411 h 524"/>
                    <a:gd name="T94" fmla="*/ 80 w 1668"/>
                    <a:gd name="T95" fmla="*/ 389 h 524"/>
                    <a:gd name="T96" fmla="*/ 36 w 1668"/>
                    <a:gd name="T97" fmla="*/ 366 h 524"/>
                    <a:gd name="T98" fmla="*/ 0 w 1668"/>
                    <a:gd name="T99" fmla="*/ 342 h 524"/>
                    <a:gd name="T100" fmla="*/ 0 w 1668"/>
                    <a:gd name="T101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668" h="524">
                      <a:moveTo>
                        <a:pt x="0" y="0"/>
                      </a:moveTo>
                      <a:lnTo>
                        <a:pt x="36" y="23"/>
                      </a:lnTo>
                      <a:lnTo>
                        <a:pt x="80" y="47"/>
                      </a:lnTo>
                      <a:lnTo>
                        <a:pt x="132" y="69"/>
                      </a:lnTo>
                      <a:lnTo>
                        <a:pt x="188" y="89"/>
                      </a:lnTo>
                      <a:lnTo>
                        <a:pt x="252" y="108"/>
                      </a:lnTo>
                      <a:lnTo>
                        <a:pt x="323" y="127"/>
                      </a:lnTo>
                      <a:lnTo>
                        <a:pt x="398" y="142"/>
                      </a:lnTo>
                      <a:lnTo>
                        <a:pt x="477" y="156"/>
                      </a:lnTo>
                      <a:lnTo>
                        <a:pt x="561" y="168"/>
                      </a:lnTo>
                      <a:lnTo>
                        <a:pt x="649" y="175"/>
                      </a:lnTo>
                      <a:lnTo>
                        <a:pt x="740" y="181"/>
                      </a:lnTo>
                      <a:lnTo>
                        <a:pt x="833" y="182"/>
                      </a:lnTo>
                      <a:lnTo>
                        <a:pt x="928" y="181"/>
                      </a:lnTo>
                      <a:lnTo>
                        <a:pt x="1019" y="175"/>
                      </a:lnTo>
                      <a:lnTo>
                        <a:pt x="1106" y="168"/>
                      </a:lnTo>
                      <a:lnTo>
                        <a:pt x="1191" y="156"/>
                      </a:lnTo>
                      <a:lnTo>
                        <a:pt x="1270" y="142"/>
                      </a:lnTo>
                      <a:lnTo>
                        <a:pt x="1345" y="127"/>
                      </a:lnTo>
                      <a:lnTo>
                        <a:pt x="1416" y="108"/>
                      </a:lnTo>
                      <a:lnTo>
                        <a:pt x="1480" y="89"/>
                      </a:lnTo>
                      <a:lnTo>
                        <a:pt x="1536" y="69"/>
                      </a:lnTo>
                      <a:lnTo>
                        <a:pt x="1588" y="47"/>
                      </a:lnTo>
                      <a:lnTo>
                        <a:pt x="1632" y="23"/>
                      </a:lnTo>
                      <a:lnTo>
                        <a:pt x="1668" y="0"/>
                      </a:lnTo>
                      <a:lnTo>
                        <a:pt x="1668" y="342"/>
                      </a:lnTo>
                      <a:lnTo>
                        <a:pt x="1632" y="366"/>
                      </a:lnTo>
                      <a:lnTo>
                        <a:pt x="1588" y="389"/>
                      </a:lnTo>
                      <a:lnTo>
                        <a:pt x="1536" y="411"/>
                      </a:lnTo>
                      <a:lnTo>
                        <a:pt x="1480" y="432"/>
                      </a:lnTo>
                      <a:lnTo>
                        <a:pt x="1416" y="452"/>
                      </a:lnTo>
                      <a:lnTo>
                        <a:pt x="1345" y="469"/>
                      </a:lnTo>
                      <a:lnTo>
                        <a:pt x="1270" y="486"/>
                      </a:lnTo>
                      <a:lnTo>
                        <a:pt x="1191" y="499"/>
                      </a:lnTo>
                      <a:lnTo>
                        <a:pt x="1106" y="510"/>
                      </a:lnTo>
                      <a:lnTo>
                        <a:pt x="1019" y="518"/>
                      </a:lnTo>
                      <a:lnTo>
                        <a:pt x="928" y="523"/>
                      </a:lnTo>
                      <a:lnTo>
                        <a:pt x="833" y="524"/>
                      </a:lnTo>
                      <a:lnTo>
                        <a:pt x="740" y="523"/>
                      </a:lnTo>
                      <a:lnTo>
                        <a:pt x="649" y="518"/>
                      </a:lnTo>
                      <a:lnTo>
                        <a:pt x="561" y="510"/>
                      </a:lnTo>
                      <a:lnTo>
                        <a:pt x="477" y="499"/>
                      </a:lnTo>
                      <a:lnTo>
                        <a:pt x="398" y="486"/>
                      </a:lnTo>
                      <a:lnTo>
                        <a:pt x="323" y="469"/>
                      </a:lnTo>
                      <a:lnTo>
                        <a:pt x="252" y="452"/>
                      </a:lnTo>
                      <a:lnTo>
                        <a:pt x="188" y="432"/>
                      </a:lnTo>
                      <a:lnTo>
                        <a:pt x="132" y="411"/>
                      </a:lnTo>
                      <a:lnTo>
                        <a:pt x="80" y="389"/>
                      </a:lnTo>
                      <a:lnTo>
                        <a:pt x="36" y="366"/>
                      </a:lnTo>
                      <a:lnTo>
                        <a:pt x="0" y="3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4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/>
              <p:cNvGrpSpPr>
                <a:grpSpLocks noChangeAspect="1"/>
              </p:cNvGrpSpPr>
              <p:nvPr/>
            </p:nvGrpSpPr>
            <p:grpSpPr>
              <a:xfrm>
                <a:off x="2490678" y="1531550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6393929" y="3938496"/>
              <a:ext cx="500587" cy="640080"/>
              <a:chOff x="4236036" y="2019705"/>
              <a:chExt cx="485678" cy="621016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4236036" y="2019705"/>
                <a:ext cx="335742" cy="469156"/>
                <a:chOff x="2614722" y="1614443"/>
                <a:chExt cx="335742" cy="469156"/>
              </a:xfrm>
            </p:grpSpPr>
            <p:grpSp>
              <p:nvGrpSpPr>
                <p:cNvPr id="268" name="Group 267"/>
                <p:cNvGrpSpPr>
                  <a:grpSpLocks noChangeAspect="1"/>
                </p:cNvGrpSpPr>
                <p:nvPr/>
              </p:nvGrpSpPr>
              <p:grpSpPr>
                <a:xfrm>
                  <a:off x="2743200" y="1614443"/>
                  <a:ext cx="207264" cy="356616"/>
                  <a:chOff x="3799840" y="2055728"/>
                  <a:chExt cx="401955" cy="691599"/>
                </a:xfrm>
              </p:grpSpPr>
              <p:sp useBgFill="1">
                <p:nvSpPr>
                  <p:cNvPr id="273" name="Freeform 6"/>
                  <p:cNvSpPr>
                    <a:spLocks/>
                  </p:cNvSpPr>
                  <p:nvPr/>
                </p:nvSpPr>
                <p:spPr bwMode="auto">
                  <a:xfrm>
                    <a:off x="3799840" y="2055728"/>
                    <a:ext cx="401955" cy="691599"/>
                  </a:xfrm>
                  <a:custGeom>
                    <a:avLst/>
                    <a:gdLst>
                      <a:gd name="T0" fmla="*/ 740 w 1358"/>
                      <a:gd name="T1" fmla="*/ 4 h 2337"/>
                      <a:gd name="T2" fmla="*/ 846 w 1358"/>
                      <a:gd name="T3" fmla="*/ 33 h 2337"/>
                      <a:gd name="T4" fmla="*/ 939 w 1358"/>
                      <a:gd name="T5" fmla="*/ 87 h 2337"/>
                      <a:gd name="T6" fmla="*/ 1015 w 1358"/>
                      <a:gd name="T7" fmla="*/ 163 h 2337"/>
                      <a:gd name="T8" fmla="*/ 1070 w 1358"/>
                      <a:gd name="T9" fmla="*/ 256 h 2337"/>
                      <a:gd name="T10" fmla="*/ 1099 w 1358"/>
                      <a:gd name="T11" fmla="*/ 363 h 2337"/>
                      <a:gd name="T12" fmla="*/ 1100 w 1358"/>
                      <a:gd name="T13" fmla="*/ 475 h 2337"/>
                      <a:gd name="T14" fmla="*/ 1072 w 1358"/>
                      <a:gd name="T15" fmla="*/ 578 h 2337"/>
                      <a:gd name="T16" fmla="*/ 1021 w 1358"/>
                      <a:gd name="T17" fmla="*/ 669 h 2337"/>
                      <a:gd name="T18" fmla="*/ 1024 w 1358"/>
                      <a:gd name="T19" fmla="*/ 711 h 2337"/>
                      <a:gd name="T20" fmla="*/ 1105 w 1358"/>
                      <a:gd name="T21" fmla="*/ 719 h 2337"/>
                      <a:gd name="T22" fmla="*/ 1182 w 1358"/>
                      <a:gd name="T23" fmla="*/ 750 h 2337"/>
                      <a:gd name="T24" fmla="*/ 1249 w 1358"/>
                      <a:gd name="T25" fmla="*/ 800 h 2337"/>
                      <a:gd name="T26" fmla="*/ 1300 w 1358"/>
                      <a:gd name="T27" fmla="*/ 866 h 2337"/>
                      <a:gd name="T28" fmla="*/ 1331 w 1358"/>
                      <a:gd name="T29" fmla="*/ 944 h 2337"/>
                      <a:gd name="T30" fmla="*/ 1344 w 1358"/>
                      <a:gd name="T31" fmla="*/ 1074 h 2337"/>
                      <a:gd name="T32" fmla="*/ 1353 w 1358"/>
                      <a:gd name="T33" fmla="*/ 1233 h 2337"/>
                      <a:gd name="T34" fmla="*/ 1358 w 1358"/>
                      <a:gd name="T35" fmla="*/ 1377 h 2337"/>
                      <a:gd name="T36" fmla="*/ 1356 w 1358"/>
                      <a:gd name="T37" fmla="*/ 1516 h 2337"/>
                      <a:gd name="T38" fmla="*/ 1350 w 1358"/>
                      <a:gd name="T39" fmla="*/ 1661 h 2337"/>
                      <a:gd name="T40" fmla="*/ 1338 w 1358"/>
                      <a:gd name="T41" fmla="*/ 1820 h 2337"/>
                      <a:gd name="T42" fmla="*/ 1324 w 1358"/>
                      <a:gd name="T43" fmla="*/ 1945 h 2337"/>
                      <a:gd name="T44" fmla="*/ 1291 w 1358"/>
                      <a:gd name="T45" fmla="*/ 2011 h 2337"/>
                      <a:gd name="T46" fmla="*/ 1238 w 1358"/>
                      <a:gd name="T47" fmla="*/ 2061 h 2337"/>
                      <a:gd name="T48" fmla="*/ 1206 w 1358"/>
                      <a:gd name="T49" fmla="*/ 2142 h 2337"/>
                      <a:gd name="T50" fmla="*/ 1194 w 1358"/>
                      <a:gd name="T51" fmla="*/ 2210 h 2337"/>
                      <a:gd name="T52" fmla="*/ 1161 w 1358"/>
                      <a:gd name="T53" fmla="*/ 2268 h 2337"/>
                      <a:gd name="T54" fmla="*/ 1110 w 1358"/>
                      <a:gd name="T55" fmla="*/ 2310 h 2337"/>
                      <a:gd name="T56" fmla="*/ 1047 w 1358"/>
                      <a:gd name="T57" fmla="*/ 2335 h 2337"/>
                      <a:gd name="T58" fmla="*/ 346 w 1358"/>
                      <a:gd name="T59" fmla="*/ 2337 h 2337"/>
                      <a:gd name="T60" fmla="*/ 278 w 1358"/>
                      <a:gd name="T61" fmla="*/ 2325 h 2337"/>
                      <a:gd name="T62" fmla="*/ 220 w 1358"/>
                      <a:gd name="T63" fmla="*/ 2291 h 2337"/>
                      <a:gd name="T64" fmla="*/ 178 w 1358"/>
                      <a:gd name="T65" fmla="*/ 2242 h 2337"/>
                      <a:gd name="T66" fmla="*/ 153 w 1358"/>
                      <a:gd name="T67" fmla="*/ 2177 h 2337"/>
                      <a:gd name="T68" fmla="*/ 151 w 1358"/>
                      <a:gd name="T69" fmla="*/ 2080 h 2337"/>
                      <a:gd name="T70" fmla="*/ 89 w 1358"/>
                      <a:gd name="T71" fmla="*/ 2038 h 2337"/>
                      <a:gd name="T72" fmla="*/ 47 w 1358"/>
                      <a:gd name="T73" fmla="*/ 1979 h 2337"/>
                      <a:gd name="T74" fmla="*/ 26 w 1358"/>
                      <a:gd name="T75" fmla="*/ 1908 h 2337"/>
                      <a:gd name="T76" fmla="*/ 12 w 1358"/>
                      <a:gd name="T77" fmla="*/ 1737 h 2337"/>
                      <a:gd name="T78" fmla="*/ 3 w 1358"/>
                      <a:gd name="T79" fmla="*/ 1587 h 2337"/>
                      <a:gd name="T80" fmla="*/ 0 w 1358"/>
                      <a:gd name="T81" fmla="*/ 1447 h 2337"/>
                      <a:gd name="T82" fmla="*/ 1 w 1358"/>
                      <a:gd name="T83" fmla="*/ 1307 h 2337"/>
                      <a:gd name="T84" fmla="*/ 8 w 1358"/>
                      <a:gd name="T85" fmla="*/ 1156 h 2337"/>
                      <a:gd name="T86" fmla="*/ 19 w 1358"/>
                      <a:gd name="T87" fmla="*/ 987 h 2337"/>
                      <a:gd name="T88" fmla="*/ 38 w 1358"/>
                      <a:gd name="T89" fmla="*/ 904 h 2337"/>
                      <a:gd name="T90" fmla="*/ 80 w 1358"/>
                      <a:gd name="T91" fmla="*/ 832 h 2337"/>
                      <a:gd name="T92" fmla="*/ 139 w 1358"/>
                      <a:gd name="T93" fmla="*/ 773 h 2337"/>
                      <a:gd name="T94" fmla="*/ 213 w 1358"/>
                      <a:gd name="T95" fmla="*/ 733 h 2337"/>
                      <a:gd name="T96" fmla="*/ 295 w 1358"/>
                      <a:gd name="T97" fmla="*/ 713 h 2337"/>
                      <a:gd name="T98" fmla="*/ 378 w 1358"/>
                      <a:gd name="T99" fmla="*/ 707 h 2337"/>
                      <a:gd name="T100" fmla="*/ 317 w 1358"/>
                      <a:gd name="T101" fmla="*/ 624 h 2337"/>
                      <a:gd name="T102" fmla="*/ 277 w 1358"/>
                      <a:gd name="T103" fmla="*/ 527 h 2337"/>
                      <a:gd name="T104" fmla="*/ 263 w 1358"/>
                      <a:gd name="T105" fmla="*/ 419 h 2337"/>
                      <a:gd name="T106" fmla="*/ 278 w 1358"/>
                      <a:gd name="T107" fmla="*/ 308 h 2337"/>
                      <a:gd name="T108" fmla="*/ 320 w 1358"/>
                      <a:gd name="T109" fmla="*/ 208 h 2337"/>
                      <a:gd name="T110" fmla="*/ 387 w 1358"/>
                      <a:gd name="T111" fmla="*/ 123 h 2337"/>
                      <a:gd name="T112" fmla="*/ 471 w 1358"/>
                      <a:gd name="T113" fmla="*/ 57 h 2337"/>
                      <a:gd name="T114" fmla="*/ 572 w 1358"/>
                      <a:gd name="T115" fmla="*/ 14 h 2337"/>
                      <a:gd name="T116" fmla="*/ 683 w 1358"/>
                      <a:gd name="T117" fmla="*/ 0 h 2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358" h="2337">
                        <a:moveTo>
                          <a:pt x="683" y="0"/>
                        </a:moveTo>
                        <a:lnTo>
                          <a:pt x="740" y="4"/>
                        </a:lnTo>
                        <a:lnTo>
                          <a:pt x="795" y="14"/>
                        </a:lnTo>
                        <a:lnTo>
                          <a:pt x="846" y="33"/>
                        </a:lnTo>
                        <a:lnTo>
                          <a:pt x="896" y="57"/>
                        </a:lnTo>
                        <a:lnTo>
                          <a:pt x="939" y="87"/>
                        </a:lnTo>
                        <a:lnTo>
                          <a:pt x="980" y="123"/>
                        </a:lnTo>
                        <a:lnTo>
                          <a:pt x="1015" y="163"/>
                        </a:lnTo>
                        <a:lnTo>
                          <a:pt x="1046" y="208"/>
                        </a:lnTo>
                        <a:lnTo>
                          <a:pt x="1070" y="256"/>
                        </a:lnTo>
                        <a:lnTo>
                          <a:pt x="1088" y="308"/>
                        </a:lnTo>
                        <a:lnTo>
                          <a:pt x="1099" y="363"/>
                        </a:lnTo>
                        <a:lnTo>
                          <a:pt x="1104" y="419"/>
                        </a:lnTo>
                        <a:lnTo>
                          <a:pt x="1100" y="475"/>
                        </a:lnTo>
                        <a:lnTo>
                          <a:pt x="1089" y="527"/>
                        </a:lnTo>
                        <a:lnTo>
                          <a:pt x="1072" y="578"/>
                        </a:lnTo>
                        <a:lnTo>
                          <a:pt x="1049" y="625"/>
                        </a:lnTo>
                        <a:lnTo>
                          <a:pt x="1021" y="669"/>
                        </a:lnTo>
                        <a:lnTo>
                          <a:pt x="988" y="708"/>
                        </a:lnTo>
                        <a:lnTo>
                          <a:pt x="1024" y="711"/>
                        </a:lnTo>
                        <a:lnTo>
                          <a:pt x="1063" y="713"/>
                        </a:lnTo>
                        <a:lnTo>
                          <a:pt x="1105" y="719"/>
                        </a:lnTo>
                        <a:lnTo>
                          <a:pt x="1145" y="733"/>
                        </a:lnTo>
                        <a:lnTo>
                          <a:pt x="1182" y="750"/>
                        </a:lnTo>
                        <a:lnTo>
                          <a:pt x="1217" y="773"/>
                        </a:lnTo>
                        <a:lnTo>
                          <a:pt x="1249" y="800"/>
                        </a:lnTo>
                        <a:lnTo>
                          <a:pt x="1277" y="832"/>
                        </a:lnTo>
                        <a:lnTo>
                          <a:pt x="1300" y="866"/>
                        </a:lnTo>
                        <a:lnTo>
                          <a:pt x="1318" y="904"/>
                        </a:lnTo>
                        <a:lnTo>
                          <a:pt x="1331" y="944"/>
                        </a:lnTo>
                        <a:lnTo>
                          <a:pt x="1337" y="987"/>
                        </a:lnTo>
                        <a:lnTo>
                          <a:pt x="1344" y="1074"/>
                        </a:lnTo>
                        <a:lnTo>
                          <a:pt x="1349" y="1156"/>
                        </a:lnTo>
                        <a:lnTo>
                          <a:pt x="1353" y="1233"/>
                        </a:lnTo>
                        <a:lnTo>
                          <a:pt x="1355" y="1306"/>
                        </a:lnTo>
                        <a:lnTo>
                          <a:pt x="1358" y="1377"/>
                        </a:lnTo>
                        <a:lnTo>
                          <a:pt x="1358" y="1447"/>
                        </a:lnTo>
                        <a:lnTo>
                          <a:pt x="1356" y="1516"/>
                        </a:lnTo>
                        <a:lnTo>
                          <a:pt x="1354" y="1587"/>
                        </a:lnTo>
                        <a:lnTo>
                          <a:pt x="1350" y="1661"/>
                        </a:lnTo>
                        <a:lnTo>
                          <a:pt x="1346" y="1737"/>
                        </a:lnTo>
                        <a:lnTo>
                          <a:pt x="1338" y="1820"/>
                        </a:lnTo>
                        <a:lnTo>
                          <a:pt x="1331" y="1908"/>
                        </a:lnTo>
                        <a:lnTo>
                          <a:pt x="1324" y="1945"/>
                        </a:lnTo>
                        <a:lnTo>
                          <a:pt x="1310" y="1979"/>
                        </a:lnTo>
                        <a:lnTo>
                          <a:pt x="1291" y="2011"/>
                        </a:lnTo>
                        <a:lnTo>
                          <a:pt x="1267" y="2038"/>
                        </a:lnTo>
                        <a:lnTo>
                          <a:pt x="1238" y="2061"/>
                        </a:lnTo>
                        <a:lnTo>
                          <a:pt x="1206" y="2080"/>
                        </a:lnTo>
                        <a:lnTo>
                          <a:pt x="1206" y="2142"/>
                        </a:lnTo>
                        <a:lnTo>
                          <a:pt x="1203" y="2177"/>
                        </a:lnTo>
                        <a:lnTo>
                          <a:pt x="1194" y="2210"/>
                        </a:lnTo>
                        <a:lnTo>
                          <a:pt x="1180" y="2242"/>
                        </a:lnTo>
                        <a:lnTo>
                          <a:pt x="1161" y="2268"/>
                        </a:lnTo>
                        <a:lnTo>
                          <a:pt x="1138" y="2291"/>
                        </a:lnTo>
                        <a:lnTo>
                          <a:pt x="1110" y="2310"/>
                        </a:lnTo>
                        <a:lnTo>
                          <a:pt x="1080" y="2325"/>
                        </a:lnTo>
                        <a:lnTo>
                          <a:pt x="1047" y="2335"/>
                        </a:lnTo>
                        <a:lnTo>
                          <a:pt x="1012" y="2337"/>
                        </a:lnTo>
                        <a:lnTo>
                          <a:pt x="346" y="2337"/>
                        </a:lnTo>
                        <a:lnTo>
                          <a:pt x="311" y="2335"/>
                        </a:lnTo>
                        <a:lnTo>
                          <a:pt x="278" y="2325"/>
                        </a:lnTo>
                        <a:lnTo>
                          <a:pt x="246" y="2310"/>
                        </a:lnTo>
                        <a:lnTo>
                          <a:pt x="220" y="2291"/>
                        </a:lnTo>
                        <a:lnTo>
                          <a:pt x="197" y="2268"/>
                        </a:lnTo>
                        <a:lnTo>
                          <a:pt x="178" y="2242"/>
                        </a:lnTo>
                        <a:lnTo>
                          <a:pt x="163" y="2210"/>
                        </a:lnTo>
                        <a:lnTo>
                          <a:pt x="153" y="2177"/>
                        </a:lnTo>
                        <a:lnTo>
                          <a:pt x="151" y="2142"/>
                        </a:lnTo>
                        <a:lnTo>
                          <a:pt x="151" y="2080"/>
                        </a:lnTo>
                        <a:lnTo>
                          <a:pt x="118" y="2061"/>
                        </a:lnTo>
                        <a:lnTo>
                          <a:pt x="89" y="2038"/>
                        </a:lnTo>
                        <a:lnTo>
                          <a:pt x="65" y="2011"/>
                        </a:lnTo>
                        <a:lnTo>
                          <a:pt x="47" y="1979"/>
                        </a:lnTo>
                        <a:lnTo>
                          <a:pt x="34" y="1945"/>
                        </a:lnTo>
                        <a:lnTo>
                          <a:pt x="26" y="1908"/>
                        </a:lnTo>
                        <a:lnTo>
                          <a:pt x="18" y="1820"/>
                        </a:lnTo>
                        <a:lnTo>
                          <a:pt x="12" y="1737"/>
                        </a:lnTo>
                        <a:lnTo>
                          <a:pt x="7" y="1661"/>
                        </a:lnTo>
                        <a:lnTo>
                          <a:pt x="3" y="1587"/>
                        </a:lnTo>
                        <a:lnTo>
                          <a:pt x="1" y="1516"/>
                        </a:lnTo>
                        <a:lnTo>
                          <a:pt x="0" y="1447"/>
                        </a:lnTo>
                        <a:lnTo>
                          <a:pt x="0" y="1377"/>
                        </a:lnTo>
                        <a:lnTo>
                          <a:pt x="1" y="1307"/>
                        </a:lnTo>
                        <a:lnTo>
                          <a:pt x="3" y="1233"/>
                        </a:lnTo>
                        <a:lnTo>
                          <a:pt x="8" y="1156"/>
                        </a:lnTo>
                        <a:lnTo>
                          <a:pt x="13" y="1075"/>
                        </a:lnTo>
                        <a:lnTo>
                          <a:pt x="19" y="987"/>
                        </a:lnTo>
                        <a:lnTo>
                          <a:pt x="26" y="944"/>
                        </a:lnTo>
                        <a:lnTo>
                          <a:pt x="38" y="904"/>
                        </a:lnTo>
                        <a:lnTo>
                          <a:pt x="57" y="866"/>
                        </a:lnTo>
                        <a:lnTo>
                          <a:pt x="80" y="832"/>
                        </a:lnTo>
                        <a:lnTo>
                          <a:pt x="107" y="800"/>
                        </a:lnTo>
                        <a:lnTo>
                          <a:pt x="139" y="773"/>
                        </a:lnTo>
                        <a:lnTo>
                          <a:pt x="174" y="750"/>
                        </a:lnTo>
                        <a:lnTo>
                          <a:pt x="213" y="733"/>
                        </a:lnTo>
                        <a:lnTo>
                          <a:pt x="253" y="719"/>
                        </a:lnTo>
                        <a:lnTo>
                          <a:pt x="295" y="713"/>
                        </a:lnTo>
                        <a:lnTo>
                          <a:pt x="337" y="711"/>
                        </a:lnTo>
                        <a:lnTo>
                          <a:pt x="378" y="707"/>
                        </a:lnTo>
                        <a:lnTo>
                          <a:pt x="344" y="669"/>
                        </a:lnTo>
                        <a:lnTo>
                          <a:pt x="317" y="624"/>
                        </a:lnTo>
                        <a:lnTo>
                          <a:pt x="294" y="578"/>
                        </a:lnTo>
                        <a:lnTo>
                          <a:pt x="277" y="527"/>
                        </a:lnTo>
                        <a:lnTo>
                          <a:pt x="267" y="475"/>
                        </a:lnTo>
                        <a:lnTo>
                          <a:pt x="263" y="419"/>
                        </a:lnTo>
                        <a:lnTo>
                          <a:pt x="267" y="363"/>
                        </a:lnTo>
                        <a:lnTo>
                          <a:pt x="278" y="308"/>
                        </a:lnTo>
                        <a:lnTo>
                          <a:pt x="296" y="256"/>
                        </a:lnTo>
                        <a:lnTo>
                          <a:pt x="320" y="208"/>
                        </a:lnTo>
                        <a:lnTo>
                          <a:pt x="350" y="163"/>
                        </a:lnTo>
                        <a:lnTo>
                          <a:pt x="387" y="123"/>
                        </a:lnTo>
                        <a:lnTo>
                          <a:pt x="427" y="87"/>
                        </a:lnTo>
                        <a:lnTo>
                          <a:pt x="471" y="57"/>
                        </a:lnTo>
                        <a:lnTo>
                          <a:pt x="520" y="33"/>
                        </a:lnTo>
                        <a:lnTo>
                          <a:pt x="572" y="14"/>
                        </a:lnTo>
                        <a:lnTo>
                          <a:pt x="626" y="4"/>
                        </a:lnTo>
                        <a:lnTo>
                          <a:pt x="683" y="0"/>
                        </a:lnTo>
                        <a:close/>
                      </a:path>
                    </a:pathLst>
                  </a:custGeom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3835307" y="2091195"/>
                    <a:ext cx="331022" cy="620666"/>
                  </a:xfrm>
                  <a:custGeom>
                    <a:avLst/>
                    <a:gdLst>
                      <a:gd name="T0" fmla="*/ 617 w 1118"/>
                      <a:gd name="T1" fmla="*/ 695 h 2097"/>
                      <a:gd name="T2" fmla="*/ 752 w 1118"/>
                      <a:gd name="T3" fmla="*/ 701 h 2097"/>
                      <a:gd name="T4" fmla="*/ 934 w 1118"/>
                      <a:gd name="T5" fmla="*/ 713 h 2097"/>
                      <a:gd name="T6" fmla="*/ 1031 w 1118"/>
                      <a:gd name="T7" fmla="*/ 753 h 2097"/>
                      <a:gd name="T8" fmla="*/ 1091 w 1118"/>
                      <a:gd name="T9" fmla="*/ 841 h 2097"/>
                      <a:gd name="T10" fmla="*/ 1109 w 1118"/>
                      <a:gd name="T11" fmla="*/ 1042 h 2097"/>
                      <a:gd name="T12" fmla="*/ 1118 w 1118"/>
                      <a:gd name="T13" fmla="*/ 1258 h 2097"/>
                      <a:gd name="T14" fmla="*/ 1114 w 1118"/>
                      <a:gd name="T15" fmla="*/ 1463 h 2097"/>
                      <a:gd name="T16" fmla="*/ 1100 w 1118"/>
                      <a:gd name="T17" fmla="*/ 1690 h 2097"/>
                      <a:gd name="T18" fmla="*/ 1073 w 1118"/>
                      <a:gd name="T19" fmla="*/ 1823 h 2097"/>
                      <a:gd name="T20" fmla="*/ 1009 w 1118"/>
                      <a:gd name="T21" fmla="*/ 1858 h 2097"/>
                      <a:gd name="T22" fmla="*/ 984 w 1118"/>
                      <a:gd name="T23" fmla="*/ 1862 h 2097"/>
                      <a:gd name="T24" fmla="*/ 976 w 1118"/>
                      <a:gd name="T25" fmla="*/ 1866 h 2097"/>
                      <a:gd name="T26" fmla="*/ 964 w 1118"/>
                      <a:gd name="T27" fmla="*/ 2043 h 2097"/>
                      <a:gd name="T28" fmla="*/ 929 w 1118"/>
                      <a:gd name="T29" fmla="*/ 2088 h 2097"/>
                      <a:gd name="T30" fmla="*/ 226 w 1118"/>
                      <a:gd name="T31" fmla="*/ 2097 h 2097"/>
                      <a:gd name="T32" fmla="*/ 172 w 1118"/>
                      <a:gd name="T33" fmla="*/ 2076 h 2097"/>
                      <a:gd name="T34" fmla="*/ 151 w 1118"/>
                      <a:gd name="T35" fmla="*/ 2022 h 2097"/>
                      <a:gd name="T36" fmla="*/ 136 w 1118"/>
                      <a:gd name="T37" fmla="*/ 1865 h 2097"/>
                      <a:gd name="T38" fmla="*/ 129 w 1118"/>
                      <a:gd name="T39" fmla="*/ 1860 h 2097"/>
                      <a:gd name="T40" fmla="*/ 84 w 1118"/>
                      <a:gd name="T41" fmla="*/ 1852 h 2097"/>
                      <a:gd name="T42" fmla="*/ 31 w 1118"/>
                      <a:gd name="T43" fmla="*/ 1801 h 2097"/>
                      <a:gd name="T44" fmla="*/ 12 w 1118"/>
                      <a:gd name="T45" fmla="*/ 1610 h 2097"/>
                      <a:gd name="T46" fmla="*/ 1 w 1118"/>
                      <a:gd name="T47" fmla="*/ 1394 h 2097"/>
                      <a:gd name="T48" fmla="*/ 1 w 1118"/>
                      <a:gd name="T49" fmla="*/ 1189 h 2097"/>
                      <a:gd name="T50" fmla="*/ 13 w 1118"/>
                      <a:gd name="T51" fmla="*/ 962 h 2097"/>
                      <a:gd name="T52" fmla="*/ 39 w 1118"/>
                      <a:gd name="T53" fmla="*/ 808 h 2097"/>
                      <a:gd name="T54" fmla="*/ 116 w 1118"/>
                      <a:gd name="T55" fmla="*/ 734 h 2097"/>
                      <a:gd name="T56" fmla="*/ 251 w 1118"/>
                      <a:gd name="T57" fmla="*/ 708 h 2097"/>
                      <a:gd name="T58" fmla="*/ 413 w 1118"/>
                      <a:gd name="T59" fmla="*/ 698 h 2097"/>
                      <a:gd name="T60" fmla="*/ 539 w 1118"/>
                      <a:gd name="T61" fmla="*/ 694 h 2097"/>
                      <a:gd name="T62" fmla="*/ 650 w 1118"/>
                      <a:gd name="T63" fmla="*/ 12 h 2097"/>
                      <a:gd name="T64" fmla="*/ 760 w 1118"/>
                      <a:gd name="T65" fmla="*/ 73 h 2097"/>
                      <a:gd name="T66" fmla="*/ 836 w 1118"/>
                      <a:gd name="T67" fmla="*/ 174 h 2097"/>
                      <a:gd name="T68" fmla="*/ 864 w 1118"/>
                      <a:gd name="T69" fmla="*/ 299 h 2097"/>
                      <a:gd name="T70" fmla="*/ 836 w 1118"/>
                      <a:gd name="T71" fmla="*/ 426 h 2097"/>
                      <a:gd name="T72" fmla="*/ 760 w 1118"/>
                      <a:gd name="T73" fmla="*/ 527 h 2097"/>
                      <a:gd name="T74" fmla="*/ 650 w 1118"/>
                      <a:gd name="T75" fmla="*/ 587 h 2097"/>
                      <a:gd name="T76" fmla="*/ 519 w 1118"/>
                      <a:gd name="T77" fmla="*/ 597 h 2097"/>
                      <a:gd name="T78" fmla="*/ 400 w 1118"/>
                      <a:gd name="T79" fmla="*/ 552 h 2097"/>
                      <a:gd name="T80" fmla="*/ 311 w 1118"/>
                      <a:gd name="T81" fmla="*/ 463 h 2097"/>
                      <a:gd name="T82" fmla="*/ 267 w 1118"/>
                      <a:gd name="T83" fmla="*/ 344 h 2097"/>
                      <a:gd name="T84" fmla="*/ 275 w 1118"/>
                      <a:gd name="T85" fmla="*/ 212 h 2097"/>
                      <a:gd name="T86" fmla="*/ 337 w 1118"/>
                      <a:gd name="T87" fmla="*/ 102 h 2097"/>
                      <a:gd name="T88" fmla="*/ 437 w 1118"/>
                      <a:gd name="T89" fmla="*/ 27 h 2097"/>
                      <a:gd name="T90" fmla="*/ 563 w 1118"/>
                      <a:gd name="T91" fmla="*/ 0 h 20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118" h="2097">
                        <a:moveTo>
                          <a:pt x="539" y="694"/>
                        </a:moveTo>
                        <a:lnTo>
                          <a:pt x="577" y="694"/>
                        </a:lnTo>
                        <a:lnTo>
                          <a:pt x="617" y="695"/>
                        </a:lnTo>
                        <a:lnTo>
                          <a:pt x="658" y="696"/>
                        </a:lnTo>
                        <a:lnTo>
                          <a:pt x="703" y="698"/>
                        </a:lnTo>
                        <a:lnTo>
                          <a:pt x="752" y="701"/>
                        </a:lnTo>
                        <a:lnTo>
                          <a:pt x="806" y="704"/>
                        </a:lnTo>
                        <a:lnTo>
                          <a:pt x="866" y="708"/>
                        </a:lnTo>
                        <a:lnTo>
                          <a:pt x="934" y="713"/>
                        </a:lnTo>
                        <a:lnTo>
                          <a:pt x="969" y="719"/>
                        </a:lnTo>
                        <a:lnTo>
                          <a:pt x="1002" y="734"/>
                        </a:lnTo>
                        <a:lnTo>
                          <a:pt x="1031" y="753"/>
                        </a:lnTo>
                        <a:lnTo>
                          <a:pt x="1056" y="778"/>
                        </a:lnTo>
                        <a:lnTo>
                          <a:pt x="1077" y="808"/>
                        </a:lnTo>
                        <a:lnTo>
                          <a:pt x="1091" y="841"/>
                        </a:lnTo>
                        <a:lnTo>
                          <a:pt x="1097" y="875"/>
                        </a:lnTo>
                        <a:lnTo>
                          <a:pt x="1105" y="962"/>
                        </a:lnTo>
                        <a:lnTo>
                          <a:pt x="1109" y="1042"/>
                        </a:lnTo>
                        <a:lnTo>
                          <a:pt x="1113" y="1117"/>
                        </a:lnTo>
                        <a:lnTo>
                          <a:pt x="1117" y="1189"/>
                        </a:lnTo>
                        <a:lnTo>
                          <a:pt x="1118" y="1258"/>
                        </a:lnTo>
                        <a:lnTo>
                          <a:pt x="1118" y="1326"/>
                        </a:lnTo>
                        <a:lnTo>
                          <a:pt x="1117" y="1394"/>
                        </a:lnTo>
                        <a:lnTo>
                          <a:pt x="1114" y="1463"/>
                        </a:lnTo>
                        <a:lnTo>
                          <a:pt x="1111" y="1534"/>
                        </a:lnTo>
                        <a:lnTo>
                          <a:pt x="1106" y="1610"/>
                        </a:lnTo>
                        <a:lnTo>
                          <a:pt x="1100" y="1690"/>
                        </a:lnTo>
                        <a:lnTo>
                          <a:pt x="1091" y="1777"/>
                        </a:lnTo>
                        <a:lnTo>
                          <a:pt x="1085" y="1801"/>
                        </a:lnTo>
                        <a:lnTo>
                          <a:pt x="1073" y="1823"/>
                        </a:lnTo>
                        <a:lnTo>
                          <a:pt x="1055" y="1840"/>
                        </a:lnTo>
                        <a:lnTo>
                          <a:pt x="1033" y="1852"/>
                        </a:lnTo>
                        <a:lnTo>
                          <a:pt x="1009" y="1858"/>
                        </a:lnTo>
                        <a:lnTo>
                          <a:pt x="996" y="1859"/>
                        </a:lnTo>
                        <a:lnTo>
                          <a:pt x="987" y="1860"/>
                        </a:lnTo>
                        <a:lnTo>
                          <a:pt x="984" y="1862"/>
                        </a:lnTo>
                        <a:lnTo>
                          <a:pt x="982" y="1864"/>
                        </a:lnTo>
                        <a:lnTo>
                          <a:pt x="980" y="1865"/>
                        </a:lnTo>
                        <a:lnTo>
                          <a:pt x="976" y="1866"/>
                        </a:lnTo>
                        <a:lnTo>
                          <a:pt x="967" y="1868"/>
                        </a:lnTo>
                        <a:lnTo>
                          <a:pt x="967" y="2022"/>
                        </a:lnTo>
                        <a:lnTo>
                          <a:pt x="964" y="2043"/>
                        </a:lnTo>
                        <a:lnTo>
                          <a:pt x="956" y="2061"/>
                        </a:lnTo>
                        <a:lnTo>
                          <a:pt x="945" y="2076"/>
                        </a:lnTo>
                        <a:lnTo>
                          <a:pt x="929" y="2088"/>
                        </a:lnTo>
                        <a:lnTo>
                          <a:pt x="911" y="2095"/>
                        </a:lnTo>
                        <a:lnTo>
                          <a:pt x="892" y="2097"/>
                        </a:lnTo>
                        <a:lnTo>
                          <a:pt x="226" y="2097"/>
                        </a:lnTo>
                        <a:lnTo>
                          <a:pt x="205" y="2095"/>
                        </a:lnTo>
                        <a:lnTo>
                          <a:pt x="187" y="2088"/>
                        </a:lnTo>
                        <a:lnTo>
                          <a:pt x="172" y="2076"/>
                        </a:lnTo>
                        <a:lnTo>
                          <a:pt x="160" y="2061"/>
                        </a:lnTo>
                        <a:lnTo>
                          <a:pt x="153" y="2043"/>
                        </a:lnTo>
                        <a:lnTo>
                          <a:pt x="151" y="2022"/>
                        </a:lnTo>
                        <a:lnTo>
                          <a:pt x="151" y="1868"/>
                        </a:lnTo>
                        <a:lnTo>
                          <a:pt x="141" y="1866"/>
                        </a:lnTo>
                        <a:lnTo>
                          <a:pt x="136" y="1865"/>
                        </a:lnTo>
                        <a:lnTo>
                          <a:pt x="134" y="1864"/>
                        </a:lnTo>
                        <a:lnTo>
                          <a:pt x="133" y="1862"/>
                        </a:lnTo>
                        <a:lnTo>
                          <a:pt x="129" y="1860"/>
                        </a:lnTo>
                        <a:lnTo>
                          <a:pt x="122" y="1859"/>
                        </a:lnTo>
                        <a:lnTo>
                          <a:pt x="108" y="1858"/>
                        </a:lnTo>
                        <a:lnTo>
                          <a:pt x="84" y="1852"/>
                        </a:lnTo>
                        <a:lnTo>
                          <a:pt x="62" y="1840"/>
                        </a:lnTo>
                        <a:lnTo>
                          <a:pt x="44" y="1823"/>
                        </a:lnTo>
                        <a:lnTo>
                          <a:pt x="31" y="1801"/>
                        </a:lnTo>
                        <a:lnTo>
                          <a:pt x="25" y="1777"/>
                        </a:lnTo>
                        <a:lnTo>
                          <a:pt x="18" y="1690"/>
                        </a:lnTo>
                        <a:lnTo>
                          <a:pt x="12" y="1610"/>
                        </a:lnTo>
                        <a:lnTo>
                          <a:pt x="7" y="1534"/>
                        </a:lnTo>
                        <a:lnTo>
                          <a:pt x="3" y="1463"/>
                        </a:lnTo>
                        <a:lnTo>
                          <a:pt x="1" y="1394"/>
                        </a:lnTo>
                        <a:lnTo>
                          <a:pt x="0" y="1326"/>
                        </a:lnTo>
                        <a:lnTo>
                          <a:pt x="0" y="1258"/>
                        </a:lnTo>
                        <a:lnTo>
                          <a:pt x="1" y="1189"/>
                        </a:lnTo>
                        <a:lnTo>
                          <a:pt x="3" y="1117"/>
                        </a:lnTo>
                        <a:lnTo>
                          <a:pt x="7" y="1042"/>
                        </a:lnTo>
                        <a:lnTo>
                          <a:pt x="13" y="962"/>
                        </a:lnTo>
                        <a:lnTo>
                          <a:pt x="19" y="875"/>
                        </a:lnTo>
                        <a:lnTo>
                          <a:pt x="26" y="841"/>
                        </a:lnTo>
                        <a:lnTo>
                          <a:pt x="39" y="808"/>
                        </a:lnTo>
                        <a:lnTo>
                          <a:pt x="60" y="778"/>
                        </a:lnTo>
                        <a:lnTo>
                          <a:pt x="85" y="753"/>
                        </a:lnTo>
                        <a:lnTo>
                          <a:pt x="116" y="734"/>
                        </a:lnTo>
                        <a:lnTo>
                          <a:pt x="148" y="719"/>
                        </a:lnTo>
                        <a:lnTo>
                          <a:pt x="183" y="713"/>
                        </a:lnTo>
                        <a:lnTo>
                          <a:pt x="251" y="708"/>
                        </a:lnTo>
                        <a:lnTo>
                          <a:pt x="311" y="704"/>
                        </a:lnTo>
                        <a:lnTo>
                          <a:pt x="365" y="701"/>
                        </a:lnTo>
                        <a:lnTo>
                          <a:pt x="413" y="698"/>
                        </a:lnTo>
                        <a:lnTo>
                          <a:pt x="458" y="696"/>
                        </a:lnTo>
                        <a:lnTo>
                          <a:pt x="499" y="695"/>
                        </a:lnTo>
                        <a:lnTo>
                          <a:pt x="539" y="694"/>
                        </a:lnTo>
                        <a:close/>
                        <a:moveTo>
                          <a:pt x="563" y="0"/>
                        </a:moveTo>
                        <a:lnTo>
                          <a:pt x="608" y="3"/>
                        </a:lnTo>
                        <a:lnTo>
                          <a:pt x="650" y="12"/>
                        </a:lnTo>
                        <a:lnTo>
                          <a:pt x="690" y="27"/>
                        </a:lnTo>
                        <a:lnTo>
                          <a:pt x="726" y="48"/>
                        </a:lnTo>
                        <a:lnTo>
                          <a:pt x="760" y="73"/>
                        </a:lnTo>
                        <a:lnTo>
                          <a:pt x="790" y="102"/>
                        </a:lnTo>
                        <a:lnTo>
                          <a:pt x="816" y="136"/>
                        </a:lnTo>
                        <a:lnTo>
                          <a:pt x="836" y="174"/>
                        </a:lnTo>
                        <a:lnTo>
                          <a:pt x="851" y="212"/>
                        </a:lnTo>
                        <a:lnTo>
                          <a:pt x="860" y="256"/>
                        </a:lnTo>
                        <a:lnTo>
                          <a:pt x="864" y="299"/>
                        </a:lnTo>
                        <a:lnTo>
                          <a:pt x="860" y="344"/>
                        </a:lnTo>
                        <a:lnTo>
                          <a:pt x="851" y="387"/>
                        </a:lnTo>
                        <a:lnTo>
                          <a:pt x="836" y="426"/>
                        </a:lnTo>
                        <a:lnTo>
                          <a:pt x="816" y="463"/>
                        </a:lnTo>
                        <a:lnTo>
                          <a:pt x="790" y="497"/>
                        </a:lnTo>
                        <a:lnTo>
                          <a:pt x="760" y="527"/>
                        </a:lnTo>
                        <a:lnTo>
                          <a:pt x="726" y="552"/>
                        </a:lnTo>
                        <a:lnTo>
                          <a:pt x="690" y="573"/>
                        </a:lnTo>
                        <a:lnTo>
                          <a:pt x="650" y="587"/>
                        </a:lnTo>
                        <a:lnTo>
                          <a:pt x="608" y="597"/>
                        </a:lnTo>
                        <a:lnTo>
                          <a:pt x="563" y="601"/>
                        </a:lnTo>
                        <a:lnTo>
                          <a:pt x="519" y="597"/>
                        </a:lnTo>
                        <a:lnTo>
                          <a:pt x="477" y="587"/>
                        </a:lnTo>
                        <a:lnTo>
                          <a:pt x="437" y="573"/>
                        </a:lnTo>
                        <a:lnTo>
                          <a:pt x="400" y="552"/>
                        </a:lnTo>
                        <a:lnTo>
                          <a:pt x="366" y="527"/>
                        </a:lnTo>
                        <a:lnTo>
                          <a:pt x="337" y="497"/>
                        </a:lnTo>
                        <a:lnTo>
                          <a:pt x="311" y="463"/>
                        </a:lnTo>
                        <a:lnTo>
                          <a:pt x="291" y="426"/>
                        </a:lnTo>
                        <a:lnTo>
                          <a:pt x="275" y="387"/>
                        </a:lnTo>
                        <a:lnTo>
                          <a:pt x="267" y="344"/>
                        </a:lnTo>
                        <a:lnTo>
                          <a:pt x="263" y="299"/>
                        </a:lnTo>
                        <a:lnTo>
                          <a:pt x="267" y="256"/>
                        </a:lnTo>
                        <a:lnTo>
                          <a:pt x="275" y="212"/>
                        </a:lnTo>
                        <a:lnTo>
                          <a:pt x="291" y="174"/>
                        </a:lnTo>
                        <a:lnTo>
                          <a:pt x="311" y="136"/>
                        </a:lnTo>
                        <a:lnTo>
                          <a:pt x="337" y="102"/>
                        </a:lnTo>
                        <a:lnTo>
                          <a:pt x="366" y="73"/>
                        </a:lnTo>
                        <a:lnTo>
                          <a:pt x="400" y="48"/>
                        </a:lnTo>
                        <a:lnTo>
                          <a:pt x="437" y="27"/>
                        </a:lnTo>
                        <a:lnTo>
                          <a:pt x="477" y="12"/>
                        </a:lnTo>
                        <a:lnTo>
                          <a:pt x="519" y="3"/>
                        </a:lnTo>
                        <a:lnTo>
                          <a:pt x="563" y="0"/>
                        </a:lnTo>
                        <a:close/>
                      </a:path>
                    </a:pathLst>
                  </a:custGeom>
                  <a:solidFill>
                    <a:srgbClr val="E368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" name="Group 268"/>
                <p:cNvGrpSpPr>
                  <a:grpSpLocks noChangeAspect="1"/>
                </p:cNvGrpSpPr>
                <p:nvPr/>
              </p:nvGrpSpPr>
              <p:grpSpPr>
                <a:xfrm>
                  <a:off x="2614722" y="1800135"/>
                  <a:ext cx="270706" cy="283464"/>
                  <a:chOff x="14296501" y="3153250"/>
                  <a:chExt cx="521030" cy="545581"/>
                </a:xfrm>
              </p:grpSpPr>
              <p:sp useBgFill="1">
                <p:nvSpPr>
                  <p:cNvPr id="270" name="Freeform 112"/>
                  <p:cNvSpPr>
                    <a:spLocks/>
                  </p:cNvSpPr>
                  <p:nvPr/>
                </p:nvSpPr>
                <p:spPr bwMode="auto">
                  <a:xfrm>
                    <a:off x="14296501" y="3153250"/>
                    <a:ext cx="521030" cy="545581"/>
                  </a:xfrm>
                  <a:custGeom>
                    <a:avLst/>
                    <a:gdLst>
                      <a:gd name="T0" fmla="*/ 1001 w 1908"/>
                      <a:gd name="T1" fmla="*/ 0 h 1998"/>
                      <a:gd name="T2" fmla="*/ 1103 w 1908"/>
                      <a:gd name="T3" fmla="*/ 5 h 1998"/>
                      <a:gd name="T4" fmla="*/ 1212 w 1908"/>
                      <a:gd name="T5" fmla="*/ 14 h 1998"/>
                      <a:gd name="T6" fmla="*/ 1322 w 1908"/>
                      <a:gd name="T7" fmla="*/ 27 h 1998"/>
                      <a:gd name="T8" fmla="*/ 1432 w 1908"/>
                      <a:gd name="T9" fmla="*/ 45 h 1998"/>
                      <a:gd name="T10" fmla="*/ 1538 w 1908"/>
                      <a:gd name="T11" fmla="*/ 70 h 1998"/>
                      <a:gd name="T12" fmla="*/ 1637 w 1908"/>
                      <a:gd name="T13" fmla="*/ 102 h 1998"/>
                      <a:gd name="T14" fmla="*/ 1725 w 1908"/>
                      <a:gd name="T15" fmla="*/ 141 h 1998"/>
                      <a:gd name="T16" fmla="*/ 1800 w 1908"/>
                      <a:gd name="T17" fmla="*/ 186 h 1998"/>
                      <a:gd name="T18" fmla="*/ 1858 w 1908"/>
                      <a:gd name="T19" fmla="*/ 241 h 1998"/>
                      <a:gd name="T20" fmla="*/ 1895 w 1908"/>
                      <a:gd name="T21" fmla="*/ 304 h 1998"/>
                      <a:gd name="T22" fmla="*/ 1908 w 1908"/>
                      <a:gd name="T23" fmla="*/ 378 h 1998"/>
                      <a:gd name="T24" fmla="*/ 1908 w 1908"/>
                      <a:gd name="T25" fmla="*/ 404 h 1998"/>
                      <a:gd name="T26" fmla="*/ 1908 w 1908"/>
                      <a:gd name="T27" fmla="*/ 651 h 1998"/>
                      <a:gd name="T28" fmla="*/ 1908 w 1908"/>
                      <a:gd name="T29" fmla="*/ 832 h 1998"/>
                      <a:gd name="T30" fmla="*/ 1908 w 1908"/>
                      <a:gd name="T31" fmla="*/ 964 h 1998"/>
                      <a:gd name="T32" fmla="*/ 1908 w 1908"/>
                      <a:gd name="T33" fmla="*/ 1097 h 1998"/>
                      <a:gd name="T34" fmla="*/ 1908 w 1908"/>
                      <a:gd name="T35" fmla="*/ 1288 h 1998"/>
                      <a:gd name="T36" fmla="*/ 1908 w 1908"/>
                      <a:gd name="T37" fmla="*/ 1403 h 1998"/>
                      <a:gd name="T38" fmla="*/ 1908 w 1908"/>
                      <a:gd name="T39" fmla="*/ 1502 h 1998"/>
                      <a:gd name="T40" fmla="*/ 1908 w 1908"/>
                      <a:gd name="T41" fmla="*/ 1629 h 1998"/>
                      <a:gd name="T42" fmla="*/ 1908 w 1908"/>
                      <a:gd name="T43" fmla="*/ 1646 h 1998"/>
                      <a:gd name="T44" fmla="*/ 1897 w 1908"/>
                      <a:gd name="T45" fmla="*/ 1695 h 1998"/>
                      <a:gd name="T46" fmla="*/ 1851 w 1908"/>
                      <a:gd name="T47" fmla="*/ 1757 h 1998"/>
                      <a:gd name="T48" fmla="*/ 1771 w 1908"/>
                      <a:gd name="T49" fmla="*/ 1824 h 1998"/>
                      <a:gd name="T50" fmla="*/ 1675 w 1908"/>
                      <a:gd name="T51" fmla="*/ 1878 h 1998"/>
                      <a:gd name="T52" fmla="*/ 1566 w 1908"/>
                      <a:gd name="T53" fmla="*/ 1920 h 1998"/>
                      <a:gd name="T54" fmla="*/ 1449 w 1908"/>
                      <a:gd name="T55" fmla="*/ 1952 h 1998"/>
                      <a:gd name="T56" fmla="*/ 1324 w 1908"/>
                      <a:gd name="T57" fmla="*/ 1974 h 1998"/>
                      <a:gd name="T58" fmla="*/ 1198 w 1908"/>
                      <a:gd name="T59" fmla="*/ 1988 h 1998"/>
                      <a:gd name="T60" fmla="*/ 1074 w 1908"/>
                      <a:gd name="T61" fmla="*/ 1995 h 1998"/>
                      <a:gd name="T62" fmla="*/ 953 w 1908"/>
                      <a:gd name="T63" fmla="*/ 1998 h 1998"/>
                      <a:gd name="T64" fmla="*/ 834 w 1908"/>
                      <a:gd name="T65" fmla="*/ 1995 h 1998"/>
                      <a:gd name="T66" fmla="*/ 710 w 1908"/>
                      <a:gd name="T67" fmla="*/ 1988 h 1998"/>
                      <a:gd name="T68" fmla="*/ 584 w 1908"/>
                      <a:gd name="T69" fmla="*/ 1974 h 1998"/>
                      <a:gd name="T70" fmla="*/ 459 w 1908"/>
                      <a:gd name="T71" fmla="*/ 1952 h 1998"/>
                      <a:gd name="T72" fmla="*/ 342 w 1908"/>
                      <a:gd name="T73" fmla="*/ 1920 h 1998"/>
                      <a:gd name="T74" fmla="*/ 233 w 1908"/>
                      <a:gd name="T75" fmla="*/ 1878 h 1998"/>
                      <a:gd name="T76" fmla="*/ 137 w 1908"/>
                      <a:gd name="T77" fmla="*/ 1824 h 1998"/>
                      <a:gd name="T78" fmla="*/ 57 w 1908"/>
                      <a:gd name="T79" fmla="*/ 1757 h 1998"/>
                      <a:gd name="T80" fmla="*/ 11 w 1908"/>
                      <a:gd name="T81" fmla="*/ 1695 h 1998"/>
                      <a:gd name="T82" fmla="*/ 0 w 1908"/>
                      <a:gd name="T83" fmla="*/ 1646 h 1998"/>
                      <a:gd name="T84" fmla="*/ 0 w 1908"/>
                      <a:gd name="T85" fmla="*/ 1629 h 1998"/>
                      <a:gd name="T86" fmla="*/ 0 w 1908"/>
                      <a:gd name="T87" fmla="*/ 1403 h 1998"/>
                      <a:gd name="T88" fmla="*/ 0 w 1908"/>
                      <a:gd name="T89" fmla="*/ 1226 h 1998"/>
                      <a:gd name="T90" fmla="*/ 0 w 1908"/>
                      <a:gd name="T91" fmla="*/ 1097 h 1998"/>
                      <a:gd name="T92" fmla="*/ 0 w 1908"/>
                      <a:gd name="T93" fmla="*/ 964 h 1998"/>
                      <a:gd name="T94" fmla="*/ 0 w 1908"/>
                      <a:gd name="T95" fmla="*/ 769 h 1998"/>
                      <a:gd name="T96" fmla="*/ 0 w 1908"/>
                      <a:gd name="T97" fmla="*/ 651 h 1998"/>
                      <a:gd name="T98" fmla="*/ 0 w 1908"/>
                      <a:gd name="T99" fmla="*/ 547 h 1998"/>
                      <a:gd name="T100" fmla="*/ 0 w 1908"/>
                      <a:gd name="T101" fmla="*/ 404 h 1998"/>
                      <a:gd name="T102" fmla="*/ 0 w 1908"/>
                      <a:gd name="T103" fmla="*/ 378 h 1998"/>
                      <a:gd name="T104" fmla="*/ 13 w 1908"/>
                      <a:gd name="T105" fmla="*/ 304 h 1998"/>
                      <a:gd name="T106" fmla="*/ 50 w 1908"/>
                      <a:gd name="T107" fmla="*/ 241 h 1998"/>
                      <a:gd name="T108" fmla="*/ 108 w 1908"/>
                      <a:gd name="T109" fmla="*/ 186 h 1998"/>
                      <a:gd name="T110" fmla="*/ 183 w 1908"/>
                      <a:gd name="T111" fmla="*/ 141 h 1998"/>
                      <a:gd name="T112" fmla="*/ 271 w 1908"/>
                      <a:gd name="T113" fmla="*/ 102 h 1998"/>
                      <a:gd name="T114" fmla="*/ 370 w 1908"/>
                      <a:gd name="T115" fmla="*/ 70 h 1998"/>
                      <a:gd name="T116" fmla="*/ 476 w 1908"/>
                      <a:gd name="T117" fmla="*/ 45 h 1998"/>
                      <a:gd name="T118" fmla="*/ 586 w 1908"/>
                      <a:gd name="T119" fmla="*/ 27 h 1998"/>
                      <a:gd name="T120" fmla="*/ 696 w 1908"/>
                      <a:gd name="T121" fmla="*/ 14 h 1998"/>
                      <a:gd name="T122" fmla="*/ 804 w 1908"/>
                      <a:gd name="T123" fmla="*/ 5 h 1998"/>
                      <a:gd name="T124" fmla="*/ 907 w 1908"/>
                      <a:gd name="T125" fmla="*/ 0 h 19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908" h="1998">
                        <a:moveTo>
                          <a:pt x="953" y="0"/>
                        </a:moveTo>
                        <a:lnTo>
                          <a:pt x="1001" y="0"/>
                        </a:lnTo>
                        <a:lnTo>
                          <a:pt x="1052" y="3"/>
                        </a:lnTo>
                        <a:lnTo>
                          <a:pt x="1103" y="5"/>
                        </a:lnTo>
                        <a:lnTo>
                          <a:pt x="1157" y="9"/>
                        </a:lnTo>
                        <a:lnTo>
                          <a:pt x="1212" y="14"/>
                        </a:lnTo>
                        <a:lnTo>
                          <a:pt x="1266" y="20"/>
                        </a:lnTo>
                        <a:lnTo>
                          <a:pt x="1322" y="27"/>
                        </a:lnTo>
                        <a:lnTo>
                          <a:pt x="1377" y="35"/>
                        </a:lnTo>
                        <a:lnTo>
                          <a:pt x="1432" y="45"/>
                        </a:lnTo>
                        <a:lnTo>
                          <a:pt x="1486" y="57"/>
                        </a:lnTo>
                        <a:lnTo>
                          <a:pt x="1538" y="70"/>
                        </a:lnTo>
                        <a:lnTo>
                          <a:pt x="1589" y="85"/>
                        </a:lnTo>
                        <a:lnTo>
                          <a:pt x="1637" y="102"/>
                        </a:lnTo>
                        <a:lnTo>
                          <a:pt x="1683" y="120"/>
                        </a:lnTo>
                        <a:lnTo>
                          <a:pt x="1725" y="141"/>
                        </a:lnTo>
                        <a:lnTo>
                          <a:pt x="1765" y="162"/>
                        </a:lnTo>
                        <a:lnTo>
                          <a:pt x="1800" y="186"/>
                        </a:lnTo>
                        <a:lnTo>
                          <a:pt x="1832" y="213"/>
                        </a:lnTo>
                        <a:lnTo>
                          <a:pt x="1858" y="241"/>
                        </a:lnTo>
                        <a:lnTo>
                          <a:pt x="1879" y="271"/>
                        </a:lnTo>
                        <a:lnTo>
                          <a:pt x="1895" y="304"/>
                        </a:lnTo>
                        <a:lnTo>
                          <a:pt x="1904" y="339"/>
                        </a:lnTo>
                        <a:lnTo>
                          <a:pt x="1908" y="378"/>
                        </a:lnTo>
                        <a:lnTo>
                          <a:pt x="1908" y="387"/>
                        </a:lnTo>
                        <a:lnTo>
                          <a:pt x="1908" y="404"/>
                        </a:lnTo>
                        <a:lnTo>
                          <a:pt x="1908" y="596"/>
                        </a:lnTo>
                        <a:lnTo>
                          <a:pt x="1908" y="651"/>
                        </a:lnTo>
                        <a:lnTo>
                          <a:pt x="1908" y="708"/>
                        </a:lnTo>
                        <a:lnTo>
                          <a:pt x="1908" y="832"/>
                        </a:lnTo>
                        <a:lnTo>
                          <a:pt x="1908" y="897"/>
                        </a:lnTo>
                        <a:lnTo>
                          <a:pt x="1908" y="964"/>
                        </a:lnTo>
                        <a:lnTo>
                          <a:pt x="1908" y="1030"/>
                        </a:lnTo>
                        <a:lnTo>
                          <a:pt x="1908" y="1097"/>
                        </a:lnTo>
                        <a:lnTo>
                          <a:pt x="1908" y="1162"/>
                        </a:lnTo>
                        <a:lnTo>
                          <a:pt x="1908" y="1288"/>
                        </a:lnTo>
                        <a:lnTo>
                          <a:pt x="1908" y="1347"/>
                        </a:lnTo>
                        <a:lnTo>
                          <a:pt x="1908" y="1403"/>
                        </a:lnTo>
                        <a:lnTo>
                          <a:pt x="1908" y="1455"/>
                        </a:lnTo>
                        <a:lnTo>
                          <a:pt x="1908" y="1502"/>
                        </a:lnTo>
                        <a:lnTo>
                          <a:pt x="1908" y="1543"/>
                        </a:lnTo>
                        <a:lnTo>
                          <a:pt x="1908" y="1629"/>
                        </a:lnTo>
                        <a:lnTo>
                          <a:pt x="1908" y="1642"/>
                        </a:lnTo>
                        <a:lnTo>
                          <a:pt x="1908" y="1646"/>
                        </a:lnTo>
                        <a:lnTo>
                          <a:pt x="1906" y="1671"/>
                        </a:lnTo>
                        <a:lnTo>
                          <a:pt x="1897" y="1695"/>
                        </a:lnTo>
                        <a:lnTo>
                          <a:pt x="1885" y="1717"/>
                        </a:lnTo>
                        <a:lnTo>
                          <a:pt x="1851" y="1757"/>
                        </a:lnTo>
                        <a:lnTo>
                          <a:pt x="1814" y="1792"/>
                        </a:lnTo>
                        <a:lnTo>
                          <a:pt x="1771" y="1824"/>
                        </a:lnTo>
                        <a:lnTo>
                          <a:pt x="1725" y="1853"/>
                        </a:lnTo>
                        <a:lnTo>
                          <a:pt x="1675" y="1878"/>
                        </a:lnTo>
                        <a:lnTo>
                          <a:pt x="1621" y="1900"/>
                        </a:lnTo>
                        <a:lnTo>
                          <a:pt x="1566" y="1920"/>
                        </a:lnTo>
                        <a:lnTo>
                          <a:pt x="1508" y="1937"/>
                        </a:lnTo>
                        <a:lnTo>
                          <a:pt x="1449" y="1952"/>
                        </a:lnTo>
                        <a:lnTo>
                          <a:pt x="1387" y="1964"/>
                        </a:lnTo>
                        <a:lnTo>
                          <a:pt x="1324" y="1974"/>
                        </a:lnTo>
                        <a:lnTo>
                          <a:pt x="1261" y="1982"/>
                        </a:lnTo>
                        <a:lnTo>
                          <a:pt x="1198" y="1988"/>
                        </a:lnTo>
                        <a:lnTo>
                          <a:pt x="1135" y="1993"/>
                        </a:lnTo>
                        <a:lnTo>
                          <a:pt x="1074" y="1995"/>
                        </a:lnTo>
                        <a:lnTo>
                          <a:pt x="1013" y="1997"/>
                        </a:lnTo>
                        <a:lnTo>
                          <a:pt x="953" y="1998"/>
                        </a:lnTo>
                        <a:lnTo>
                          <a:pt x="895" y="1997"/>
                        </a:lnTo>
                        <a:lnTo>
                          <a:pt x="834" y="1995"/>
                        </a:lnTo>
                        <a:lnTo>
                          <a:pt x="773" y="1993"/>
                        </a:lnTo>
                        <a:lnTo>
                          <a:pt x="710" y="1988"/>
                        </a:lnTo>
                        <a:lnTo>
                          <a:pt x="647" y="1982"/>
                        </a:lnTo>
                        <a:lnTo>
                          <a:pt x="584" y="1974"/>
                        </a:lnTo>
                        <a:lnTo>
                          <a:pt x="521" y="1964"/>
                        </a:lnTo>
                        <a:lnTo>
                          <a:pt x="459" y="1952"/>
                        </a:lnTo>
                        <a:lnTo>
                          <a:pt x="400" y="1937"/>
                        </a:lnTo>
                        <a:lnTo>
                          <a:pt x="342" y="1920"/>
                        </a:lnTo>
                        <a:lnTo>
                          <a:pt x="285" y="1900"/>
                        </a:lnTo>
                        <a:lnTo>
                          <a:pt x="233" y="1878"/>
                        </a:lnTo>
                        <a:lnTo>
                          <a:pt x="183" y="1853"/>
                        </a:lnTo>
                        <a:lnTo>
                          <a:pt x="137" y="1824"/>
                        </a:lnTo>
                        <a:lnTo>
                          <a:pt x="94" y="1792"/>
                        </a:lnTo>
                        <a:lnTo>
                          <a:pt x="57" y="1757"/>
                        </a:lnTo>
                        <a:lnTo>
                          <a:pt x="23" y="1717"/>
                        </a:lnTo>
                        <a:lnTo>
                          <a:pt x="11" y="1695"/>
                        </a:lnTo>
                        <a:lnTo>
                          <a:pt x="2" y="1671"/>
                        </a:lnTo>
                        <a:lnTo>
                          <a:pt x="0" y="1646"/>
                        </a:lnTo>
                        <a:lnTo>
                          <a:pt x="0" y="1642"/>
                        </a:lnTo>
                        <a:lnTo>
                          <a:pt x="0" y="1629"/>
                        </a:lnTo>
                        <a:lnTo>
                          <a:pt x="0" y="1455"/>
                        </a:lnTo>
                        <a:lnTo>
                          <a:pt x="0" y="1403"/>
                        </a:lnTo>
                        <a:lnTo>
                          <a:pt x="0" y="1347"/>
                        </a:lnTo>
                        <a:lnTo>
                          <a:pt x="0" y="1226"/>
                        </a:lnTo>
                        <a:lnTo>
                          <a:pt x="0" y="1162"/>
                        </a:lnTo>
                        <a:lnTo>
                          <a:pt x="0" y="1097"/>
                        </a:lnTo>
                        <a:lnTo>
                          <a:pt x="0" y="1030"/>
                        </a:lnTo>
                        <a:lnTo>
                          <a:pt x="0" y="964"/>
                        </a:lnTo>
                        <a:lnTo>
                          <a:pt x="0" y="897"/>
                        </a:lnTo>
                        <a:lnTo>
                          <a:pt x="0" y="769"/>
                        </a:lnTo>
                        <a:lnTo>
                          <a:pt x="0" y="708"/>
                        </a:lnTo>
                        <a:lnTo>
                          <a:pt x="0" y="651"/>
                        </a:lnTo>
                        <a:lnTo>
                          <a:pt x="0" y="596"/>
                        </a:lnTo>
                        <a:lnTo>
                          <a:pt x="0" y="547"/>
                        </a:lnTo>
                        <a:lnTo>
                          <a:pt x="0" y="502"/>
                        </a:lnTo>
                        <a:lnTo>
                          <a:pt x="0" y="404"/>
                        </a:lnTo>
                        <a:lnTo>
                          <a:pt x="0" y="387"/>
                        </a:lnTo>
                        <a:lnTo>
                          <a:pt x="0" y="378"/>
                        </a:lnTo>
                        <a:lnTo>
                          <a:pt x="4" y="339"/>
                        </a:lnTo>
                        <a:lnTo>
                          <a:pt x="13" y="304"/>
                        </a:lnTo>
                        <a:lnTo>
                          <a:pt x="29" y="271"/>
                        </a:lnTo>
                        <a:lnTo>
                          <a:pt x="50" y="241"/>
                        </a:lnTo>
                        <a:lnTo>
                          <a:pt x="76" y="213"/>
                        </a:lnTo>
                        <a:lnTo>
                          <a:pt x="108" y="186"/>
                        </a:lnTo>
                        <a:lnTo>
                          <a:pt x="143" y="162"/>
                        </a:lnTo>
                        <a:lnTo>
                          <a:pt x="183" y="141"/>
                        </a:lnTo>
                        <a:lnTo>
                          <a:pt x="225" y="120"/>
                        </a:lnTo>
                        <a:lnTo>
                          <a:pt x="271" y="102"/>
                        </a:lnTo>
                        <a:lnTo>
                          <a:pt x="319" y="85"/>
                        </a:lnTo>
                        <a:lnTo>
                          <a:pt x="370" y="70"/>
                        </a:lnTo>
                        <a:lnTo>
                          <a:pt x="422" y="57"/>
                        </a:lnTo>
                        <a:lnTo>
                          <a:pt x="476" y="45"/>
                        </a:lnTo>
                        <a:lnTo>
                          <a:pt x="531" y="35"/>
                        </a:lnTo>
                        <a:lnTo>
                          <a:pt x="586" y="27"/>
                        </a:lnTo>
                        <a:lnTo>
                          <a:pt x="642" y="20"/>
                        </a:lnTo>
                        <a:lnTo>
                          <a:pt x="696" y="14"/>
                        </a:lnTo>
                        <a:lnTo>
                          <a:pt x="751" y="9"/>
                        </a:lnTo>
                        <a:lnTo>
                          <a:pt x="804" y="5"/>
                        </a:lnTo>
                        <a:lnTo>
                          <a:pt x="856" y="3"/>
                        </a:lnTo>
                        <a:lnTo>
                          <a:pt x="907" y="0"/>
                        </a:lnTo>
                        <a:lnTo>
                          <a:pt x="953" y="0"/>
                        </a:lnTo>
                        <a:close/>
                      </a:path>
                    </a:pathLst>
                  </a:custGeom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113"/>
                  <p:cNvSpPr>
                    <a:spLocks noEditPoints="1"/>
                  </p:cNvSpPr>
                  <p:nvPr/>
                </p:nvSpPr>
                <p:spPr bwMode="auto">
                  <a:xfrm>
                    <a:off x="14329236" y="3185985"/>
                    <a:ext cx="455560" cy="480111"/>
                  </a:xfrm>
                  <a:custGeom>
                    <a:avLst/>
                    <a:gdLst>
                      <a:gd name="T0" fmla="*/ 1639 w 1668"/>
                      <a:gd name="T1" fmla="*/ 1560 h 1758"/>
                      <a:gd name="T2" fmla="*/ 1521 w 1668"/>
                      <a:gd name="T3" fmla="*/ 1642 h 1758"/>
                      <a:gd name="T4" fmla="*/ 1370 w 1668"/>
                      <a:gd name="T5" fmla="*/ 1698 h 1758"/>
                      <a:gd name="T6" fmla="*/ 1200 w 1668"/>
                      <a:gd name="T7" fmla="*/ 1733 h 1758"/>
                      <a:gd name="T8" fmla="*/ 1032 w 1668"/>
                      <a:gd name="T9" fmla="*/ 1751 h 1758"/>
                      <a:gd name="T10" fmla="*/ 879 w 1668"/>
                      <a:gd name="T11" fmla="*/ 1758 h 1758"/>
                      <a:gd name="T12" fmla="*/ 747 w 1668"/>
                      <a:gd name="T13" fmla="*/ 1757 h 1758"/>
                      <a:gd name="T14" fmla="*/ 597 w 1668"/>
                      <a:gd name="T15" fmla="*/ 1748 h 1758"/>
                      <a:gd name="T16" fmla="*/ 436 w 1668"/>
                      <a:gd name="T17" fmla="*/ 1728 h 1758"/>
                      <a:gd name="T18" fmla="*/ 279 w 1668"/>
                      <a:gd name="T19" fmla="*/ 1692 h 1758"/>
                      <a:gd name="T20" fmla="*/ 138 w 1668"/>
                      <a:gd name="T21" fmla="*/ 1637 h 1758"/>
                      <a:gd name="T22" fmla="*/ 28 w 1668"/>
                      <a:gd name="T23" fmla="*/ 1559 h 1758"/>
                      <a:gd name="T24" fmla="*/ 46 w 1668"/>
                      <a:gd name="T25" fmla="*/ 1011 h 1758"/>
                      <a:gd name="T26" fmla="*/ 214 w 1668"/>
                      <a:gd name="T27" fmla="*/ 1079 h 1758"/>
                      <a:gd name="T28" fmla="*/ 413 w 1668"/>
                      <a:gd name="T29" fmla="*/ 1123 h 1758"/>
                      <a:gd name="T30" fmla="*/ 625 w 1668"/>
                      <a:gd name="T31" fmla="*/ 1149 h 1758"/>
                      <a:gd name="T32" fmla="*/ 833 w 1668"/>
                      <a:gd name="T33" fmla="*/ 1156 h 1758"/>
                      <a:gd name="T34" fmla="*/ 1042 w 1668"/>
                      <a:gd name="T35" fmla="*/ 1149 h 1758"/>
                      <a:gd name="T36" fmla="*/ 1255 w 1668"/>
                      <a:gd name="T37" fmla="*/ 1123 h 1758"/>
                      <a:gd name="T38" fmla="*/ 1454 w 1668"/>
                      <a:gd name="T39" fmla="*/ 1079 h 1758"/>
                      <a:gd name="T40" fmla="*/ 1622 w 1668"/>
                      <a:gd name="T41" fmla="*/ 1011 h 1758"/>
                      <a:gd name="T42" fmla="*/ 919 w 1668"/>
                      <a:gd name="T43" fmla="*/ 1 h 1758"/>
                      <a:gd name="T44" fmla="*/ 1159 w 1668"/>
                      <a:gd name="T45" fmla="*/ 21 h 1758"/>
                      <a:gd name="T46" fmla="*/ 1365 w 1668"/>
                      <a:gd name="T47" fmla="*/ 59 h 1758"/>
                      <a:gd name="T48" fmla="*/ 1526 w 1668"/>
                      <a:gd name="T49" fmla="*/ 114 h 1758"/>
                      <a:gd name="T50" fmla="*/ 1631 w 1668"/>
                      <a:gd name="T51" fmla="*/ 180 h 1758"/>
                      <a:gd name="T52" fmla="*/ 1668 w 1668"/>
                      <a:gd name="T53" fmla="*/ 258 h 1758"/>
                      <a:gd name="T54" fmla="*/ 1631 w 1668"/>
                      <a:gd name="T55" fmla="*/ 334 h 1758"/>
                      <a:gd name="T56" fmla="*/ 1526 w 1668"/>
                      <a:gd name="T57" fmla="*/ 400 h 1758"/>
                      <a:gd name="T58" fmla="*/ 1365 w 1668"/>
                      <a:gd name="T59" fmla="*/ 455 h 1758"/>
                      <a:gd name="T60" fmla="*/ 1159 w 1668"/>
                      <a:gd name="T61" fmla="*/ 493 h 1758"/>
                      <a:gd name="T62" fmla="*/ 919 w 1668"/>
                      <a:gd name="T63" fmla="*/ 513 h 1758"/>
                      <a:gd name="T64" fmla="*/ 666 w 1668"/>
                      <a:gd name="T65" fmla="*/ 509 h 1758"/>
                      <a:gd name="T66" fmla="*/ 436 w 1668"/>
                      <a:gd name="T67" fmla="*/ 482 h 1758"/>
                      <a:gd name="T68" fmla="*/ 244 w 1668"/>
                      <a:gd name="T69" fmla="*/ 439 h 1758"/>
                      <a:gd name="T70" fmla="*/ 100 w 1668"/>
                      <a:gd name="T71" fmla="*/ 380 h 1758"/>
                      <a:gd name="T72" fmla="*/ 17 w 1668"/>
                      <a:gd name="T73" fmla="*/ 308 h 1758"/>
                      <a:gd name="T74" fmla="*/ 3 w 1668"/>
                      <a:gd name="T75" fmla="*/ 231 h 1758"/>
                      <a:gd name="T76" fmla="*/ 65 w 1668"/>
                      <a:gd name="T77" fmla="*/ 157 h 1758"/>
                      <a:gd name="T78" fmla="*/ 190 w 1668"/>
                      <a:gd name="T79" fmla="*/ 93 h 1758"/>
                      <a:gd name="T80" fmla="*/ 367 w 1668"/>
                      <a:gd name="T81" fmla="*/ 44 h 1758"/>
                      <a:gd name="T82" fmla="*/ 586 w 1668"/>
                      <a:gd name="T83" fmla="*/ 12 h 1758"/>
                      <a:gd name="T84" fmla="*/ 833 w 1668"/>
                      <a:gd name="T85" fmla="*/ 0 h 17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668" h="1758">
                        <a:moveTo>
                          <a:pt x="1668" y="983"/>
                        </a:moveTo>
                        <a:lnTo>
                          <a:pt x="1668" y="1526"/>
                        </a:lnTo>
                        <a:lnTo>
                          <a:pt x="1639" y="1560"/>
                        </a:lnTo>
                        <a:lnTo>
                          <a:pt x="1604" y="1590"/>
                        </a:lnTo>
                        <a:lnTo>
                          <a:pt x="1564" y="1618"/>
                        </a:lnTo>
                        <a:lnTo>
                          <a:pt x="1521" y="1642"/>
                        </a:lnTo>
                        <a:lnTo>
                          <a:pt x="1472" y="1662"/>
                        </a:lnTo>
                        <a:lnTo>
                          <a:pt x="1423" y="1682"/>
                        </a:lnTo>
                        <a:lnTo>
                          <a:pt x="1370" y="1698"/>
                        </a:lnTo>
                        <a:lnTo>
                          <a:pt x="1314" y="1711"/>
                        </a:lnTo>
                        <a:lnTo>
                          <a:pt x="1258" y="1723"/>
                        </a:lnTo>
                        <a:lnTo>
                          <a:pt x="1200" y="1733"/>
                        </a:lnTo>
                        <a:lnTo>
                          <a:pt x="1144" y="1740"/>
                        </a:lnTo>
                        <a:lnTo>
                          <a:pt x="1088" y="1746"/>
                        </a:lnTo>
                        <a:lnTo>
                          <a:pt x="1032" y="1751"/>
                        </a:lnTo>
                        <a:lnTo>
                          <a:pt x="978" y="1754"/>
                        </a:lnTo>
                        <a:lnTo>
                          <a:pt x="927" y="1757"/>
                        </a:lnTo>
                        <a:lnTo>
                          <a:pt x="879" y="1758"/>
                        </a:lnTo>
                        <a:lnTo>
                          <a:pt x="833" y="1758"/>
                        </a:lnTo>
                        <a:lnTo>
                          <a:pt x="792" y="1758"/>
                        </a:lnTo>
                        <a:lnTo>
                          <a:pt x="747" y="1757"/>
                        </a:lnTo>
                        <a:lnTo>
                          <a:pt x="699" y="1754"/>
                        </a:lnTo>
                        <a:lnTo>
                          <a:pt x="649" y="1752"/>
                        </a:lnTo>
                        <a:lnTo>
                          <a:pt x="597" y="1748"/>
                        </a:lnTo>
                        <a:lnTo>
                          <a:pt x="544" y="1742"/>
                        </a:lnTo>
                        <a:lnTo>
                          <a:pt x="491" y="1736"/>
                        </a:lnTo>
                        <a:lnTo>
                          <a:pt x="436" y="1728"/>
                        </a:lnTo>
                        <a:lnTo>
                          <a:pt x="383" y="1718"/>
                        </a:lnTo>
                        <a:lnTo>
                          <a:pt x="330" y="1706"/>
                        </a:lnTo>
                        <a:lnTo>
                          <a:pt x="279" y="1692"/>
                        </a:lnTo>
                        <a:lnTo>
                          <a:pt x="229" y="1676"/>
                        </a:lnTo>
                        <a:lnTo>
                          <a:pt x="182" y="1658"/>
                        </a:lnTo>
                        <a:lnTo>
                          <a:pt x="138" y="1637"/>
                        </a:lnTo>
                        <a:lnTo>
                          <a:pt x="96" y="1613"/>
                        </a:lnTo>
                        <a:lnTo>
                          <a:pt x="60" y="1588"/>
                        </a:lnTo>
                        <a:lnTo>
                          <a:pt x="28" y="1559"/>
                        </a:lnTo>
                        <a:lnTo>
                          <a:pt x="0" y="1526"/>
                        </a:lnTo>
                        <a:lnTo>
                          <a:pt x="0" y="983"/>
                        </a:lnTo>
                        <a:lnTo>
                          <a:pt x="46" y="1011"/>
                        </a:lnTo>
                        <a:lnTo>
                          <a:pt x="98" y="1036"/>
                        </a:lnTo>
                        <a:lnTo>
                          <a:pt x="154" y="1058"/>
                        </a:lnTo>
                        <a:lnTo>
                          <a:pt x="214" y="1079"/>
                        </a:lnTo>
                        <a:lnTo>
                          <a:pt x="278" y="1095"/>
                        </a:lnTo>
                        <a:lnTo>
                          <a:pt x="344" y="1111"/>
                        </a:lnTo>
                        <a:lnTo>
                          <a:pt x="413" y="1123"/>
                        </a:lnTo>
                        <a:lnTo>
                          <a:pt x="483" y="1134"/>
                        </a:lnTo>
                        <a:lnTo>
                          <a:pt x="555" y="1143"/>
                        </a:lnTo>
                        <a:lnTo>
                          <a:pt x="625" y="1149"/>
                        </a:lnTo>
                        <a:lnTo>
                          <a:pt x="696" y="1153"/>
                        </a:lnTo>
                        <a:lnTo>
                          <a:pt x="766" y="1156"/>
                        </a:lnTo>
                        <a:lnTo>
                          <a:pt x="833" y="1156"/>
                        </a:lnTo>
                        <a:lnTo>
                          <a:pt x="902" y="1156"/>
                        </a:lnTo>
                        <a:lnTo>
                          <a:pt x="972" y="1153"/>
                        </a:lnTo>
                        <a:lnTo>
                          <a:pt x="1042" y="1149"/>
                        </a:lnTo>
                        <a:lnTo>
                          <a:pt x="1113" y="1143"/>
                        </a:lnTo>
                        <a:lnTo>
                          <a:pt x="1185" y="1134"/>
                        </a:lnTo>
                        <a:lnTo>
                          <a:pt x="1255" y="1123"/>
                        </a:lnTo>
                        <a:lnTo>
                          <a:pt x="1324" y="1110"/>
                        </a:lnTo>
                        <a:lnTo>
                          <a:pt x="1390" y="1095"/>
                        </a:lnTo>
                        <a:lnTo>
                          <a:pt x="1454" y="1079"/>
                        </a:lnTo>
                        <a:lnTo>
                          <a:pt x="1514" y="1058"/>
                        </a:lnTo>
                        <a:lnTo>
                          <a:pt x="1570" y="1036"/>
                        </a:lnTo>
                        <a:lnTo>
                          <a:pt x="1622" y="1011"/>
                        </a:lnTo>
                        <a:lnTo>
                          <a:pt x="1668" y="983"/>
                        </a:lnTo>
                        <a:close/>
                        <a:moveTo>
                          <a:pt x="833" y="0"/>
                        </a:moveTo>
                        <a:lnTo>
                          <a:pt x="919" y="1"/>
                        </a:lnTo>
                        <a:lnTo>
                          <a:pt x="1002" y="5"/>
                        </a:lnTo>
                        <a:lnTo>
                          <a:pt x="1082" y="12"/>
                        </a:lnTo>
                        <a:lnTo>
                          <a:pt x="1159" y="21"/>
                        </a:lnTo>
                        <a:lnTo>
                          <a:pt x="1232" y="31"/>
                        </a:lnTo>
                        <a:lnTo>
                          <a:pt x="1301" y="44"/>
                        </a:lnTo>
                        <a:lnTo>
                          <a:pt x="1365" y="59"/>
                        </a:lnTo>
                        <a:lnTo>
                          <a:pt x="1424" y="75"/>
                        </a:lnTo>
                        <a:lnTo>
                          <a:pt x="1477" y="93"/>
                        </a:lnTo>
                        <a:lnTo>
                          <a:pt x="1526" y="114"/>
                        </a:lnTo>
                        <a:lnTo>
                          <a:pt x="1568" y="134"/>
                        </a:lnTo>
                        <a:lnTo>
                          <a:pt x="1603" y="157"/>
                        </a:lnTo>
                        <a:lnTo>
                          <a:pt x="1631" y="180"/>
                        </a:lnTo>
                        <a:lnTo>
                          <a:pt x="1651" y="206"/>
                        </a:lnTo>
                        <a:lnTo>
                          <a:pt x="1665" y="231"/>
                        </a:lnTo>
                        <a:lnTo>
                          <a:pt x="1668" y="258"/>
                        </a:lnTo>
                        <a:lnTo>
                          <a:pt x="1665" y="283"/>
                        </a:lnTo>
                        <a:lnTo>
                          <a:pt x="1651" y="308"/>
                        </a:lnTo>
                        <a:lnTo>
                          <a:pt x="1631" y="334"/>
                        </a:lnTo>
                        <a:lnTo>
                          <a:pt x="1603" y="357"/>
                        </a:lnTo>
                        <a:lnTo>
                          <a:pt x="1568" y="380"/>
                        </a:lnTo>
                        <a:lnTo>
                          <a:pt x="1526" y="400"/>
                        </a:lnTo>
                        <a:lnTo>
                          <a:pt x="1477" y="421"/>
                        </a:lnTo>
                        <a:lnTo>
                          <a:pt x="1424" y="439"/>
                        </a:lnTo>
                        <a:lnTo>
                          <a:pt x="1365" y="455"/>
                        </a:lnTo>
                        <a:lnTo>
                          <a:pt x="1301" y="470"/>
                        </a:lnTo>
                        <a:lnTo>
                          <a:pt x="1232" y="482"/>
                        </a:lnTo>
                        <a:lnTo>
                          <a:pt x="1159" y="493"/>
                        </a:lnTo>
                        <a:lnTo>
                          <a:pt x="1082" y="502"/>
                        </a:lnTo>
                        <a:lnTo>
                          <a:pt x="1002" y="509"/>
                        </a:lnTo>
                        <a:lnTo>
                          <a:pt x="919" y="513"/>
                        </a:lnTo>
                        <a:lnTo>
                          <a:pt x="833" y="514"/>
                        </a:lnTo>
                        <a:lnTo>
                          <a:pt x="748" y="513"/>
                        </a:lnTo>
                        <a:lnTo>
                          <a:pt x="666" y="509"/>
                        </a:lnTo>
                        <a:lnTo>
                          <a:pt x="586" y="502"/>
                        </a:lnTo>
                        <a:lnTo>
                          <a:pt x="509" y="493"/>
                        </a:lnTo>
                        <a:lnTo>
                          <a:pt x="436" y="482"/>
                        </a:lnTo>
                        <a:lnTo>
                          <a:pt x="367" y="470"/>
                        </a:lnTo>
                        <a:lnTo>
                          <a:pt x="303" y="455"/>
                        </a:lnTo>
                        <a:lnTo>
                          <a:pt x="244" y="439"/>
                        </a:lnTo>
                        <a:lnTo>
                          <a:pt x="190" y="421"/>
                        </a:lnTo>
                        <a:lnTo>
                          <a:pt x="142" y="400"/>
                        </a:lnTo>
                        <a:lnTo>
                          <a:pt x="100" y="380"/>
                        </a:lnTo>
                        <a:lnTo>
                          <a:pt x="65" y="357"/>
                        </a:lnTo>
                        <a:lnTo>
                          <a:pt x="37" y="334"/>
                        </a:lnTo>
                        <a:lnTo>
                          <a:pt x="17" y="308"/>
                        </a:lnTo>
                        <a:lnTo>
                          <a:pt x="3" y="283"/>
                        </a:lnTo>
                        <a:lnTo>
                          <a:pt x="0" y="258"/>
                        </a:lnTo>
                        <a:lnTo>
                          <a:pt x="3" y="231"/>
                        </a:lnTo>
                        <a:lnTo>
                          <a:pt x="17" y="206"/>
                        </a:lnTo>
                        <a:lnTo>
                          <a:pt x="37" y="180"/>
                        </a:lnTo>
                        <a:lnTo>
                          <a:pt x="65" y="157"/>
                        </a:lnTo>
                        <a:lnTo>
                          <a:pt x="100" y="134"/>
                        </a:lnTo>
                        <a:lnTo>
                          <a:pt x="142" y="114"/>
                        </a:lnTo>
                        <a:lnTo>
                          <a:pt x="190" y="93"/>
                        </a:lnTo>
                        <a:lnTo>
                          <a:pt x="244" y="75"/>
                        </a:lnTo>
                        <a:lnTo>
                          <a:pt x="303" y="59"/>
                        </a:lnTo>
                        <a:lnTo>
                          <a:pt x="367" y="44"/>
                        </a:lnTo>
                        <a:lnTo>
                          <a:pt x="436" y="31"/>
                        </a:lnTo>
                        <a:lnTo>
                          <a:pt x="509" y="21"/>
                        </a:lnTo>
                        <a:lnTo>
                          <a:pt x="586" y="12"/>
                        </a:lnTo>
                        <a:lnTo>
                          <a:pt x="666" y="5"/>
                        </a:lnTo>
                        <a:lnTo>
                          <a:pt x="748" y="1"/>
                        </a:lnTo>
                        <a:lnTo>
                          <a:pt x="833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114"/>
                  <p:cNvSpPr>
                    <a:spLocks/>
                  </p:cNvSpPr>
                  <p:nvPr/>
                </p:nvSpPr>
                <p:spPr bwMode="auto">
                  <a:xfrm>
                    <a:off x="14329236" y="3318288"/>
                    <a:ext cx="455560" cy="143215"/>
                  </a:xfrm>
                  <a:custGeom>
                    <a:avLst/>
                    <a:gdLst>
                      <a:gd name="T0" fmla="*/ 0 w 1668"/>
                      <a:gd name="T1" fmla="*/ 0 h 524"/>
                      <a:gd name="T2" fmla="*/ 36 w 1668"/>
                      <a:gd name="T3" fmla="*/ 23 h 524"/>
                      <a:gd name="T4" fmla="*/ 80 w 1668"/>
                      <a:gd name="T5" fmla="*/ 47 h 524"/>
                      <a:gd name="T6" fmla="*/ 132 w 1668"/>
                      <a:gd name="T7" fmla="*/ 69 h 524"/>
                      <a:gd name="T8" fmla="*/ 188 w 1668"/>
                      <a:gd name="T9" fmla="*/ 89 h 524"/>
                      <a:gd name="T10" fmla="*/ 252 w 1668"/>
                      <a:gd name="T11" fmla="*/ 108 h 524"/>
                      <a:gd name="T12" fmla="*/ 323 w 1668"/>
                      <a:gd name="T13" fmla="*/ 127 h 524"/>
                      <a:gd name="T14" fmla="*/ 398 w 1668"/>
                      <a:gd name="T15" fmla="*/ 142 h 524"/>
                      <a:gd name="T16" fmla="*/ 477 w 1668"/>
                      <a:gd name="T17" fmla="*/ 156 h 524"/>
                      <a:gd name="T18" fmla="*/ 561 w 1668"/>
                      <a:gd name="T19" fmla="*/ 168 h 524"/>
                      <a:gd name="T20" fmla="*/ 649 w 1668"/>
                      <a:gd name="T21" fmla="*/ 175 h 524"/>
                      <a:gd name="T22" fmla="*/ 740 w 1668"/>
                      <a:gd name="T23" fmla="*/ 181 h 524"/>
                      <a:gd name="T24" fmla="*/ 833 w 1668"/>
                      <a:gd name="T25" fmla="*/ 182 h 524"/>
                      <a:gd name="T26" fmla="*/ 928 w 1668"/>
                      <a:gd name="T27" fmla="*/ 181 h 524"/>
                      <a:gd name="T28" fmla="*/ 1019 w 1668"/>
                      <a:gd name="T29" fmla="*/ 175 h 524"/>
                      <a:gd name="T30" fmla="*/ 1106 w 1668"/>
                      <a:gd name="T31" fmla="*/ 168 h 524"/>
                      <a:gd name="T32" fmla="*/ 1191 w 1668"/>
                      <a:gd name="T33" fmla="*/ 156 h 524"/>
                      <a:gd name="T34" fmla="*/ 1270 w 1668"/>
                      <a:gd name="T35" fmla="*/ 142 h 524"/>
                      <a:gd name="T36" fmla="*/ 1345 w 1668"/>
                      <a:gd name="T37" fmla="*/ 127 h 524"/>
                      <a:gd name="T38" fmla="*/ 1416 w 1668"/>
                      <a:gd name="T39" fmla="*/ 108 h 524"/>
                      <a:gd name="T40" fmla="*/ 1480 w 1668"/>
                      <a:gd name="T41" fmla="*/ 89 h 524"/>
                      <a:gd name="T42" fmla="*/ 1536 w 1668"/>
                      <a:gd name="T43" fmla="*/ 69 h 524"/>
                      <a:gd name="T44" fmla="*/ 1588 w 1668"/>
                      <a:gd name="T45" fmla="*/ 47 h 524"/>
                      <a:gd name="T46" fmla="*/ 1632 w 1668"/>
                      <a:gd name="T47" fmla="*/ 23 h 524"/>
                      <a:gd name="T48" fmla="*/ 1668 w 1668"/>
                      <a:gd name="T49" fmla="*/ 0 h 524"/>
                      <a:gd name="T50" fmla="*/ 1668 w 1668"/>
                      <a:gd name="T51" fmla="*/ 342 h 524"/>
                      <a:gd name="T52" fmla="*/ 1632 w 1668"/>
                      <a:gd name="T53" fmla="*/ 366 h 524"/>
                      <a:gd name="T54" fmla="*/ 1588 w 1668"/>
                      <a:gd name="T55" fmla="*/ 389 h 524"/>
                      <a:gd name="T56" fmla="*/ 1536 w 1668"/>
                      <a:gd name="T57" fmla="*/ 411 h 524"/>
                      <a:gd name="T58" fmla="*/ 1480 w 1668"/>
                      <a:gd name="T59" fmla="*/ 432 h 524"/>
                      <a:gd name="T60" fmla="*/ 1416 w 1668"/>
                      <a:gd name="T61" fmla="*/ 452 h 524"/>
                      <a:gd name="T62" fmla="*/ 1345 w 1668"/>
                      <a:gd name="T63" fmla="*/ 469 h 524"/>
                      <a:gd name="T64" fmla="*/ 1270 w 1668"/>
                      <a:gd name="T65" fmla="*/ 486 h 524"/>
                      <a:gd name="T66" fmla="*/ 1191 w 1668"/>
                      <a:gd name="T67" fmla="*/ 499 h 524"/>
                      <a:gd name="T68" fmla="*/ 1106 w 1668"/>
                      <a:gd name="T69" fmla="*/ 510 h 524"/>
                      <a:gd name="T70" fmla="*/ 1019 w 1668"/>
                      <a:gd name="T71" fmla="*/ 518 h 524"/>
                      <a:gd name="T72" fmla="*/ 928 w 1668"/>
                      <a:gd name="T73" fmla="*/ 523 h 524"/>
                      <a:gd name="T74" fmla="*/ 833 w 1668"/>
                      <a:gd name="T75" fmla="*/ 524 h 524"/>
                      <a:gd name="T76" fmla="*/ 740 w 1668"/>
                      <a:gd name="T77" fmla="*/ 523 h 524"/>
                      <a:gd name="T78" fmla="*/ 649 w 1668"/>
                      <a:gd name="T79" fmla="*/ 518 h 524"/>
                      <a:gd name="T80" fmla="*/ 561 w 1668"/>
                      <a:gd name="T81" fmla="*/ 510 h 524"/>
                      <a:gd name="T82" fmla="*/ 477 w 1668"/>
                      <a:gd name="T83" fmla="*/ 499 h 524"/>
                      <a:gd name="T84" fmla="*/ 398 w 1668"/>
                      <a:gd name="T85" fmla="*/ 486 h 524"/>
                      <a:gd name="T86" fmla="*/ 323 w 1668"/>
                      <a:gd name="T87" fmla="*/ 469 h 524"/>
                      <a:gd name="T88" fmla="*/ 252 w 1668"/>
                      <a:gd name="T89" fmla="*/ 452 h 524"/>
                      <a:gd name="T90" fmla="*/ 188 w 1668"/>
                      <a:gd name="T91" fmla="*/ 432 h 524"/>
                      <a:gd name="T92" fmla="*/ 132 w 1668"/>
                      <a:gd name="T93" fmla="*/ 411 h 524"/>
                      <a:gd name="T94" fmla="*/ 80 w 1668"/>
                      <a:gd name="T95" fmla="*/ 389 h 524"/>
                      <a:gd name="T96" fmla="*/ 36 w 1668"/>
                      <a:gd name="T97" fmla="*/ 366 h 524"/>
                      <a:gd name="T98" fmla="*/ 0 w 1668"/>
                      <a:gd name="T99" fmla="*/ 342 h 524"/>
                      <a:gd name="T100" fmla="*/ 0 w 1668"/>
                      <a:gd name="T101" fmla="*/ 0 h 5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668" h="524">
                        <a:moveTo>
                          <a:pt x="0" y="0"/>
                        </a:moveTo>
                        <a:lnTo>
                          <a:pt x="36" y="23"/>
                        </a:lnTo>
                        <a:lnTo>
                          <a:pt x="80" y="47"/>
                        </a:lnTo>
                        <a:lnTo>
                          <a:pt x="132" y="69"/>
                        </a:lnTo>
                        <a:lnTo>
                          <a:pt x="188" y="89"/>
                        </a:lnTo>
                        <a:lnTo>
                          <a:pt x="252" y="108"/>
                        </a:lnTo>
                        <a:lnTo>
                          <a:pt x="323" y="127"/>
                        </a:lnTo>
                        <a:lnTo>
                          <a:pt x="398" y="142"/>
                        </a:lnTo>
                        <a:lnTo>
                          <a:pt x="477" y="156"/>
                        </a:lnTo>
                        <a:lnTo>
                          <a:pt x="561" y="168"/>
                        </a:lnTo>
                        <a:lnTo>
                          <a:pt x="649" y="175"/>
                        </a:lnTo>
                        <a:lnTo>
                          <a:pt x="740" y="181"/>
                        </a:lnTo>
                        <a:lnTo>
                          <a:pt x="833" y="182"/>
                        </a:lnTo>
                        <a:lnTo>
                          <a:pt x="928" y="181"/>
                        </a:lnTo>
                        <a:lnTo>
                          <a:pt x="1019" y="175"/>
                        </a:lnTo>
                        <a:lnTo>
                          <a:pt x="1106" y="168"/>
                        </a:lnTo>
                        <a:lnTo>
                          <a:pt x="1191" y="156"/>
                        </a:lnTo>
                        <a:lnTo>
                          <a:pt x="1270" y="142"/>
                        </a:lnTo>
                        <a:lnTo>
                          <a:pt x="1345" y="127"/>
                        </a:lnTo>
                        <a:lnTo>
                          <a:pt x="1416" y="108"/>
                        </a:lnTo>
                        <a:lnTo>
                          <a:pt x="1480" y="89"/>
                        </a:lnTo>
                        <a:lnTo>
                          <a:pt x="1536" y="69"/>
                        </a:lnTo>
                        <a:lnTo>
                          <a:pt x="1588" y="47"/>
                        </a:lnTo>
                        <a:lnTo>
                          <a:pt x="1632" y="23"/>
                        </a:lnTo>
                        <a:lnTo>
                          <a:pt x="1668" y="0"/>
                        </a:lnTo>
                        <a:lnTo>
                          <a:pt x="1668" y="342"/>
                        </a:lnTo>
                        <a:lnTo>
                          <a:pt x="1632" y="366"/>
                        </a:lnTo>
                        <a:lnTo>
                          <a:pt x="1588" y="389"/>
                        </a:lnTo>
                        <a:lnTo>
                          <a:pt x="1536" y="411"/>
                        </a:lnTo>
                        <a:lnTo>
                          <a:pt x="1480" y="432"/>
                        </a:lnTo>
                        <a:lnTo>
                          <a:pt x="1416" y="452"/>
                        </a:lnTo>
                        <a:lnTo>
                          <a:pt x="1345" y="469"/>
                        </a:lnTo>
                        <a:lnTo>
                          <a:pt x="1270" y="486"/>
                        </a:lnTo>
                        <a:lnTo>
                          <a:pt x="1191" y="499"/>
                        </a:lnTo>
                        <a:lnTo>
                          <a:pt x="1106" y="510"/>
                        </a:lnTo>
                        <a:lnTo>
                          <a:pt x="1019" y="518"/>
                        </a:lnTo>
                        <a:lnTo>
                          <a:pt x="928" y="523"/>
                        </a:lnTo>
                        <a:lnTo>
                          <a:pt x="833" y="524"/>
                        </a:lnTo>
                        <a:lnTo>
                          <a:pt x="740" y="523"/>
                        </a:lnTo>
                        <a:lnTo>
                          <a:pt x="649" y="518"/>
                        </a:lnTo>
                        <a:lnTo>
                          <a:pt x="561" y="510"/>
                        </a:lnTo>
                        <a:lnTo>
                          <a:pt x="477" y="499"/>
                        </a:lnTo>
                        <a:lnTo>
                          <a:pt x="398" y="486"/>
                        </a:lnTo>
                        <a:lnTo>
                          <a:pt x="323" y="469"/>
                        </a:lnTo>
                        <a:lnTo>
                          <a:pt x="252" y="452"/>
                        </a:lnTo>
                        <a:lnTo>
                          <a:pt x="188" y="432"/>
                        </a:lnTo>
                        <a:lnTo>
                          <a:pt x="132" y="411"/>
                        </a:lnTo>
                        <a:lnTo>
                          <a:pt x="80" y="389"/>
                        </a:lnTo>
                        <a:lnTo>
                          <a:pt x="36" y="366"/>
                        </a:lnTo>
                        <a:lnTo>
                          <a:pt x="0" y="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B94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/>
              <p:cNvGrpSpPr>
                <a:grpSpLocks noChangeAspect="1"/>
              </p:cNvGrpSpPr>
              <p:nvPr/>
            </p:nvGrpSpPr>
            <p:grpSpPr>
              <a:xfrm>
                <a:off x="4503820" y="2055485"/>
                <a:ext cx="217894" cy="374904"/>
                <a:chOff x="3799840" y="1029568"/>
                <a:chExt cx="401955" cy="691599"/>
              </a:xfrm>
            </p:grpSpPr>
            <p:sp useBgFill="1">
              <p:nvSpPr>
                <p:cNvPr id="266" name="Freeform 6"/>
                <p:cNvSpPr>
                  <a:spLocks/>
                </p:cNvSpPr>
                <p:nvPr/>
              </p:nvSpPr>
              <p:spPr bwMode="auto">
                <a:xfrm>
                  <a:off x="3799840" y="102956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106503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00B9F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/>
              <p:cNvGrpSpPr>
                <a:grpSpLocks noChangeAspect="1"/>
              </p:cNvGrpSpPr>
              <p:nvPr/>
            </p:nvGrpSpPr>
            <p:grpSpPr>
              <a:xfrm>
                <a:off x="4446545" y="2320681"/>
                <a:ext cx="250466" cy="320040"/>
                <a:chOff x="8930867" y="1612772"/>
                <a:chExt cx="441920" cy="564676"/>
              </a:xfrm>
            </p:grpSpPr>
            <p:sp useBgFill="1">
              <p:nvSpPr>
                <p:cNvPr id="263" name="Freeform 119"/>
                <p:cNvSpPr>
                  <a:spLocks/>
                </p:cNvSpPr>
                <p:nvPr/>
              </p:nvSpPr>
              <p:spPr bwMode="auto">
                <a:xfrm>
                  <a:off x="8930867" y="1612772"/>
                  <a:ext cx="441920" cy="564676"/>
                </a:xfrm>
                <a:custGeom>
                  <a:avLst/>
                  <a:gdLst>
                    <a:gd name="T0" fmla="*/ 158 w 1620"/>
                    <a:gd name="T1" fmla="*/ 0 h 2068"/>
                    <a:gd name="T2" fmla="*/ 220 w 1620"/>
                    <a:gd name="T3" fmla="*/ 0 h 2068"/>
                    <a:gd name="T4" fmla="*/ 303 w 1620"/>
                    <a:gd name="T5" fmla="*/ 0 h 2068"/>
                    <a:gd name="T6" fmla="*/ 456 w 1620"/>
                    <a:gd name="T7" fmla="*/ 0 h 2068"/>
                    <a:gd name="T8" fmla="*/ 927 w 1620"/>
                    <a:gd name="T9" fmla="*/ 0 h 2068"/>
                    <a:gd name="T10" fmla="*/ 967 w 1620"/>
                    <a:gd name="T11" fmla="*/ 0 h 2068"/>
                    <a:gd name="T12" fmla="*/ 999 w 1620"/>
                    <a:gd name="T13" fmla="*/ 3 h 2068"/>
                    <a:gd name="T14" fmla="*/ 1042 w 1620"/>
                    <a:gd name="T15" fmla="*/ 21 h 2068"/>
                    <a:gd name="T16" fmla="*/ 1585 w 1620"/>
                    <a:gd name="T17" fmla="*/ 560 h 2068"/>
                    <a:gd name="T18" fmla="*/ 1610 w 1620"/>
                    <a:gd name="T19" fmla="*/ 599 h 2068"/>
                    <a:gd name="T20" fmla="*/ 1620 w 1620"/>
                    <a:gd name="T21" fmla="*/ 645 h 2068"/>
                    <a:gd name="T22" fmla="*/ 1620 w 1620"/>
                    <a:gd name="T23" fmla="*/ 666 h 2068"/>
                    <a:gd name="T24" fmla="*/ 1620 w 1620"/>
                    <a:gd name="T25" fmla="*/ 721 h 2068"/>
                    <a:gd name="T26" fmla="*/ 1620 w 1620"/>
                    <a:gd name="T27" fmla="*/ 847 h 2068"/>
                    <a:gd name="T28" fmla="*/ 1620 w 1620"/>
                    <a:gd name="T29" fmla="*/ 955 h 2068"/>
                    <a:gd name="T30" fmla="*/ 1620 w 1620"/>
                    <a:gd name="T31" fmla="*/ 1076 h 2068"/>
                    <a:gd name="T32" fmla="*/ 1620 w 1620"/>
                    <a:gd name="T33" fmla="*/ 1207 h 2068"/>
                    <a:gd name="T34" fmla="*/ 1620 w 1620"/>
                    <a:gd name="T35" fmla="*/ 1535 h 2068"/>
                    <a:gd name="T36" fmla="*/ 1620 w 1620"/>
                    <a:gd name="T37" fmla="*/ 1807 h 2068"/>
                    <a:gd name="T38" fmla="*/ 1620 w 1620"/>
                    <a:gd name="T39" fmla="*/ 1882 h 2068"/>
                    <a:gd name="T40" fmla="*/ 1620 w 1620"/>
                    <a:gd name="T41" fmla="*/ 1931 h 2068"/>
                    <a:gd name="T42" fmla="*/ 1620 w 1620"/>
                    <a:gd name="T43" fmla="*/ 1948 h 2068"/>
                    <a:gd name="T44" fmla="*/ 1608 w 1620"/>
                    <a:gd name="T45" fmla="*/ 2000 h 2068"/>
                    <a:gd name="T46" fmla="*/ 1575 w 1620"/>
                    <a:gd name="T47" fmla="*/ 2041 h 2068"/>
                    <a:gd name="T48" fmla="*/ 1527 w 1620"/>
                    <a:gd name="T49" fmla="*/ 2064 h 2068"/>
                    <a:gd name="T50" fmla="*/ 120 w 1620"/>
                    <a:gd name="T51" fmla="*/ 2068 h 2068"/>
                    <a:gd name="T52" fmla="*/ 68 w 1620"/>
                    <a:gd name="T53" fmla="*/ 2056 h 2068"/>
                    <a:gd name="T54" fmla="*/ 27 w 1620"/>
                    <a:gd name="T55" fmla="*/ 2023 h 2068"/>
                    <a:gd name="T56" fmla="*/ 4 w 1620"/>
                    <a:gd name="T57" fmla="*/ 1976 h 2068"/>
                    <a:gd name="T58" fmla="*/ 0 w 1620"/>
                    <a:gd name="T59" fmla="*/ 120 h 2068"/>
                    <a:gd name="T60" fmla="*/ 12 w 1620"/>
                    <a:gd name="T61" fmla="*/ 68 h 2068"/>
                    <a:gd name="T62" fmla="*/ 45 w 1620"/>
                    <a:gd name="T63" fmla="*/ 27 h 2068"/>
                    <a:gd name="T64" fmla="*/ 93 w 1620"/>
                    <a:gd name="T65" fmla="*/ 4 h 2068"/>
                    <a:gd name="T66" fmla="*/ 124 w 1620"/>
                    <a:gd name="T67" fmla="*/ 0 h 2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0" h="2068">
                      <a:moveTo>
                        <a:pt x="138" y="0"/>
                      </a:moveTo>
                      <a:lnTo>
                        <a:pt x="158" y="0"/>
                      </a:lnTo>
                      <a:lnTo>
                        <a:pt x="186" y="0"/>
                      </a:lnTo>
                      <a:lnTo>
                        <a:pt x="220" y="0"/>
                      </a:lnTo>
                      <a:lnTo>
                        <a:pt x="260" y="0"/>
                      </a:lnTo>
                      <a:lnTo>
                        <a:pt x="303" y="0"/>
                      </a:lnTo>
                      <a:lnTo>
                        <a:pt x="352" y="0"/>
                      </a:lnTo>
                      <a:lnTo>
                        <a:pt x="456" y="0"/>
                      </a:lnTo>
                      <a:lnTo>
                        <a:pt x="510" y="0"/>
                      </a:lnTo>
                      <a:lnTo>
                        <a:pt x="927" y="0"/>
                      </a:lnTo>
                      <a:lnTo>
                        <a:pt x="950" y="0"/>
                      </a:lnTo>
                      <a:lnTo>
                        <a:pt x="967" y="0"/>
                      </a:lnTo>
                      <a:lnTo>
                        <a:pt x="974" y="0"/>
                      </a:lnTo>
                      <a:lnTo>
                        <a:pt x="999" y="3"/>
                      </a:lnTo>
                      <a:lnTo>
                        <a:pt x="1022" y="10"/>
                      </a:lnTo>
                      <a:lnTo>
                        <a:pt x="1042" y="21"/>
                      </a:lnTo>
                      <a:lnTo>
                        <a:pt x="1060" y="35"/>
                      </a:lnTo>
                      <a:lnTo>
                        <a:pt x="1585" y="560"/>
                      </a:lnTo>
                      <a:lnTo>
                        <a:pt x="1600" y="578"/>
                      </a:lnTo>
                      <a:lnTo>
                        <a:pt x="1610" y="599"/>
                      </a:lnTo>
                      <a:lnTo>
                        <a:pt x="1618" y="620"/>
                      </a:lnTo>
                      <a:lnTo>
                        <a:pt x="1620" y="645"/>
                      </a:lnTo>
                      <a:lnTo>
                        <a:pt x="1620" y="652"/>
                      </a:lnTo>
                      <a:lnTo>
                        <a:pt x="1620" y="666"/>
                      </a:lnTo>
                      <a:lnTo>
                        <a:pt x="1620" y="691"/>
                      </a:lnTo>
                      <a:lnTo>
                        <a:pt x="1620" y="721"/>
                      </a:lnTo>
                      <a:lnTo>
                        <a:pt x="1620" y="757"/>
                      </a:lnTo>
                      <a:lnTo>
                        <a:pt x="1620" y="847"/>
                      </a:lnTo>
                      <a:lnTo>
                        <a:pt x="1620" y="899"/>
                      </a:lnTo>
                      <a:lnTo>
                        <a:pt x="1620" y="955"/>
                      </a:lnTo>
                      <a:lnTo>
                        <a:pt x="1620" y="1015"/>
                      </a:lnTo>
                      <a:lnTo>
                        <a:pt x="1620" y="1076"/>
                      </a:lnTo>
                      <a:lnTo>
                        <a:pt x="1620" y="1140"/>
                      </a:lnTo>
                      <a:lnTo>
                        <a:pt x="1620" y="1207"/>
                      </a:lnTo>
                      <a:lnTo>
                        <a:pt x="1620" y="1472"/>
                      </a:lnTo>
                      <a:lnTo>
                        <a:pt x="1620" y="1535"/>
                      </a:lnTo>
                      <a:lnTo>
                        <a:pt x="1620" y="1596"/>
                      </a:lnTo>
                      <a:lnTo>
                        <a:pt x="1620" y="1807"/>
                      </a:lnTo>
                      <a:lnTo>
                        <a:pt x="1620" y="1847"/>
                      </a:lnTo>
                      <a:lnTo>
                        <a:pt x="1620" y="1882"/>
                      </a:lnTo>
                      <a:lnTo>
                        <a:pt x="1620" y="1909"/>
                      </a:lnTo>
                      <a:lnTo>
                        <a:pt x="1620" y="1931"/>
                      </a:lnTo>
                      <a:lnTo>
                        <a:pt x="1620" y="1943"/>
                      </a:lnTo>
                      <a:lnTo>
                        <a:pt x="1620" y="1948"/>
                      </a:lnTo>
                      <a:lnTo>
                        <a:pt x="1616" y="1976"/>
                      </a:lnTo>
                      <a:lnTo>
                        <a:pt x="1608" y="2000"/>
                      </a:lnTo>
                      <a:lnTo>
                        <a:pt x="1593" y="2023"/>
                      </a:lnTo>
                      <a:lnTo>
                        <a:pt x="1575" y="2041"/>
                      </a:lnTo>
                      <a:lnTo>
                        <a:pt x="1552" y="2056"/>
                      </a:lnTo>
                      <a:lnTo>
                        <a:pt x="1527" y="2064"/>
                      </a:lnTo>
                      <a:lnTo>
                        <a:pt x="1500" y="2068"/>
                      </a:lnTo>
                      <a:lnTo>
                        <a:pt x="120" y="2068"/>
                      </a:lnTo>
                      <a:lnTo>
                        <a:pt x="93" y="2064"/>
                      </a:lnTo>
                      <a:lnTo>
                        <a:pt x="68" y="2056"/>
                      </a:lnTo>
                      <a:lnTo>
                        <a:pt x="45" y="2041"/>
                      </a:lnTo>
                      <a:lnTo>
                        <a:pt x="27" y="2023"/>
                      </a:lnTo>
                      <a:lnTo>
                        <a:pt x="12" y="2000"/>
                      </a:lnTo>
                      <a:lnTo>
                        <a:pt x="4" y="1976"/>
                      </a:lnTo>
                      <a:lnTo>
                        <a:pt x="0" y="1948"/>
                      </a:lnTo>
                      <a:lnTo>
                        <a:pt x="0" y="120"/>
                      </a:lnTo>
                      <a:lnTo>
                        <a:pt x="4" y="92"/>
                      </a:lnTo>
                      <a:lnTo>
                        <a:pt x="12" y="68"/>
                      </a:lnTo>
                      <a:lnTo>
                        <a:pt x="27" y="45"/>
                      </a:lnTo>
                      <a:lnTo>
                        <a:pt x="45" y="27"/>
                      </a:lnTo>
                      <a:lnTo>
                        <a:pt x="68" y="12"/>
                      </a:lnTo>
                      <a:lnTo>
                        <a:pt x="93" y="4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120"/>
                <p:cNvSpPr>
                  <a:spLocks noEditPoints="1"/>
                </p:cNvSpPr>
                <p:nvPr/>
              </p:nvSpPr>
              <p:spPr bwMode="auto">
                <a:xfrm>
                  <a:off x="8963602" y="1645507"/>
                  <a:ext cx="376450" cy="499206"/>
                </a:xfrm>
                <a:custGeom>
                  <a:avLst/>
                  <a:gdLst>
                    <a:gd name="T0" fmla="*/ 854 w 1380"/>
                    <a:gd name="T1" fmla="*/ 0 h 1828"/>
                    <a:gd name="T2" fmla="*/ 856 w 1380"/>
                    <a:gd name="T3" fmla="*/ 0 h 1828"/>
                    <a:gd name="T4" fmla="*/ 1380 w 1380"/>
                    <a:gd name="T5" fmla="*/ 525 h 1828"/>
                    <a:gd name="T6" fmla="*/ 1380 w 1380"/>
                    <a:gd name="T7" fmla="*/ 525 h 1828"/>
                    <a:gd name="T8" fmla="*/ 854 w 1380"/>
                    <a:gd name="T9" fmla="*/ 525 h 1828"/>
                    <a:gd name="T10" fmla="*/ 854 w 1380"/>
                    <a:gd name="T11" fmla="*/ 0 h 1828"/>
                    <a:gd name="T12" fmla="*/ 0 w 1380"/>
                    <a:gd name="T13" fmla="*/ 0 h 1828"/>
                    <a:gd name="T14" fmla="*/ 708 w 1380"/>
                    <a:gd name="T15" fmla="*/ 0 h 1828"/>
                    <a:gd name="T16" fmla="*/ 708 w 1380"/>
                    <a:gd name="T17" fmla="*/ 672 h 1828"/>
                    <a:gd name="T18" fmla="*/ 1380 w 1380"/>
                    <a:gd name="T19" fmla="*/ 672 h 1828"/>
                    <a:gd name="T20" fmla="*/ 1380 w 1380"/>
                    <a:gd name="T21" fmla="*/ 1828 h 1828"/>
                    <a:gd name="T22" fmla="*/ 0 w 1380"/>
                    <a:gd name="T23" fmla="*/ 1828 h 1828"/>
                    <a:gd name="T24" fmla="*/ 0 w 1380"/>
                    <a:gd name="T25" fmla="*/ 0 h 1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80" h="1828">
                      <a:moveTo>
                        <a:pt x="854" y="0"/>
                      </a:moveTo>
                      <a:lnTo>
                        <a:pt x="856" y="0"/>
                      </a:lnTo>
                      <a:lnTo>
                        <a:pt x="1380" y="525"/>
                      </a:lnTo>
                      <a:lnTo>
                        <a:pt x="1380" y="525"/>
                      </a:lnTo>
                      <a:lnTo>
                        <a:pt x="854" y="525"/>
                      </a:lnTo>
                      <a:lnTo>
                        <a:pt x="854" y="0"/>
                      </a:lnTo>
                      <a:close/>
                      <a:moveTo>
                        <a:pt x="0" y="0"/>
                      </a:moveTo>
                      <a:lnTo>
                        <a:pt x="708" y="0"/>
                      </a:lnTo>
                      <a:lnTo>
                        <a:pt x="708" y="672"/>
                      </a:lnTo>
                      <a:lnTo>
                        <a:pt x="1380" y="672"/>
                      </a:lnTo>
                      <a:lnTo>
                        <a:pt x="1380" y="1828"/>
                      </a:lnTo>
                      <a:lnTo>
                        <a:pt x="0" y="18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121"/>
                <p:cNvSpPr>
                  <a:spLocks noEditPoints="1"/>
                </p:cNvSpPr>
                <p:nvPr/>
              </p:nvSpPr>
              <p:spPr bwMode="auto">
                <a:xfrm>
                  <a:off x="9026344" y="1792814"/>
                  <a:ext cx="225052" cy="294614"/>
                </a:xfrm>
                <a:custGeom>
                  <a:avLst/>
                  <a:gdLst>
                    <a:gd name="T0" fmla="*/ 0 w 828"/>
                    <a:gd name="T1" fmla="*/ 961 h 1080"/>
                    <a:gd name="T2" fmla="*/ 602 w 828"/>
                    <a:gd name="T3" fmla="*/ 961 h 1080"/>
                    <a:gd name="T4" fmla="*/ 602 w 828"/>
                    <a:gd name="T5" fmla="*/ 1080 h 1080"/>
                    <a:gd name="T6" fmla="*/ 0 w 828"/>
                    <a:gd name="T7" fmla="*/ 1080 h 1080"/>
                    <a:gd name="T8" fmla="*/ 0 w 828"/>
                    <a:gd name="T9" fmla="*/ 961 h 1080"/>
                    <a:gd name="T10" fmla="*/ 0 w 828"/>
                    <a:gd name="T11" fmla="*/ 641 h 1080"/>
                    <a:gd name="T12" fmla="*/ 828 w 828"/>
                    <a:gd name="T13" fmla="*/ 641 h 1080"/>
                    <a:gd name="T14" fmla="*/ 828 w 828"/>
                    <a:gd name="T15" fmla="*/ 759 h 1080"/>
                    <a:gd name="T16" fmla="*/ 0 w 828"/>
                    <a:gd name="T17" fmla="*/ 759 h 1080"/>
                    <a:gd name="T18" fmla="*/ 0 w 828"/>
                    <a:gd name="T19" fmla="*/ 641 h 1080"/>
                    <a:gd name="T20" fmla="*/ 0 w 828"/>
                    <a:gd name="T21" fmla="*/ 320 h 1080"/>
                    <a:gd name="T22" fmla="*/ 828 w 828"/>
                    <a:gd name="T23" fmla="*/ 320 h 1080"/>
                    <a:gd name="T24" fmla="*/ 828 w 828"/>
                    <a:gd name="T25" fmla="*/ 439 h 1080"/>
                    <a:gd name="T26" fmla="*/ 0 w 828"/>
                    <a:gd name="T27" fmla="*/ 439 h 1080"/>
                    <a:gd name="T28" fmla="*/ 0 w 828"/>
                    <a:gd name="T29" fmla="*/ 320 h 1080"/>
                    <a:gd name="T30" fmla="*/ 0 w 828"/>
                    <a:gd name="T31" fmla="*/ 0 h 1080"/>
                    <a:gd name="T32" fmla="*/ 302 w 828"/>
                    <a:gd name="T33" fmla="*/ 0 h 1080"/>
                    <a:gd name="T34" fmla="*/ 302 w 828"/>
                    <a:gd name="T35" fmla="*/ 120 h 1080"/>
                    <a:gd name="T36" fmla="*/ 0 w 828"/>
                    <a:gd name="T37" fmla="*/ 120 h 1080"/>
                    <a:gd name="T38" fmla="*/ 0 w 828"/>
                    <a:gd name="T39" fmla="*/ 0 h 10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8" h="1080">
                      <a:moveTo>
                        <a:pt x="0" y="961"/>
                      </a:moveTo>
                      <a:lnTo>
                        <a:pt x="602" y="961"/>
                      </a:lnTo>
                      <a:lnTo>
                        <a:pt x="602" y="1080"/>
                      </a:lnTo>
                      <a:lnTo>
                        <a:pt x="0" y="1080"/>
                      </a:lnTo>
                      <a:lnTo>
                        <a:pt x="0" y="961"/>
                      </a:lnTo>
                      <a:close/>
                      <a:moveTo>
                        <a:pt x="0" y="641"/>
                      </a:moveTo>
                      <a:lnTo>
                        <a:pt x="828" y="641"/>
                      </a:lnTo>
                      <a:lnTo>
                        <a:pt x="828" y="759"/>
                      </a:lnTo>
                      <a:lnTo>
                        <a:pt x="0" y="759"/>
                      </a:lnTo>
                      <a:lnTo>
                        <a:pt x="0" y="641"/>
                      </a:lnTo>
                      <a:close/>
                      <a:moveTo>
                        <a:pt x="0" y="320"/>
                      </a:moveTo>
                      <a:lnTo>
                        <a:pt x="828" y="320"/>
                      </a:lnTo>
                      <a:lnTo>
                        <a:pt x="828" y="439"/>
                      </a:lnTo>
                      <a:lnTo>
                        <a:pt x="0" y="439"/>
                      </a:lnTo>
                      <a:lnTo>
                        <a:pt x="0" y="320"/>
                      </a:lnTo>
                      <a:close/>
                      <a:moveTo>
                        <a:pt x="0" y="0"/>
                      </a:moveTo>
                      <a:lnTo>
                        <a:pt x="302" y="0"/>
                      </a:lnTo>
                      <a:lnTo>
                        <a:pt x="302" y="120"/>
                      </a:lnTo>
                      <a:lnTo>
                        <a:pt x="0" y="1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51" name="Group 250"/>
            <p:cNvGrpSpPr>
              <a:grpSpLocks noChangeAspect="1"/>
            </p:cNvGrpSpPr>
            <p:nvPr/>
          </p:nvGrpSpPr>
          <p:grpSpPr>
            <a:xfrm>
              <a:off x="5322131" y="3440489"/>
              <a:ext cx="485688" cy="502920"/>
              <a:chOff x="2953295" y="1614443"/>
              <a:chExt cx="454369" cy="470490"/>
            </a:xfrm>
          </p:grpSpPr>
          <p:grpSp>
            <p:nvGrpSpPr>
              <p:cNvPr id="252" name="Group 251"/>
              <p:cNvGrpSpPr>
                <a:grpSpLocks noChangeAspect="1"/>
              </p:cNvGrpSpPr>
              <p:nvPr/>
            </p:nvGrpSpPr>
            <p:grpSpPr>
              <a:xfrm>
                <a:off x="3200400" y="1614443"/>
                <a:ext cx="207264" cy="356616"/>
                <a:chOff x="3799840" y="2055728"/>
                <a:chExt cx="401955" cy="691599"/>
              </a:xfrm>
            </p:grpSpPr>
            <p:sp useBgFill="1">
              <p:nvSpPr>
                <p:cNvPr id="258" name="Freeform 6"/>
                <p:cNvSpPr>
                  <a:spLocks/>
                </p:cNvSpPr>
                <p:nvPr/>
              </p:nvSpPr>
              <p:spPr bwMode="auto">
                <a:xfrm>
                  <a:off x="3799840" y="2055728"/>
                  <a:ext cx="401955" cy="691599"/>
                </a:xfrm>
                <a:custGeom>
                  <a:avLst/>
                  <a:gdLst>
                    <a:gd name="T0" fmla="*/ 740 w 1358"/>
                    <a:gd name="T1" fmla="*/ 4 h 2337"/>
                    <a:gd name="T2" fmla="*/ 846 w 1358"/>
                    <a:gd name="T3" fmla="*/ 33 h 2337"/>
                    <a:gd name="T4" fmla="*/ 939 w 1358"/>
                    <a:gd name="T5" fmla="*/ 87 h 2337"/>
                    <a:gd name="T6" fmla="*/ 1015 w 1358"/>
                    <a:gd name="T7" fmla="*/ 163 h 2337"/>
                    <a:gd name="T8" fmla="*/ 1070 w 1358"/>
                    <a:gd name="T9" fmla="*/ 256 h 2337"/>
                    <a:gd name="T10" fmla="*/ 1099 w 1358"/>
                    <a:gd name="T11" fmla="*/ 363 h 2337"/>
                    <a:gd name="T12" fmla="*/ 1100 w 1358"/>
                    <a:gd name="T13" fmla="*/ 475 h 2337"/>
                    <a:gd name="T14" fmla="*/ 1072 w 1358"/>
                    <a:gd name="T15" fmla="*/ 578 h 2337"/>
                    <a:gd name="T16" fmla="*/ 1021 w 1358"/>
                    <a:gd name="T17" fmla="*/ 669 h 2337"/>
                    <a:gd name="T18" fmla="*/ 1024 w 1358"/>
                    <a:gd name="T19" fmla="*/ 711 h 2337"/>
                    <a:gd name="T20" fmla="*/ 1105 w 1358"/>
                    <a:gd name="T21" fmla="*/ 719 h 2337"/>
                    <a:gd name="T22" fmla="*/ 1182 w 1358"/>
                    <a:gd name="T23" fmla="*/ 750 h 2337"/>
                    <a:gd name="T24" fmla="*/ 1249 w 1358"/>
                    <a:gd name="T25" fmla="*/ 800 h 2337"/>
                    <a:gd name="T26" fmla="*/ 1300 w 1358"/>
                    <a:gd name="T27" fmla="*/ 866 h 2337"/>
                    <a:gd name="T28" fmla="*/ 1331 w 1358"/>
                    <a:gd name="T29" fmla="*/ 944 h 2337"/>
                    <a:gd name="T30" fmla="*/ 1344 w 1358"/>
                    <a:gd name="T31" fmla="*/ 1074 h 2337"/>
                    <a:gd name="T32" fmla="*/ 1353 w 1358"/>
                    <a:gd name="T33" fmla="*/ 1233 h 2337"/>
                    <a:gd name="T34" fmla="*/ 1358 w 1358"/>
                    <a:gd name="T35" fmla="*/ 1377 h 2337"/>
                    <a:gd name="T36" fmla="*/ 1356 w 1358"/>
                    <a:gd name="T37" fmla="*/ 1516 h 2337"/>
                    <a:gd name="T38" fmla="*/ 1350 w 1358"/>
                    <a:gd name="T39" fmla="*/ 1661 h 2337"/>
                    <a:gd name="T40" fmla="*/ 1338 w 1358"/>
                    <a:gd name="T41" fmla="*/ 1820 h 2337"/>
                    <a:gd name="T42" fmla="*/ 1324 w 1358"/>
                    <a:gd name="T43" fmla="*/ 1945 h 2337"/>
                    <a:gd name="T44" fmla="*/ 1291 w 1358"/>
                    <a:gd name="T45" fmla="*/ 2011 h 2337"/>
                    <a:gd name="T46" fmla="*/ 1238 w 1358"/>
                    <a:gd name="T47" fmla="*/ 2061 h 2337"/>
                    <a:gd name="T48" fmla="*/ 1206 w 1358"/>
                    <a:gd name="T49" fmla="*/ 2142 h 2337"/>
                    <a:gd name="T50" fmla="*/ 1194 w 1358"/>
                    <a:gd name="T51" fmla="*/ 2210 h 2337"/>
                    <a:gd name="T52" fmla="*/ 1161 w 1358"/>
                    <a:gd name="T53" fmla="*/ 2268 h 2337"/>
                    <a:gd name="T54" fmla="*/ 1110 w 1358"/>
                    <a:gd name="T55" fmla="*/ 2310 h 2337"/>
                    <a:gd name="T56" fmla="*/ 1047 w 1358"/>
                    <a:gd name="T57" fmla="*/ 2335 h 2337"/>
                    <a:gd name="T58" fmla="*/ 346 w 1358"/>
                    <a:gd name="T59" fmla="*/ 2337 h 2337"/>
                    <a:gd name="T60" fmla="*/ 278 w 1358"/>
                    <a:gd name="T61" fmla="*/ 2325 h 2337"/>
                    <a:gd name="T62" fmla="*/ 220 w 1358"/>
                    <a:gd name="T63" fmla="*/ 2291 h 2337"/>
                    <a:gd name="T64" fmla="*/ 178 w 1358"/>
                    <a:gd name="T65" fmla="*/ 2242 h 2337"/>
                    <a:gd name="T66" fmla="*/ 153 w 1358"/>
                    <a:gd name="T67" fmla="*/ 2177 h 2337"/>
                    <a:gd name="T68" fmla="*/ 151 w 1358"/>
                    <a:gd name="T69" fmla="*/ 2080 h 2337"/>
                    <a:gd name="T70" fmla="*/ 89 w 1358"/>
                    <a:gd name="T71" fmla="*/ 2038 h 2337"/>
                    <a:gd name="T72" fmla="*/ 47 w 1358"/>
                    <a:gd name="T73" fmla="*/ 1979 h 2337"/>
                    <a:gd name="T74" fmla="*/ 26 w 1358"/>
                    <a:gd name="T75" fmla="*/ 1908 h 2337"/>
                    <a:gd name="T76" fmla="*/ 12 w 1358"/>
                    <a:gd name="T77" fmla="*/ 1737 h 2337"/>
                    <a:gd name="T78" fmla="*/ 3 w 1358"/>
                    <a:gd name="T79" fmla="*/ 1587 h 2337"/>
                    <a:gd name="T80" fmla="*/ 0 w 1358"/>
                    <a:gd name="T81" fmla="*/ 1447 h 2337"/>
                    <a:gd name="T82" fmla="*/ 1 w 1358"/>
                    <a:gd name="T83" fmla="*/ 1307 h 2337"/>
                    <a:gd name="T84" fmla="*/ 8 w 1358"/>
                    <a:gd name="T85" fmla="*/ 1156 h 2337"/>
                    <a:gd name="T86" fmla="*/ 19 w 1358"/>
                    <a:gd name="T87" fmla="*/ 987 h 2337"/>
                    <a:gd name="T88" fmla="*/ 38 w 1358"/>
                    <a:gd name="T89" fmla="*/ 904 h 2337"/>
                    <a:gd name="T90" fmla="*/ 80 w 1358"/>
                    <a:gd name="T91" fmla="*/ 832 h 2337"/>
                    <a:gd name="T92" fmla="*/ 139 w 1358"/>
                    <a:gd name="T93" fmla="*/ 773 h 2337"/>
                    <a:gd name="T94" fmla="*/ 213 w 1358"/>
                    <a:gd name="T95" fmla="*/ 733 h 2337"/>
                    <a:gd name="T96" fmla="*/ 295 w 1358"/>
                    <a:gd name="T97" fmla="*/ 713 h 2337"/>
                    <a:gd name="T98" fmla="*/ 378 w 1358"/>
                    <a:gd name="T99" fmla="*/ 707 h 2337"/>
                    <a:gd name="T100" fmla="*/ 317 w 1358"/>
                    <a:gd name="T101" fmla="*/ 624 h 2337"/>
                    <a:gd name="T102" fmla="*/ 277 w 1358"/>
                    <a:gd name="T103" fmla="*/ 527 h 2337"/>
                    <a:gd name="T104" fmla="*/ 263 w 1358"/>
                    <a:gd name="T105" fmla="*/ 419 h 2337"/>
                    <a:gd name="T106" fmla="*/ 278 w 1358"/>
                    <a:gd name="T107" fmla="*/ 308 h 2337"/>
                    <a:gd name="T108" fmla="*/ 320 w 1358"/>
                    <a:gd name="T109" fmla="*/ 208 h 2337"/>
                    <a:gd name="T110" fmla="*/ 387 w 1358"/>
                    <a:gd name="T111" fmla="*/ 123 h 2337"/>
                    <a:gd name="T112" fmla="*/ 471 w 1358"/>
                    <a:gd name="T113" fmla="*/ 57 h 2337"/>
                    <a:gd name="T114" fmla="*/ 572 w 1358"/>
                    <a:gd name="T115" fmla="*/ 14 h 2337"/>
                    <a:gd name="T116" fmla="*/ 683 w 1358"/>
                    <a:gd name="T117" fmla="*/ 0 h 2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58" h="2337">
                      <a:moveTo>
                        <a:pt x="683" y="0"/>
                      </a:moveTo>
                      <a:lnTo>
                        <a:pt x="740" y="4"/>
                      </a:lnTo>
                      <a:lnTo>
                        <a:pt x="795" y="14"/>
                      </a:lnTo>
                      <a:lnTo>
                        <a:pt x="846" y="33"/>
                      </a:lnTo>
                      <a:lnTo>
                        <a:pt x="896" y="57"/>
                      </a:lnTo>
                      <a:lnTo>
                        <a:pt x="939" y="87"/>
                      </a:lnTo>
                      <a:lnTo>
                        <a:pt x="980" y="123"/>
                      </a:lnTo>
                      <a:lnTo>
                        <a:pt x="1015" y="163"/>
                      </a:lnTo>
                      <a:lnTo>
                        <a:pt x="1046" y="208"/>
                      </a:lnTo>
                      <a:lnTo>
                        <a:pt x="1070" y="256"/>
                      </a:lnTo>
                      <a:lnTo>
                        <a:pt x="1088" y="308"/>
                      </a:lnTo>
                      <a:lnTo>
                        <a:pt x="1099" y="363"/>
                      </a:lnTo>
                      <a:lnTo>
                        <a:pt x="1104" y="419"/>
                      </a:lnTo>
                      <a:lnTo>
                        <a:pt x="1100" y="475"/>
                      </a:lnTo>
                      <a:lnTo>
                        <a:pt x="1089" y="527"/>
                      </a:lnTo>
                      <a:lnTo>
                        <a:pt x="1072" y="578"/>
                      </a:lnTo>
                      <a:lnTo>
                        <a:pt x="1049" y="625"/>
                      </a:lnTo>
                      <a:lnTo>
                        <a:pt x="1021" y="669"/>
                      </a:lnTo>
                      <a:lnTo>
                        <a:pt x="988" y="708"/>
                      </a:lnTo>
                      <a:lnTo>
                        <a:pt x="1024" y="711"/>
                      </a:lnTo>
                      <a:lnTo>
                        <a:pt x="1063" y="713"/>
                      </a:lnTo>
                      <a:lnTo>
                        <a:pt x="1105" y="719"/>
                      </a:lnTo>
                      <a:lnTo>
                        <a:pt x="1145" y="733"/>
                      </a:lnTo>
                      <a:lnTo>
                        <a:pt x="1182" y="750"/>
                      </a:lnTo>
                      <a:lnTo>
                        <a:pt x="1217" y="773"/>
                      </a:lnTo>
                      <a:lnTo>
                        <a:pt x="1249" y="800"/>
                      </a:lnTo>
                      <a:lnTo>
                        <a:pt x="1277" y="832"/>
                      </a:lnTo>
                      <a:lnTo>
                        <a:pt x="1300" y="866"/>
                      </a:lnTo>
                      <a:lnTo>
                        <a:pt x="1318" y="904"/>
                      </a:lnTo>
                      <a:lnTo>
                        <a:pt x="1331" y="944"/>
                      </a:lnTo>
                      <a:lnTo>
                        <a:pt x="1337" y="987"/>
                      </a:lnTo>
                      <a:lnTo>
                        <a:pt x="1344" y="1074"/>
                      </a:lnTo>
                      <a:lnTo>
                        <a:pt x="1349" y="1156"/>
                      </a:lnTo>
                      <a:lnTo>
                        <a:pt x="1353" y="1233"/>
                      </a:lnTo>
                      <a:lnTo>
                        <a:pt x="1355" y="1306"/>
                      </a:lnTo>
                      <a:lnTo>
                        <a:pt x="1358" y="1377"/>
                      </a:lnTo>
                      <a:lnTo>
                        <a:pt x="1358" y="1447"/>
                      </a:lnTo>
                      <a:lnTo>
                        <a:pt x="1356" y="1516"/>
                      </a:lnTo>
                      <a:lnTo>
                        <a:pt x="1354" y="1587"/>
                      </a:lnTo>
                      <a:lnTo>
                        <a:pt x="1350" y="1661"/>
                      </a:lnTo>
                      <a:lnTo>
                        <a:pt x="1346" y="1737"/>
                      </a:lnTo>
                      <a:lnTo>
                        <a:pt x="1338" y="1820"/>
                      </a:lnTo>
                      <a:lnTo>
                        <a:pt x="1331" y="1908"/>
                      </a:lnTo>
                      <a:lnTo>
                        <a:pt x="1324" y="1945"/>
                      </a:lnTo>
                      <a:lnTo>
                        <a:pt x="1310" y="1979"/>
                      </a:lnTo>
                      <a:lnTo>
                        <a:pt x="1291" y="2011"/>
                      </a:lnTo>
                      <a:lnTo>
                        <a:pt x="1267" y="2038"/>
                      </a:lnTo>
                      <a:lnTo>
                        <a:pt x="1238" y="2061"/>
                      </a:lnTo>
                      <a:lnTo>
                        <a:pt x="1206" y="2080"/>
                      </a:lnTo>
                      <a:lnTo>
                        <a:pt x="1206" y="2142"/>
                      </a:lnTo>
                      <a:lnTo>
                        <a:pt x="1203" y="2177"/>
                      </a:lnTo>
                      <a:lnTo>
                        <a:pt x="1194" y="2210"/>
                      </a:lnTo>
                      <a:lnTo>
                        <a:pt x="1180" y="2242"/>
                      </a:lnTo>
                      <a:lnTo>
                        <a:pt x="1161" y="2268"/>
                      </a:lnTo>
                      <a:lnTo>
                        <a:pt x="1138" y="2291"/>
                      </a:lnTo>
                      <a:lnTo>
                        <a:pt x="1110" y="2310"/>
                      </a:lnTo>
                      <a:lnTo>
                        <a:pt x="1080" y="2325"/>
                      </a:lnTo>
                      <a:lnTo>
                        <a:pt x="1047" y="2335"/>
                      </a:lnTo>
                      <a:lnTo>
                        <a:pt x="1012" y="2337"/>
                      </a:lnTo>
                      <a:lnTo>
                        <a:pt x="346" y="2337"/>
                      </a:lnTo>
                      <a:lnTo>
                        <a:pt x="311" y="2335"/>
                      </a:lnTo>
                      <a:lnTo>
                        <a:pt x="278" y="2325"/>
                      </a:lnTo>
                      <a:lnTo>
                        <a:pt x="246" y="2310"/>
                      </a:lnTo>
                      <a:lnTo>
                        <a:pt x="220" y="2291"/>
                      </a:lnTo>
                      <a:lnTo>
                        <a:pt x="197" y="2268"/>
                      </a:lnTo>
                      <a:lnTo>
                        <a:pt x="178" y="2242"/>
                      </a:lnTo>
                      <a:lnTo>
                        <a:pt x="163" y="2210"/>
                      </a:lnTo>
                      <a:lnTo>
                        <a:pt x="153" y="2177"/>
                      </a:lnTo>
                      <a:lnTo>
                        <a:pt x="151" y="2142"/>
                      </a:lnTo>
                      <a:lnTo>
                        <a:pt x="151" y="2080"/>
                      </a:lnTo>
                      <a:lnTo>
                        <a:pt x="118" y="2061"/>
                      </a:lnTo>
                      <a:lnTo>
                        <a:pt x="89" y="2038"/>
                      </a:lnTo>
                      <a:lnTo>
                        <a:pt x="65" y="2011"/>
                      </a:lnTo>
                      <a:lnTo>
                        <a:pt x="47" y="1979"/>
                      </a:lnTo>
                      <a:lnTo>
                        <a:pt x="34" y="1945"/>
                      </a:lnTo>
                      <a:lnTo>
                        <a:pt x="26" y="1908"/>
                      </a:lnTo>
                      <a:lnTo>
                        <a:pt x="18" y="1820"/>
                      </a:lnTo>
                      <a:lnTo>
                        <a:pt x="12" y="1737"/>
                      </a:lnTo>
                      <a:lnTo>
                        <a:pt x="7" y="1661"/>
                      </a:lnTo>
                      <a:lnTo>
                        <a:pt x="3" y="1587"/>
                      </a:lnTo>
                      <a:lnTo>
                        <a:pt x="1" y="1516"/>
                      </a:lnTo>
                      <a:lnTo>
                        <a:pt x="0" y="1447"/>
                      </a:lnTo>
                      <a:lnTo>
                        <a:pt x="0" y="1377"/>
                      </a:lnTo>
                      <a:lnTo>
                        <a:pt x="1" y="1307"/>
                      </a:lnTo>
                      <a:lnTo>
                        <a:pt x="3" y="1233"/>
                      </a:lnTo>
                      <a:lnTo>
                        <a:pt x="8" y="1156"/>
                      </a:lnTo>
                      <a:lnTo>
                        <a:pt x="13" y="1075"/>
                      </a:lnTo>
                      <a:lnTo>
                        <a:pt x="19" y="987"/>
                      </a:lnTo>
                      <a:lnTo>
                        <a:pt x="26" y="944"/>
                      </a:lnTo>
                      <a:lnTo>
                        <a:pt x="38" y="904"/>
                      </a:lnTo>
                      <a:lnTo>
                        <a:pt x="57" y="866"/>
                      </a:lnTo>
                      <a:lnTo>
                        <a:pt x="80" y="832"/>
                      </a:lnTo>
                      <a:lnTo>
                        <a:pt x="107" y="800"/>
                      </a:lnTo>
                      <a:lnTo>
                        <a:pt x="139" y="773"/>
                      </a:lnTo>
                      <a:lnTo>
                        <a:pt x="174" y="750"/>
                      </a:lnTo>
                      <a:lnTo>
                        <a:pt x="213" y="733"/>
                      </a:lnTo>
                      <a:lnTo>
                        <a:pt x="253" y="719"/>
                      </a:lnTo>
                      <a:lnTo>
                        <a:pt x="295" y="713"/>
                      </a:lnTo>
                      <a:lnTo>
                        <a:pt x="337" y="711"/>
                      </a:lnTo>
                      <a:lnTo>
                        <a:pt x="378" y="707"/>
                      </a:lnTo>
                      <a:lnTo>
                        <a:pt x="344" y="669"/>
                      </a:lnTo>
                      <a:lnTo>
                        <a:pt x="317" y="624"/>
                      </a:lnTo>
                      <a:lnTo>
                        <a:pt x="294" y="578"/>
                      </a:lnTo>
                      <a:lnTo>
                        <a:pt x="277" y="527"/>
                      </a:lnTo>
                      <a:lnTo>
                        <a:pt x="267" y="475"/>
                      </a:lnTo>
                      <a:lnTo>
                        <a:pt x="263" y="419"/>
                      </a:lnTo>
                      <a:lnTo>
                        <a:pt x="267" y="363"/>
                      </a:lnTo>
                      <a:lnTo>
                        <a:pt x="278" y="308"/>
                      </a:lnTo>
                      <a:lnTo>
                        <a:pt x="296" y="256"/>
                      </a:lnTo>
                      <a:lnTo>
                        <a:pt x="320" y="208"/>
                      </a:lnTo>
                      <a:lnTo>
                        <a:pt x="350" y="163"/>
                      </a:lnTo>
                      <a:lnTo>
                        <a:pt x="387" y="123"/>
                      </a:lnTo>
                      <a:lnTo>
                        <a:pt x="427" y="87"/>
                      </a:lnTo>
                      <a:lnTo>
                        <a:pt x="471" y="57"/>
                      </a:lnTo>
                      <a:lnTo>
                        <a:pt x="520" y="33"/>
                      </a:lnTo>
                      <a:lnTo>
                        <a:pt x="572" y="14"/>
                      </a:lnTo>
                      <a:lnTo>
                        <a:pt x="626" y="4"/>
                      </a:lnTo>
                      <a:lnTo>
                        <a:pt x="683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7"/>
                <p:cNvSpPr>
                  <a:spLocks noEditPoints="1"/>
                </p:cNvSpPr>
                <p:nvPr/>
              </p:nvSpPr>
              <p:spPr bwMode="auto">
                <a:xfrm>
                  <a:off x="3835307" y="2091195"/>
                  <a:ext cx="331022" cy="620666"/>
                </a:xfrm>
                <a:custGeom>
                  <a:avLst/>
                  <a:gdLst>
                    <a:gd name="T0" fmla="*/ 617 w 1118"/>
                    <a:gd name="T1" fmla="*/ 695 h 2097"/>
                    <a:gd name="T2" fmla="*/ 752 w 1118"/>
                    <a:gd name="T3" fmla="*/ 701 h 2097"/>
                    <a:gd name="T4" fmla="*/ 934 w 1118"/>
                    <a:gd name="T5" fmla="*/ 713 h 2097"/>
                    <a:gd name="T6" fmla="*/ 1031 w 1118"/>
                    <a:gd name="T7" fmla="*/ 753 h 2097"/>
                    <a:gd name="T8" fmla="*/ 1091 w 1118"/>
                    <a:gd name="T9" fmla="*/ 841 h 2097"/>
                    <a:gd name="T10" fmla="*/ 1109 w 1118"/>
                    <a:gd name="T11" fmla="*/ 1042 h 2097"/>
                    <a:gd name="T12" fmla="*/ 1118 w 1118"/>
                    <a:gd name="T13" fmla="*/ 1258 h 2097"/>
                    <a:gd name="T14" fmla="*/ 1114 w 1118"/>
                    <a:gd name="T15" fmla="*/ 1463 h 2097"/>
                    <a:gd name="T16" fmla="*/ 1100 w 1118"/>
                    <a:gd name="T17" fmla="*/ 1690 h 2097"/>
                    <a:gd name="T18" fmla="*/ 1073 w 1118"/>
                    <a:gd name="T19" fmla="*/ 1823 h 2097"/>
                    <a:gd name="T20" fmla="*/ 1009 w 1118"/>
                    <a:gd name="T21" fmla="*/ 1858 h 2097"/>
                    <a:gd name="T22" fmla="*/ 984 w 1118"/>
                    <a:gd name="T23" fmla="*/ 1862 h 2097"/>
                    <a:gd name="T24" fmla="*/ 976 w 1118"/>
                    <a:gd name="T25" fmla="*/ 1866 h 2097"/>
                    <a:gd name="T26" fmla="*/ 964 w 1118"/>
                    <a:gd name="T27" fmla="*/ 2043 h 2097"/>
                    <a:gd name="T28" fmla="*/ 929 w 1118"/>
                    <a:gd name="T29" fmla="*/ 2088 h 2097"/>
                    <a:gd name="T30" fmla="*/ 226 w 1118"/>
                    <a:gd name="T31" fmla="*/ 2097 h 2097"/>
                    <a:gd name="T32" fmla="*/ 172 w 1118"/>
                    <a:gd name="T33" fmla="*/ 2076 h 2097"/>
                    <a:gd name="T34" fmla="*/ 151 w 1118"/>
                    <a:gd name="T35" fmla="*/ 2022 h 2097"/>
                    <a:gd name="T36" fmla="*/ 136 w 1118"/>
                    <a:gd name="T37" fmla="*/ 1865 h 2097"/>
                    <a:gd name="T38" fmla="*/ 129 w 1118"/>
                    <a:gd name="T39" fmla="*/ 1860 h 2097"/>
                    <a:gd name="T40" fmla="*/ 84 w 1118"/>
                    <a:gd name="T41" fmla="*/ 1852 h 2097"/>
                    <a:gd name="T42" fmla="*/ 31 w 1118"/>
                    <a:gd name="T43" fmla="*/ 1801 h 2097"/>
                    <a:gd name="T44" fmla="*/ 12 w 1118"/>
                    <a:gd name="T45" fmla="*/ 1610 h 2097"/>
                    <a:gd name="T46" fmla="*/ 1 w 1118"/>
                    <a:gd name="T47" fmla="*/ 1394 h 2097"/>
                    <a:gd name="T48" fmla="*/ 1 w 1118"/>
                    <a:gd name="T49" fmla="*/ 1189 h 2097"/>
                    <a:gd name="T50" fmla="*/ 13 w 1118"/>
                    <a:gd name="T51" fmla="*/ 962 h 2097"/>
                    <a:gd name="T52" fmla="*/ 39 w 1118"/>
                    <a:gd name="T53" fmla="*/ 808 h 2097"/>
                    <a:gd name="T54" fmla="*/ 116 w 1118"/>
                    <a:gd name="T55" fmla="*/ 734 h 2097"/>
                    <a:gd name="T56" fmla="*/ 251 w 1118"/>
                    <a:gd name="T57" fmla="*/ 708 h 2097"/>
                    <a:gd name="T58" fmla="*/ 413 w 1118"/>
                    <a:gd name="T59" fmla="*/ 698 h 2097"/>
                    <a:gd name="T60" fmla="*/ 539 w 1118"/>
                    <a:gd name="T61" fmla="*/ 694 h 2097"/>
                    <a:gd name="T62" fmla="*/ 650 w 1118"/>
                    <a:gd name="T63" fmla="*/ 12 h 2097"/>
                    <a:gd name="T64" fmla="*/ 760 w 1118"/>
                    <a:gd name="T65" fmla="*/ 73 h 2097"/>
                    <a:gd name="T66" fmla="*/ 836 w 1118"/>
                    <a:gd name="T67" fmla="*/ 174 h 2097"/>
                    <a:gd name="T68" fmla="*/ 864 w 1118"/>
                    <a:gd name="T69" fmla="*/ 299 h 2097"/>
                    <a:gd name="T70" fmla="*/ 836 w 1118"/>
                    <a:gd name="T71" fmla="*/ 426 h 2097"/>
                    <a:gd name="T72" fmla="*/ 760 w 1118"/>
                    <a:gd name="T73" fmla="*/ 527 h 2097"/>
                    <a:gd name="T74" fmla="*/ 650 w 1118"/>
                    <a:gd name="T75" fmla="*/ 587 h 2097"/>
                    <a:gd name="T76" fmla="*/ 519 w 1118"/>
                    <a:gd name="T77" fmla="*/ 597 h 2097"/>
                    <a:gd name="T78" fmla="*/ 400 w 1118"/>
                    <a:gd name="T79" fmla="*/ 552 h 2097"/>
                    <a:gd name="T80" fmla="*/ 311 w 1118"/>
                    <a:gd name="T81" fmla="*/ 463 h 2097"/>
                    <a:gd name="T82" fmla="*/ 267 w 1118"/>
                    <a:gd name="T83" fmla="*/ 344 h 2097"/>
                    <a:gd name="T84" fmla="*/ 275 w 1118"/>
                    <a:gd name="T85" fmla="*/ 212 h 2097"/>
                    <a:gd name="T86" fmla="*/ 337 w 1118"/>
                    <a:gd name="T87" fmla="*/ 102 h 2097"/>
                    <a:gd name="T88" fmla="*/ 437 w 1118"/>
                    <a:gd name="T89" fmla="*/ 27 h 2097"/>
                    <a:gd name="T90" fmla="*/ 563 w 1118"/>
                    <a:gd name="T91" fmla="*/ 0 h 2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18" h="2097">
                      <a:moveTo>
                        <a:pt x="539" y="694"/>
                      </a:moveTo>
                      <a:lnTo>
                        <a:pt x="577" y="694"/>
                      </a:lnTo>
                      <a:lnTo>
                        <a:pt x="617" y="695"/>
                      </a:lnTo>
                      <a:lnTo>
                        <a:pt x="658" y="696"/>
                      </a:lnTo>
                      <a:lnTo>
                        <a:pt x="703" y="698"/>
                      </a:lnTo>
                      <a:lnTo>
                        <a:pt x="752" y="701"/>
                      </a:lnTo>
                      <a:lnTo>
                        <a:pt x="806" y="704"/>
                      </a:lnTo>
                      <a:lnTo>
                        <a:pt x="866" y="708"/>
                      </a:lnTo>
                      <a:lnTo>
                        <a:pt x="934" y="713"/>
                      </a:lnTo>
                      <a:lnTo>
                        <a:pt x="969" y="719"/>
                      </a:lnTo>
                      <a:lnTo>
                        <a:pt x="1002" y="734"/>
                      </a:lnTo>
                      <a:lnTo>
                        <a:pt x="1031" y="753"/>
                      </a:lnTo>
                      <a:lnTo>
                        <a:pt x="1056" y="778"/>
                      </a:lnTo>
                      <a:lnTo>
                        <a:pt x="1077" y="808"/>
                      </a:lnTo>
                      <a:lnTo>
                        <a:pt x="1091" y="841"/>
                      </a:lnTo>
                      <a:lnTo>
                        <a:pt x="1097" y="875"/>
                      </a:lnTo>
                      <a:lnTo>
                        <a:pt x="1105" y="962"/>
                      </a:lnTo>
                      <a:lnTo>
                        <a:pt x="1109" y="1042"/>
                      </a:lnTo>
                      <a:lnTo>
                        <a:pt x="1113" y="1117"/>
                      </a:lnTo>
                      <a:lnTo>
                        <a:pt x="1117" y="1189"/>
                      </a:lnTo>
                      <a:lnTo>
                        <a:pt x="1118" y="1258"/>
                      </a:lnTo>
                      <a:lnTo>
                        <a:pt x="1118" y="1326"/>
                      </a:lnTo>
                      <a:lnTo>
                        <a:pt x="1117" y="1394"/>
                      </a:lnTo>
                      <a:lnTo>
                        <a:pt x="1114" y="1463"/>
                      </a:lnTo>
                      <a:lnTo>
                        <a:pt x="1111" y="1534"/>
                      </a:lnTo>
                      <a:lnTo>
                        <a:pt x="1106" y="1610"/>
                      </a:lnTo>
                      <a:lnTo>
                        <a:pt x="1100" y="1690"/>
                      </a:lnTo>
                      <a:lnTo>
                        <a:pt x="1091" y="1777"/>
                      </a:lnTo>
                      <a:lnTo>
                        <a:pt x="1085" y="1801"/>
                      </a:lnTo>
                      <a:lnTo>
                        <a:pt x="1073" y="1823"/>
                      </a:lnTo>
                      <a:lnTo>
                        <a:pt x="1055" y="1840"/>
                      </a:lnTo>
                      <a:lnTo>
                        <a:pt x="1033" y="1852"/>
                      </a:lnTo>
                      <a:lnTo>
                        <a:pt x="1009" y="1858"/>
                      </a:lnTo>
                      <a:lnTo>
                        <a:pt x="996" y="1859"/>
                      </a:lnTo>
                      <a:lnTo>
                        <a:pt x="987" y="1860"/>
                      </a:lnTo>
                      <a:lnTo>
                        <a:pt x="984" y="1862"/>
                      </a:lnTo>
                      <a:lnTo>
                        <a:pt x="982" y="1864"/>
                      </a:lnTo>
                      <a:lnTo>
                        <a:pt x="980" y="1865"/>
                      </a:lnTo>
                      <a:lnTo>
                        <a:pt x="976" y="1866"/>
                      </a:lnTo>
                      <a:lnTo>
                        <a:pt x="967" y="1868"/>
                      </a:lnTo>
                      <a:lnTo>
                        <a:pt x="967" y="2022"/>
                      </a:lnTo>
                      <a:lnTo>
                        <a:pt x="964" y="2043"/>
                      </a:lnTo>
                      <a:lnTo>
                        <a:pt x="956" y="2061"/>
                      </a:lnTo>
                      <a:lnTo>
                        <a:pt x="945" y="2076"/>
                      </a:lnTo>
                      <a:lnTo>
                        <a:pt x="929" y="2088"/>
                      </a:lnTo>
                      <a:lnTo>
                        <a:pt x="911" y="2095"/>
                      </a:lnTo>
                      <a:lnTo>
                        <a:pt x="892" y="2097"/>
                      </a:lnTo>
                      <a:lnTo>
                        <a:pt x="226" y="2097"/>
                      </a:lnTo>
                      <a:lnTo>
                        <a:pt x="205" y="2095"/>
                      </a:lnTo>
                      <a:lnTo>
                        <a:pt x="187" y="2088"/>
                      </a:lnTo>
                      <a:lnTo>
                        <a:pt x="172" y="2076"/>
                      </a:lnTo>
                      <a:lnTo>
                        <a:pt x="160" y="2061"/>
                      </a:lnTo>
                      <a:lnTo>
                        <a:pt x="153" y="2043"/>
                      </a:lnTo>
                      <a:lnTo>
                        <a:pt x="151" y="2022"/>
                      </a:lnTo>
                      <a:lnTo>
                        <a:pt x="151" y="1868"/>
                      </a:lnTo>
                      <a:lnTo>
                        <a:pt x="141" y="1866"/>
                      </a:lnTo>
                      <a:lnTo>
                        <a:pt x="136" y="1865"/>
                      </a:lnTo>
                      <a:lnTo>
                        <a:pt x="134" y="1864"/>
                      </a:lnTo>
                      <a:lnTo>
                        <a:pt x="133" y="1862"/>
                      </a:lnTo>
                      <a:lnTo>
                        <a:pt x="129" y="1860"/>
                      </a:lnTo>
                      <a:lnTo>
                        <a:pt x="122" y="1859"/>
                      </a:lnTo>
                      <a:lnTo>
                        <a:pt x="108" y="1858"/>
                      </a:lnTo>
                      <a:lnTo>
                        <a:pt x="84" y="1852"/>
                      </a:lnTo>
                      <a:lnTo>
                        <a:pt x="62" y="1840"/>
                      </a:lnTo>
                      <a:lnTo>
                        <a:pt x="44" y="1823"/>
                      </a:lnTo>
                      <a:lnTo>
                        <a:pt x="31" y="1801"/>
                      </a:lnTo>
                      <a:lnTo>
                        <a:pt x="25" y="1777"/>
                      </a:lnTo>
                      <a:lnTo>
                        <a:pt x="18" y="1690"/>
                      </a:lnTo>
                      <a:lnTo>
                        <a:pt x="12" y="1610"/>
                      </a:lnTo>
                      <a:lnTo>
                        <a:pt x="7" y="1534"/>
                      </a:lnTo>
                      <a:lnTo>
                        <a:pt x="3" y="1463"/>
                      </a:lnTo>
                      <a:lnTo>
                        <a:pt x="1" y="1394"/>
                      </a:lnTo>
                      <a:lnTo>
                        <a:pt x="0" y="1326"/>
                      </a:lnTo>
                      <a:lnTo>
                        <a:pt x="0" y="1258"/>
                      </a:lnTo>
                      <a:lnTo>
                        <a:pt x="1" y="1189"/>
                      </a:lnTo>
                      <a:lnTo>
                        <a:pt x="3" y="1117"/>
                      </a:lnTo>
                      <a:lnTo>
                        <a:pt x="7" y="1042"/>
                      </a:lnTo>
                      <a:lnTo>
                        <a:pt x="13" y="962"/>
                      </a:lnTo>
                      <a:lnTo>
                        <a:pt x="19" y="875"/>
                      </a:lnTo>
                      <a:lnTo>
                        <a:pt x="26" y="841"/>
                      </a:lnTo>
                      <a:lnTo>
                        <a:pt x="39" y="808"/>
                      </a:lnTo>
                      <a:lnTo>
                        <a:pt x="60" y="778"/>
                      </a:lnTo>
                      <a:lnTo>
                        <a:pt x="85" y="753"/>
                      </a:lnTo>
                      <a:lnTo>
                        <a:pt x="116" y="734"/>
                      </a:lnTo>
                      <a:lnTo>
                        <a:pt x="148" y="719"/>
                      </a:lnTo>
                      <a:lnTo>
                        <a:pt x="183" y="713"/>
                      </a:lnTo>
                      <a:lnTo>
                        <a:pt x="251" y="708"/>
                      </a:lnTo>
                      <a:lnTo>
                        <a:pt x="311" y="704"/>
                      </a:lnTo>
                      <a:lnTo>
                        <a:pt x="365" y="701"/>
                      </a:lnTo>
                      <a:lnTo>
                        <a:pt x="413" y="698"/>
                      </a:lnTo>
                      <a:lnTo>
                        <a:pt x="458" y="696"/>
                      </a:lnTo>
                      <a:lnTo>
                        <a:pt x="499" y="695"/>
                      </a:lnTo>
                      <a:lnTo>
                        <a:pt x="539" y="694"/>
                      </a:lnTo>
                      <a:close/>
                      <a:moveTo>
                        <a:pt x="563" y="0"/>
                      </a:moveTo>
                      <a:lnTo>
                        <a:pt x="608" y="3"/>
                      </a:lnTo>
                      <a:lnTo>
                        <a:pt x="650" y="12"/>
                      </a:lnTo>
                      <a:lnTo>
                        <a:pt x="690" y="27"/>
                      </a:lnTo>
                      <a:lnTo>
                        <a:pt x="726" y="48"/>
                      </a:lnTo>
                      <a:lnTo>
                        <a:pt x="760" y="73"/>
                      </a:lnTo>
                      <a:lnTo>
                        <a:pt x="790" y="102"/>
                      </a:lnTo>
                      <a:lnTo>
                        <a:pt x="816" y="136"/>
                      </a:lnTo>
                      <a:lnTo>
                        <a:pt x="836" y="174"/>
                      </a:lnTo>
                      <a:lnTo>
                        <a:pt x="851" y="212"/>
                      </a:lnTo>
                      <a:lnTo>
                        <a:pt x="860" y="256"/>
                      </a:lnTo>
                      <a:lnTo>
                        <a:pt x="864" y="299"/>
                      </a:lnTo>
                      <a:lnTo>
                        <a:pt x="860" y="344"/>
                      </a:lnTo>
                      <a:lnTo>
                        <a:pt x="851" y="387"/>
                      </a:lnTo>
                      <a:lnTo>
                        <a:pt x="836" y="426"/>
                      </a:lnTo>
                      <a:lnTo>
                        <a:pt x="816" y="463"/>
                      </a:lnTo>
                      <a:lnTo>
                        <a:pt x="790" y="497"/>
                      </a:lnTo>
                      <a:lnTo>
                        <a:pt x="760" y="527"/>
                      </a:lnTo>
                      <a:lnTo>
                        <a:pt x="726" y="552"/>
                      </a:lnTo>
                      <a:lnTo>
                        <a:pt x="690" y="573"/>
                      </a:lnTo>
                      <a:lnTo>
                        <a:pt x="650" y="587"/>
                      </a:lnTo>
                      <a:lnTo>
                        <a:pt x="608" y="597"/>
                      </a:lnTo>
                      <a:lnTo>
                        <a:pt x="563" y="601"/>
                      </a:lnTo>
                      <a:lnTo>
                        <a:pt x="519" y="597"/>
                      </a:lnTo>
                      <a:lnTo>
                        <a:pt x="477" y="587"/>
                      </a:lnTo>
                      <a:lnTo>
                        <a:pt x="437" y="573"/>
                      </a:lnTo>
                      <a:lnTo>
                        <a:pt x="400" y="552"/>
                      </a:lnTo>
                      <a:lnTo>
                        <a:pt x="366" y="527"/>
                      </a:lnTo>
                      <a:lnTo>
                        <a:pt x="337" y="497"/>
                      </a:lnTo>
                      <a:lnTo>
                        <a:pt x="311" y="463"/>
                      </a:lnTo>
                      <a:lnTo>
                        <a:pt x="291" y="426"/>
                      </a:lnTo>
                      <a:lnTo>
                        <a:pt x="275" y="387"/>
                      </a:lnTo>
                      <a:lnTo>
                        <a:pt x="267" y="344"/>
                      </a:lnTo>
                      <a:lnTo>
                        <a:pt x="263" y="299"/>
                      </a:lnTo>
                      <a:lnTo>
                        <a:pt x="267" y="256"/>
                      </a:lnTo>
                      <a:lnTo>
                        <a:pt x="275" y="212"/>
                      </a:lnTo>
                      <a:lnTo>
                        <a:pt x="291" y="174"/>
                      </a:lnTo>
                      <a:lnTo>
                        <a:pt x="311" y="136"/>
                      </a:lnTo>
                      <a:lnTo>
                        <a:pt x="337" y="102"/>
                      </a:lnTo>
                      <a:lnTo>
                        <a:pt x="366" y="73"/>
                      </a:lnTo>
                      <a:lnTo>
                        <a:pt x="400" y="48"/>
                      </a:lnTo>
                      <a:lnTo>
                        <a:pt x="437" y="27"/>
                      </a:lnTo>
                      <a:lnTo>
                        <a:pt x="477" y="12"/>
                      </a:lnTo>
                      <a:lnTo>
                        <a:pt x="519" y="3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rgbClr val="E36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3" name="Group 28"/>
              <p:cNvGrpSpPr>
                <a:grpSpLocks noChangeAspect="1"/>
              </p:cNvGrpSpPr>
              <p:nvPr/>
            </p:nvGrpSpPr>
            <p:grpSpPr bwMode="auto">
              <a:xfrm>
                <a:off x="2953295" y="1792325"/>
                <a:ext cx="454369" cy="292608"/>
                <a:chOff x="2075" y="412"/>
                <a:chExt cx="632" cy="407"/>
              </a:xfrm>
            </p:grpSpPr>
            <p:sp useBgFill="1">
              <p:nvSpPr>
                <p:cNvPr id="254" name="Freeform 30"/>
                <p:cNvSpPr>
                  <a:spLocks/>
                </p:cNvSpPr>
                <p:nvPr/>
              </p:nvSpPr>
              <p:spPr bwMode="auto">
                <a:xfrm>
                  <a:off x="2075" y="412"/>
                  <a:ext cx="632" cy="407"/>
                </a:xfrm>
                <a:custGeom>
                  <a:avLst/>
                  <a:gdLst>
                    <a:gd name="T0" fmla="*/ 1578 w 3158"/>
                    <a:gd name="T1" fmla="*/ 0 h 2033"/>
                    <a:gd name="T2" fmla="*/ 1603 w 3158"/>
                    <a:gd name="T3" fmla="*/ 1 h 2033"/>
                    <a:gd name="T4" fmla="*/ 1630 w 3158"/>
                    <a:gd name="T5" fmla="*/ 5 h 2033"/>
                    <a:gd name="T6" fmla="*/ 1659 w 3158"/>
                    <a:gd name="T7" fmla="*/ 11 h 2033"/>
                    <a:gd name="T8" fmla="*/ 1688 w 3158"/>
                    <a:gd name="T9" fmla="*/ 20 h 2033"/>
                    <a:gd name="T10" fmla="*/ 1718 w 3158"/>
                    <a:gd name="T11" fmla="*/ 36 h 2033"/>
                    <a:gd name="T12" fmla="*/ 3049 w 3158"/>
                    <a:gd name="T13" fmla="*/ 834 h 2033"/>
                    <a:gd name="T14" fmla="*/ 3081 w 3158"/>
                    <a:gd name="T15" fmla="*/ 857 h 2033"/>
                    <a:gd name="T16" fmla="*/ 3107 w 3158"/>
                    <a:gd name="T17" fmla="*/ 884 h 2033"/>
                    <a:gd name="T18" fmla="*/ 3129 w 3158"/>
                    <a:gd name="T19" fmla="*/ 914 h 2033"/>
                    <a:gd name="T20" fmla="*/ 3145 w 3158"/>
                    <a:gd name="T21" fmla="*/ 946 h 2033"/>
                    <a:gd name="T22" fmla="*/ 3154 w 3158"/>
                    <a:gd name="T23" fmla="*/ 981 h 2033"/>
                    <a:gd name="T24" fmla="*/ 3158 w 3158"/>
                    <a:gd name="T25" fmla="*/ 1018 h 2033"/>
                    <a:gd name="T26" fmla="*/ 3154 w 3158"/>
                    <a:gd name="T27" fmla="*/ 1053 h 2033"/>
                    <a:gd name="T28" fmla="*/ 3145 w 3158"/>
                    <a:gd name="T29" fmla="*/ 1088 h 2033"/>
                    <a:gd name="T30" fmla="*/ 3129 w 3158"/>
                    <a:gd name="T31" fmla="*/ 1121 h 2033"/>
                    <a:gd name="T32" fmla="*/ 3107 w 3158"/>
                    <a:gd name="T33" fmla="*/ 1150 h 2033"/>
                    <a:gd name="T34" fmla="*/ 3081 w 3158"/>
                    <a:gd name="T35" fmla="*/ 1176 h 2033"/>
                    <a:gd name="T36" fmla="*/ 3049 w 3158"/>
                    <a:gd name="T37" fmla="*/ 1199 h 2033"/>
                    <a:gd name="T38" fmla="*/ 1718 w 3158"/>
                    <a:gd name="T39" fmla="*/ 1998 h 2033"/>
                    <a:gd name="T40" fmla="*/ 1689 w 3158"/>
                    <a:gd name="T41" fmla="*/ 2013 h 2033"/>
                    <a:gd name="T42" fmla="*/ 1659 w 3158"/>
                    <a:gd name="T43" fmla="*/ 2024 h 2033"/>
                    <a:gd name="T44" fmla="*/ 1630 w 3158"/>
                    <a:gd name="T45" fmla="*/ 2030 h 2033"/>
                    <a:gd name="T46" fmla="*/ 1603 w 3158"/>
                    <a:gd name="T47" fmla="*/ 2033 h 2033"/>
                    <a:gd name="T48" fmla="*/ 1578 w 3158"/>
                    <a:gd name="T49" fmla="*/ 2033 h 2033"/>
                    <a:gd name="T50" fmla="*/ 1555 w 3158"/>
                    <a:gd name="T51" fmla="*/ 2033 h 2033"/>
                    <a:gd name="T52" fmla="*/ 1528 w 3158"/>
                    <a:gd name="T53" fmla="*/ 2030 h 2033"/>
                    <a:gd name="T54" fmla="*/ 1498 w 3158"/>
                    <a:gd name="T55" fmla="*/ 2024 h 2033"/>
                    <a:gd name="T56" fmla="*/ 1468 w 3158"/>
                    <a:gd name="T57" fmla="*/ 2013 h 2033"/>
                    <a:gd name="T58" fmla="*/ 1439 w 3158"/>
                    <a:gd name="T59" fmla="*/ 1997 h 2033"/>
                    <a:gd name="T60" fmla="*/ 109 w 3158"/>
                    <a:gd name="T61" fmla="*/ 1199 h 2033"/>
                    <a:gd name="T62" fmla="*/ 77 w 3158"/>
                    <a:gd name="T63" fmla="*/ 1176 h 2033"/>
                    <a:gd name="T64" fmla="*/ 50 w 3158"/>
                    <a:gd name="T65" fmla="*/ 1150 h 2033"/>
                    <a:gd name="T66" fmla="*/ 29 w 3158"/>
                    <a:gd name="T67" fmla="*/ 1119 h 2033"/>
                    <a:gd name="T68" fmla="*/ 13 w 3158"/>
                    <a:gd name="T69" fmla="*/ 1087 h 2033"/>
                    <a:gd name="T70" fmla="*/ 4 w 3158"/>
                    <a:gd name="T71" fmla="*/ 1052 h 2033"/>
                    <a:gd name="T72" fmla="*/ 0 w 3158"/>
                    <a:gd name="T73" fmla="*/ 1015 h 2033"/>
                    <a:gd name="T74" fmla="*/ 4 w 3158"/>
                    <a:gd name="T75" fmla="*/ 980 h 2033"/>
                    <a:gd name="T76" fmla="*/ 13 w 3158"/>
                    <a:gd name="T77" fmla="*/ 945 h 2033"/>
                    <a:gd name="T78" fmla="*/ 29 w 3158"/>
                    <a:gd name="T79" fmla="*/ 913 h 2033"/>
                    <a:gd name="T80" fmla="*/ 51 w 3158"/>
                    <a:gd name="T81" fmla="*/ 882 h 2033"/>
                    <a:gd name="T82" fmla="*/ 77 w 3158"/>
                    <a:gd name="T83" fmla="*/ 857 h 2033"/>
                    <a:gd name="T84" fmla="*/ 109 w 3158"/>
                    <a:gd name="T85" fmla="*/ 834 h 2033"/>
                    <a:gd name="T86" fmla="*/ 1440 w 3158"/>
                    <a:gd name="T87" fmla="*/ 36 h 2033"/>
                    <a:gd name="T88" fmla="*/ 1469 w 3158"/>
                    <a:gd name="T89" fmla="*/ 20 h 2033"/>
                    <a:gd name="T90" fmla="*/ 1499 w 3158"/>
                    <a:gd name="T91" fmla="*/ 11 h 2033"/>
                    <a:gd name="T92" fmla="*/ 1528 w 3158"/>
                    <a:gd name="T93" fmla="*/ 5 h 2033"/>
                    <a:gd name="T94" fmla="*/ 1555 w 3158"/>
                    <a:gd name="T95" fmla="*/ 1 h 2033"/>
                    <a:gd name="T96" fmla="*/ 1578 w 3158"/>
                    <a:gd name="T97" fmla="*/ 0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58" h="2033">
                      <a:moveTo>
                        <a:pt x="1578" y="0"/>
                      </a:moveTo>
                      <a:lnTo>
                        <a:pt x="1603" y="1"/>
                      </a:lnTo>
                      <a:lnTo>
                        <a:pt x="1630" y="5"/>
                      </a:lnTo>
                      <a:lnTo>
                        <a:pt x="1659" y="11"/>
                      </a:lnTo>
                      <a:lnTo>
                        <a:pt x="1688" y="20"/>
                      </a:lnTo>
                      <a:lnTo>
                        <a:pt x="1718" y="36"/>
                      </a:lnTo>
                      <a:lnTo>
                        <a:pt x="3049" y="834"/>
                      </a:lnTo>
                      <a:lnTo>
                        <a:pt x="3081" y="857"/>
                      </a:lnTo>
                      <a:lnTo>
                        <a:pt x="3107" y="884"/>
                      </a:lnTo>
                      <a:lnTo>
                        <a:pt x="3129" y="914"/>
                      </a:lnTo>
                      <a:lnTo>
                        <a:pt x="3145" y="946"/>
                      </a:lnTo>
                      <a:lnTo>
                        <a:pt x="3154" y="981"/>
                      </a:lnTo>
                      <a:lnTo>
                        <a:pt x="3158" y="1018"/>
                      </a:lnTo>
                      <a:lnTo>
                        <a:pt x="3154" y="1053"/>
                      </a:lnTo>
                      <a:lnTo>
                        <a:pt x="3145" y="1088"/>
                      </a:lnTo>
                      <a:lnTo>
                        <a:pt x="3129" y="1121"/>
                      </a:lnTo>
                      <a:lnTo>
                        <a:pt x="3107" y="1150"/>
                      </a:lnTo>
                      <a:lnTo>
                        <a:pt x="3081" y="1176"/>
                      </a:lnTo>
                      <a:lnTo>
                        <a:pt x="3049" y="1199"/>
                      </a:lnTo>
                      <a:lnTo>
                        <a:pt x="1718" y="1998"/>
                      </a:lnTo>
                      <a:lnTo>
                        <a:pt x="1689" y="2013"/>
                      </a:lnTo>
                      <a:lnTo>
                        <a:pt x="1659" y="2024"/>
                      </a:lnTo>
                      <a:lnTo>
                        <a:pt x="1630" y="2030"/>
                      </a:lnTo>
                      <a:lnTo>
                        <a:pt x="1603" y="2033"/>
                      </a:lnTo>
                      <a:lnTo>
                        <a:pt x="1578" y="2033"/>
                      </a:lnTo>
                      <a:lnTo>
                        <a:pt x="1555" y="2033"/>
                      </a:lnTo>
                      <a:lnTo>
                        <a:pt x="1528" y="2030"/>
                      </a:lnTo>
                      <a:lnTo>
                        <a:pt x="1498" y="2024"/>
                      </a:lnTo>
                      <a:lnTo>
                        <a:pt x="1468" y="2013"/>
                      </a:lnTo>
                      <a:lnTo>
                        <a:pt x="1439" y="1997"/>
                      </a:lnTo>
                      <a:lnTo>
                        <a:pt x="109" y="1199"/>
                      </a:lnTo>
                      <a:lnTo>
                        <a:pt x="77" y="1176"/>
                      </a:lnTo>
                      <a:lnTo>
                        <a:pt x="50" y="1150"/>
                      </a:lnTo>
                      <a:lnTo>
                        <a:pt x="29" y="1119"/>
                      </a:lnTo>
                      <a:lnTo>
                        <a:pt x="13" y="1087"/>
                      </a:lnTo>
                      <a:lnTo>
                        <a:pt x="4" y="1052"/>
                      </a:lnTo>
                      <a:lnTo>
                        <a:pt x="0" y="1015"/>
                      </a:lnTo>
                      <a:lnTo>
                        <a:pt x="4" y="980"/>
                      </a:lnTo>
                      <a:lnTo>
                        <a:pt x="13" y="945"/>
                      </a:lnTo>
                      <a:lnTo>
                        <a:pt x="29" y="913"/>
                      </a:lnTo>
                      <a:lnTo>
                        <a:pt x="51" y="882"/>
                      </a:lnTo>
                      <a:lnTo>
                        <a:pt x="77" y="857"/>
                      </a:lnTo>
                      <a:lnTo>
                        <a:pt x="109" y="834"/>
                      </a:lnTo>
                      <a:lnTo>
                        <a:pt x="1440" y="36"/>
                      </a:lnTo>
                      <a:lnTo>
                        <a:pt x="1469" y="20"/>
                      </a:lnTo>
                      <a:lnTo>
                        <a:pt x="1499" y="11"/>
                      </a:lnTo>
                      <a:lnTo>
                        <a:pt x="1528" y="5"/>
                      </a:lnTo>
                      <a:lnTo>
                        <a:pt x="1555" y="1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31"/>
                <p:cNvSpPr>
                  <a:spLocks/>
                </p:cNvSpPr>
                <p:nvPr/>
              </p:nvSpPr>
              <p:spPr bwMode="auto">
                <a:xfrm>
                  <a:off x="2107" y="444"/>
                  <a:ext cx="568" cy="343"/>
                </a:xfrm>
                <a:custGeom>
                  <a:avLst/>
                  <a:gdLst>
                    <a:gd name="T0" fmla="*/ 1417 w 2837"/>
                    <a:gd name="T1" fmla="*/ 0 h 1715"/>
                    <a:gd name="T2" fmla="*/ 1440 w 2837"/>
                    <a:gd name="T3" fmla="*/ 1 h 1715"/>
                    <a:gd name="T4" fmla="*/ 1459 w 2837"/>
                    <a:gd name="T5" fmla="*/ 6 h 1715"/>
                    <a:gd name="T6" fmla="*/ 1475 w 2837"/>
                    <a:gd name="T7" fmla="*/ 14 h 1715"/>
                    <a:gd name="T8" fmla="*/ 2806 w 2837"/>
                    <a:gd name="T9" fmla="*/ 812 h 1715"/>
                    <a:gd name="T10" fmla="*/ 2823 w 2837"/>
                    <a:gd name="T11" fmla="*/ 826 h 1715"/>
                    <a:gd name="T12" fmla="*/ 2834 w 2837"/>
                    <a:gd name="T13" fmla="*/ 842 h 1715"/>
                    <a:gd name="T14" fmla="*/ 2837 w 2837"/>
                    <a:gd name="T15" fmla="*/ 858 h 1715"/>
                    <a:gd name="T16" fmla="*/ 2834 w 2837"/>
                    <a:gd name="T17" fmla="*/ 874 h 1715"/>
                    <a:gd name="T18" fmla="*/ 2823 w 2837"/>
                    <a:gd name="T19" fmla="*/ 890 h 1715"/>
                    <a:gd name="T20" fmla="*/ 2806 w 2837"/>
                    <a:gd name="T21" fmla="*/ 903 h 1715"/>
                    <a:gd name="T22" fmla="*/ 1475 w 2837"/>
                    <a:gd name="T23" fmla="*/ 1703 h 1715"/>
                    <a:gd name="T24" fmla="*/ 1459 w 2837"/>
                    <a:gd name="T25" fmla="*/ 1710 h 1715"/>
                    <a:gd name="T26" fmla="*/ 1440 w 2837"/>
                    <a:gd name="T27" fmla="*/ 1714 h 1715"/>
                    <a:gd name="T28" fmla="*/ 1417 w 2837"/>
                    <a:gd name="T29" fmla="*/ 1715 h 1715"/>
                    <a:gd name="T30" fmla="*/ 1396 w 2837"/>
                    <a:gd name="T31" fmla="*/ 1714 h 1715"/>
                    <a:gd name="T32" fmla="*/ 1377 w 2837"/>
                    <a:gd name="T33" fmla="*/ 1710 h 1715"/>
                    <a:gd name="T34" fmla="*/ 1361 w 2837"/>
                    <a:gd name="T35" fmla="*/ 1703 h 1715"/>
                    <a:gd name="T36" fmla="*/ 30 w 2837"/>
                    <a:gd name="T37" fmla="*/ 903 h 1715"/>
                    <a:gd name="T38" fmla="*/ 14 w 2837"/>
                    <a:gd name="T39" fmla="*/ 891 h 1715"/>
                    <a:gd name="T40" fmla="*/ 5 w 2837"/>
                    <a:gd name="T41" fmla="*/ 878 h 1715"/>
                    <a:gd name="T42" fmla="*/ 0 w 2837"/>
                    <a:gd name="T43" fmla="*/ 865 h 1715"/>
                    <a:gd name="T44" fmla="*/ 0 w 2837"/>
                    <a:gd name="T45" fmla="*/ 850 h 1715"/>
                    <a:gd name="T46" fmla="*/ 5 w 2837"/>
                    <a:gd name="T47" fmla="*/ 837 h 1715"/>
                    <a:gd name="T48" fmla="*/ 14 w 2837"/>
                    <a:gd name="T49" fmla="*/ 824 h 1715"/>
                    <a:gd name="T50" fmla="*/ 30 w 2837"/>
                    <a:gd name="T51" fmla="*/ 812 h 1715"/>
                    <a:gd name="T52" fmla="*/ 1361 w 2837"/>
                    <a:gd name="T53" fmla="*/ 14 h 1715"/>
                    <a:gd name="T54" fmla="*/ 1377 w 2837"/>
                    <a:gd name="T55" fmla="*/ 6 h 1715"/>
                    <a:gd name="T56" fmla="*/ 1396 w 2837"/>
                    <a:gd name="T57" fmla="*/ 1 h 1715"/>
                    <a:gd name="T58" fmla="*/ 1417 w 2837"/>
                    <a:gd name="T59" fmla="*/ 0 h 1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37" h="1715">
                      <a:moveTo>
                        <a:pt x="1417" y="0"/>
                      </a:moveTo>
                      <a:lnTo>
                        <a:pt x="1440" y="1"/>
                      </a:lnTo>
                      <a:lnTo>
                        <a:pt x="1459" y="6"/>
                      </a:lnTo>
                      <a:lnTo>
                        <a:pt x="1475" y="14"/>
                      </a:lnTo>
                      <a:lnTo>
                        <a:pt x="2806" y="812"/>
                      </a:lnTo>
                      <a:lnTo>
                        <a:pt x="2823" y="826"/>
                      </a:lnTo>
                      <a:lnTo>
                        <a:pt x="2834" y="842"/>
                      </a:lnTo>
                      <a:lnTo>
                        <a:pt x="2837" y="858"/>
                      </a:lnTo>
                      <a:lnTo>
                        <a:pt x="2834" y="874"/>
                      </a:lnTo>
                      <a:lnTo>
                        <a:pt x="2823" y="890"/>
                      </a:lnTo>
                      <a:lnTo>
                        <a:pt x="2806" y="903"/>
                      </a:lnTo>
                      <a:lnTo>
                        <a:pt x="1475" y="1703"/>
                      </a:lnTo>
                      <a:lnTo>
                        <a:pt x="1459" y="1710"/>
                      </a:lnTo>
                      <a:lnTo>
                        <a:pt x="1440" y="1714"/>
                      </a:lnTo>
                      <a:lnTo>
                        <a:pt x="1417" y="1715"/>
                      </a:lnTo>
                      <a:lnTo>
                        <a:pt x="1396" y="1714"/>
                      </a:lnTo>
                      <a:lnTo>
                        <a:pt x="1377" y="1710"/>
                      </a:lnTo>
                      <a:lnTo>
                        <a:pt x="1361" y="1703"/>
                      </a:lnTo>
                      <a:lnTo>
                        <a:pt x="30" y="903"/>
                      </a:lnTo>
                      <a:lnTo>
                        <a:pt x="14" y="891"/>
                      </a:lnTo>
                      <a:lnTo>
                        <a:pt x="5" y="878"/>
                      </a:lnTo>
                      <a:lnTo>
                        <a:pt x="0" y="865"/>
                      </a:lnTo>
                      <a:lnTo>
                        <a:pt x="0" y="850"/>
                      </a:lnTo>
                      <a:lnTo>
                        <a:pt x="5" y="837"/>
                      </a:lnTo>
                      <a:lnTo>
                        <a:pt x="14" y="824"/>
                      </a:lnTo>
                      <a:lnTo>
                        <a:pt x="30" y="812"/>
                      </a:lnTo>
                      <a:lnTo>
                        <a:pt x="1361" y="14"/>
                      </a:lnTo>
                      <a:lnTo>
                        <a:pt x="1377" y="6"/>
                      </a:lnTo>
                      <a:lnTo>
                        <a:pt x="1396" y="1"/>
                      </a:lnTo>
                      <a:lnTo>
                        <a:pt x="14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32"/>
                <p:cNvSpPr>
                  <a:spLocks/>
                </p:cNvSpPr>
                <p:nvPr/>
              </p:nvSpPr>
              <p:spPr bwMode="auto">
                <a:xfrm>
                  <a:off x="2147" y="469"/>
                  <a:ext cx="488" cy="293"/>
                </a:xfrm>
                <a:custGeom>
                  <a:avLst/>
                  <a:gdLst>
                    <a:gd name="T0" fmla="*/ 1219 w 2438"/>
                    <a:gd name="T1" fmla="*/ 0 h 1463"/>
                    <a:gd name="T2" fmla="*/ 2438 w 2438"/>
                    <a:gd name="T3" fmla="*/ 732 h 1463"/>
                    <a:gd name="T4" fmla="*/ 1219 w 2438"/>
                    <a:gd name="T5" fmla="*/ 1463 h 1463"/>
                    <a:gd name="T6" fmla="*/ 0 w 2438"/>
                    <a:gd name="T7" fmla="*/ 732 h 1463"/>
                    <a:gd name="T8" fmla="*/ 1219 w 2438"/>
                    <a:gd name="T9" fmla="*/ 0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8" h="1463">
                      <a:moveTo>
                        <a:pt x="1219" y="0"/>
                      </a:moveTo>
                      <a:lnTo>
                        <a:pt x="2438" y="732"/>
                      </a:lnTo>
                      <a:lnTo>
                        <a:pt x="1219" y="1463"/>
                      </a:lnTo>
                      <a:lnTo>
                        <a:pt x="0" y="732"/>
                      </a:lnTo>
                      <a:lnTo>
                        <a:pt x="1219" y="0"/>
                      </a:lnTo>
                      <a:close/>
                    </a:path>
                  </a:pathLst>
                </a:custGeom>
                <a:solidFill>
                  <a:srgbClr val="F7C23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33"/>
                <p:cNvSpPr>
                  <a:spLocks noEditPoints="1"/>
                </p:cNvSpPr>
                <p:nvPr/>
              </p:nvSpPr>
              <p:spPr bwMode="auto">
                <a:xfrm>
                  <a:off x="2232" y="515"/>
                  <a:ext cx="304" cy="175"/>
                </a:xfrm>
                <a:custGeom>
                  <a:avLst/>
                  <a:gdLst>
                    <a:gd name="T0" fmla="*/ 1394 w 1521"/>
                    <a:gd name="T1" fmla="*/ 354 h 874"/>
                    <a:gd name="T2" fmla="*/ 1451 w 1521"/>
                    <a:gd name="T3" fmla="*/ 369 h 874"/>
                    <a:gd name="T4" fmla="*/ 1494 w 1521"/>
                    <a:gd name="T5" fmla="*/ 394 h 874"/>
                    <a:gd name="T6" fmla="*/ 1518 w 1521"/>
                    <a:gd name="T7" fmla="*/ 429 h 874"/>
                    <a:gd name="T8" fmla="*/ 1518 w 1521"/>
                    <a:gd name="T9" fmla="*/ 468 h 874"/>
                    <a:gd name="T10" fmla="*/ 1494 w 1521"/>
                    <a:gd name="T11" fmla="*/ 502 h 874"/>
                    <a:gd name="T12" fmla="*/ 1451 w 1521"/>
                    <a:gd name="T13" fmla="*/ 528 h 874"/>
                    <a:gd name="T14" fmla="*/ 1394 w 1521"/>
                    <a:gd name="T15" fmla="*/ 543 h 874"/>
                    <a:gd name="T16" fmla="*/ 1326 w 1521"/>
                    <a:gd name="T17" fmla="*/ 543 h 874"/>
                    <a:gd name="T18" fmla="*/ 1267 w 1521"/>
                    <a:gd name="T19" fmla="*/ 526 h 874"/>
                    <a:gd name="T20" fmla="*/ 1130 w 1521"/>
                    <a:gd name="T21" fmla="*/ 535 h 874"/>
                    <a:gd name="T22" fmla="*/ 863 w 1521"/>
                    <a:gd name="T23" fmla="*/ 789 h 874"/>
                    <a:gd name="T24" fmla="*/ 609 w 1521"/>
                    <a:gd name="T25" fmla="*/ 687 h 874"/>
                    <a:gd name="T26" fmla="*/ 902 w 1521"/>
                    <a:gd name="T27" fmla="*/ 726 h 874"/>
                    <a:gd name="T28" fmla="*/ 1037 w 1521"/>
                    <a:gd name="T29" fmla="*/ 487 h 874"/>
                    <a:gd name="T30" fmla="*/ 1200 w 1521"/>
                    <a:gd name="T31" fmla="*/ 448 h 874"/>
                    <a:gd name="T32" fmla="*/ 1214 w 1521"/>
                    <a:gd name="T33" fmla="*/ 411 h 874"/>
                    <a:gd name="T34" fmla="*/ 1247 w 1521"/>
                    <a:gd name="T35" fmla="*/ 379 h 874"/>
                    <a:gd name="T36" fmla="*/ 1298 w 1521"/>
                    <a:gd name="T37" fmla="*/ 359 h 874"/>
                    <a:gd name="T38" fmla="*/ 1361 w 1521"/>
                    <a:gd name="T39" fmla="*/ 352 h 874"/>
                    <a:gd name="T40" fmla="*/ 396 w 1521"/>
                    <a:gd name="T41" fmla="*/ 314 h 874"/>
                    <a:gd name="T42" fmla="*/ 297 w 1521"/>
                    <a:gd name="T43" fmla="*/ 355 h 874"/>
                    <a:gd name="T44" fmla="*/ 326 w 1521"/>
                    <a:gd name="T45" fmla="*/ 539 h 874"/>
                    <a:gd name="T46" fmla="*/ 400 w 1521"/>
                    <a:gd name="T47" fmla="*/ 528 h 874"/>
                    <a:gd name="T48" fmla="*/ 463 w 1521"/>
                    <a:gd name="T49" fmla="*/ 535 h 874"/>
                    <a:gd name="T50" fmla="*/ 513 w 1521"/>
                    <a:gd name="T51" fmla="*/ 556 h 874"/>
                    <a:gd name="T52" fmla="*/ 547 w 1521"/>
                    <a:gd name="T53" fmla="*/ 587 h 874"/>
                    <a:gd name="T54" fmla="*/ 561 w 1521"/>
                    <a:gd name="T55" fmla="*/ 625 h 874"/>
                    <a:gd name="T56" fmla="*/ 547 w 1521"/>
                    <a:gd name="T57" fmla="*/ 662 h 874"/>
                    <a:gd name="T58" fmla="*/ 513 w 1521"/>
                    <a:gd name="T59" fmla="*/ 693 h 874"/>
                    <a:gd name="T60" fmla="*/ 463 w 1521"/>
                    <a:gd name="T61" fmla="*/ 714 h 874"/>
                    <a:gd name="T62" fmla="*/ 400 w 1521"/>
                    <a:gd name="T63" fmla="*/ 722 h 874"/>
                    <a:gd name="T64" fmla="*/ 337 w 1521"/>
                    <a:gd name="T65" fmla="*/ 714 h 874"/>
                    <a:gd name="T66" fmla="*/ 286 w 1521"/>
                    <a:gd name="T67" fmla="*/ 693 h 874"/>
                    <a:gd name="T68" fmla="*/ 251 w 1521"/>
                    <a:gd name="T69" fmla="*/ 662 h 874"/>
                    <a:gd name="T70" fmla="*/ 239 w 1521"/>
                    <a:gd name="T71" fmla="*/ 625 h 874"/>
                    <a:gd name="T72" fmla="*/ 246 w 1521"/>
                    <a:gd name="T73" fmla="*/ 595 h 874"/>
                    <a:gd name="T74" fmla="*/ 0 w 1521"/>
                    <a:gd name="T75" fmla="*/ 436 h 874"/>
                    <a:gd name="T76" fmla="*/ 168 w 1521"/>
                    <a:gd name="T77" fmla="*/ 277 h 874"/>
                    <a:gd name="T78" fmla="*/ 432 w 1521"/>
                    <a:gd name="T79" fmla="*/ 234 h 874"/>
                    <a:gd name="T80" fmla="*/ 775 w 1521"/>
                    <a:gd name="T81" fmla="*/ 2 h 874"/>
                    <a:gd name="T82" fmla="*/ 833 w 1521"/>
                    <a:gd name="T83" fmla="*/ 17 h 874"/>
                    <a:gd name="T84" fmla="*/ 876 w 1521"/>
                    <a:gd name="T85" fmla="*/ 43 h 874"/>
                    <a:gd name="T86" fmla="*/ 900 w 1521"/>
                    <a:gd name="T87" fmla="*/ 77 h 874"/>
                    <a:gd name="T88" fmla="*/ 902 w 1521"/>
                    <a:gd name="T89" fmla="*/ 112 h 874"/>
                    <a:gd name="T90" fmla="*/ 886 w 1521"/>
                    <a:gd name="T91" fmla="*/ 140 h 874"/>
                    <a:gd name="T92" fmla="*/ 1066 w 1521"/>
                    <a:gd name="T93" fmla="*/ 173 h 874"/>
                    <a:gd name="T94" fmla="*/ 887 w 1521"/>
                    <a:gd name="T95" fmla="*/ 298 h 874"/>
                    <a:gd name="T96" fmla="*/ 817 w 1521"/>
                    <a:gd name="T97" fmla="*/ 182 h 874"/>
                    <a:gd name="T98" fmla="*/ 742 w 1521"/>
                    <a:gd name="T99" fmla="*/ 194 h 874"/>
                    <a:gd name="T100" fmla="*/ 680 w 1521"/>
                    <a:gd name="T101" fmla="*/ 186 h 874"/>
                    <a:gd name="T102" fmla="*/ 628 w 1521"/>
                    <a:gd name="T103" fmla="*/ 165 h 874"/>
                    <a:gd name="T104" fmla="*/ 595 w 1521"/>
                    <a:gd name="T105" fmla="*/ 135 h 874"/>
                    <a:gd name="T106" fmla="*/ 581 w 1521"/>
                    <a:gd name="T107" fmla="*/ 96 h 874"/>
                    <a:gd name="T108" fmla="*/ 595 w 1521"/>
                    <a:gd name="T109" fmla="*/ 59 h 874"/>
                    <a:gd name="T110" fmla="*/ 628 w 1521"/>
                    <a:gd name="T111" fmla="*/ 29 h 874"/>
                    <a:gd name="T112" fmla="*/ 680 w 1521"/>
                    <a:gd name="T113" fmla="*/ 7 h 874"/>
                    <a:gd name="T114" fmla="*/ 742 w 1521"/>
                    <a:gd name="T115" fmla="*/ 0 h 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21" h="874">
                      <a:moveTo>
                        <a:pt x="1361" y="352"/>
                      </a:moveTo>
                      <a:lnTo>
                        <a:pt x="1394" y="354"/>
                      </a:lnTo>
                      <a:lnTo>
                        <a:pt x="1423" y="359"/>
                      </a:lnTo>
                      <a:lnTo>
                        <a:pt x="1451" y="369"/>
                      </a:lnTo>
                      <a:lnTo>
                        <a:pt x="1475" y="379"/>
                      </a:lnTo>
                      <a:lnTo>
                        <a:pt x="1494" y="394"/>
                      </a:lnTo>
                      <a:lnTo>
                        <a:pt x="1509" y="411"/>
                      </a:lnTo>
                      <a:lnTo>
                        <a:pt x="1518" y="429"/>
                      </a:lnTo>
                      <a:lnTo>
                        <a:pt x="1521" y="448"/>
                      </a:lnTo>
                      <a:lnTo>
                        <a:pt x="1518" y="468"/>
                      </a:lnTo>
                      <a:lnTo>
                        <a:pt x="1509" y="486"/>
                      </a:lnTo>
                      <a:lnTo>
                        <a:pt x="1494" y="502"/>
                      </a:lnTo>
                      <a:lnTo>
                        <a:pt x="1475" y="516"/>
                      </a:lnTo>
                      <a:lnTo>
                        <a:pt x="1451" y="528"/>
                      </a:lnTo>
                      <a:lnTo>
                        <a:pt x="1423" y="537"/>
                      </a:lnTo>
                      <a:lnTo>
                        <a:pt x="1394" y="543"/>
                      </a:lnTo>
                      <a:lnTo>
                        <a:pt x="1361" y="545"/>
                      </a:lnTo>
                      <a:lnTo>
                        <a:pt x="1326" y="543"/>
                      </a:lnTo>
                      <a:lnTo>
                        <a:pt x="1295" y="535"/>
                      </a:lnTo>
                      <a:lnTo>
                        <a:pt x="1267" y="526"/>
                      </a:lnTo>
                      <a:lnTo>
                        <a:pt x="1243" y="512"/>
                      </a:lnTo>
                      <a:lnTo>
                        <a:pt x="1130" y="535"/>
                      </a:lnTo>
                      <a:lnTo>
                        <a:pt x="1142" y="874"/>
                      </a:lnTo>
                      <a:lnTo>
                        <a:pt x="863" y="789"/>
                      </a:lnTo>
                      <a:lnTo>
                        <a:pt x="794" y="855"/>
                      </a:lnTo>
                      <a:lnTo>
                        <a:pt x="609" y="687"/>
                      </a:lnTo>
                      <a:lnTo>
                        <a:pt x="933" y="676"/>
                      </a:lnTo>
                      <a:lnTo>
                        <a:pt x="902" y="726"/>
                      </a:lnTo>
                      <a:lnTo>
                        <a:pt x="1038" y="757"/>
                      </a:lnTo>
                      <a:lnTo>
                        <a:pt x="1037" y="487"/>
                      </a:lnTo>
                      <a:lnTo>
                        <a:pt x="1201" y="451"/>
                      </a:lnTo>
                      <a:lnTo>
                        <a:pt x="1200" y="448"/>
                      </a:lnTo>
                      <a:lnTo>
                        <a:pt x="1204" y="429"/>
                      </a:lnTo>
                      <a:lnTo>
                        <a:pt x="1214" y="411"/>
                      </a:lnTo>
                      <a:lnTo>
                        <a:pt x="1228" y="394"/>
                      </a:lnTo>
                      <a:lnTo>
                        <a:pt x="1247" y="379"/>
                      </a:lnTo>
                      <a:lnTo>
                        <a:pt x="1272" y="369"/>
                      </a:lnTo>
                      <a:lnTo>
                        <a:pt x="1298" y="359"/>
                      </a:lnTo>
                      <a:lnTo>
                        <a:pt x="1328" y="354"/>
                      </a:lnTo>
                      <a:lnTo>
                        <a:pt x="1361" y="352"/>
                      </a:lnTo>
                      <a:close/>
                      <a:moveTo>
                        <a:pt x="432" y="234"/>
                      </a:moveTo>
                      <a:lnTo>
                        <a:pt x="396" y="314"/>
                      </a:lnTo>
                      <a:lnTo>
                        <a:pt x="361" y="394"/>
                      </a:lnTo>
                      <a:lnTo>
                        <a:pt x="297" y="355"/>
                      </a:lnTo>
                      <a:lnTo>
                        <a:pt x="136" y="434"/>
                      </a:lnTo>
                      <a:lnTo>
                        <a:pt x="326" y="539"/>
                      </a:lnTo>
                      <a:lnTo>
                        <a:pt x="361" y="531"/>
                      </a:lnTo>
                      <a:lnTo>
                        <a:pt x="400" y="528"/>
                      </a:lnTo>
                      <a:lnTo>
                        <a:pt x="432" y="529"/>
                      </a:lnTo>
                      <a:lnTo>
                        <a:pt x="463" y="535"/>
                      </a:lnTo>
                      <a:lnTo>
                        <a:pt x="489" y="544"/>
                      </a:lnTo>
                      <a:lnTo>
                        <a:pt x="513" y="556"/>
                      </a:lnTo>
                      <a:lnTo>
                        <a:pt x="533" y="570"/>
                      </a:lnTo>
                      <a:lnTo>
                        <a:pt x="547" y="587"/>
                      </a:lnTo>
                      <a:lnTo>
                        <a:pt x="557" y="606"/>
                      </a:lnTo>
                      <a:lnTo>
                        <a:pt x="561" y="625"/>
                      </a:lnTo>
                      <a:lnTo>
                        <a:pt x="557" y="644"/>
                      </a:lnTo>
                      <a:lnTo>
                        <a:pt x="547" y="662"/>
                      </a:lnTo>
                      <a:lnTo>
                        <a:pt x="533" y="679"/>
                      </a:lnTo>
                      <a:lnTo>
                        <a:pt x="513" y="693"/>
                      </a:lnTo>
                      <a:lnTo>
                        <a:pt x="489" y="705"/>
                      </a:lnTo>
                      <a:lnTo>
                        <a:pt x="463" y="714"/>
                      </a:lnTo>
                      <a:lnTo>
                        <a:pt x="432" y="719"/>
                      </a:lnTo>
                      <a:lnTo>
                        <a:pt x="400" y="722"/>
                      </a:lnTo>
                      <a:lnTo>
                        <a:pt x="367" y="719"/>
                      </a:lnTo>
                      <a:lnTo>
                        <a:pt x="337" y="714"/>
                      </a:lnTo>
                      <a:lnTo>
                        <a:pt x="309" y="705"/>
                      </a:lnTo>
                      <a:lnTo>
                        <a:pt x="286" y="693"/>
                      </a:lnTo>
                      <a:lnTo>
                        <a:pt x="266" y="679"/>
                      </a:lnTo>
                      <a:lnTo>
                        <a:pt x="251" y="662"/>
                      </a:lnTo>
                      <a:lnTo>
                        <a:pt x="241" y="644"/>
                      </a:lnTo>
                      <a:lnTo>
                        <a:pt x="239" y="625"/>
                      </a:lnTo>
                      <a:lnTo>
                        <a:pt x="240" y="609"/>
                      </a:lnTo>
                      <a:lnTo>
                        <a:pt x="246" y="595"/>
                      </a:lnTo>
                      <a:lnTo>
                        <a:pt x="256" y="581"/>
                      </a:lnTo>
                      <a:lnTo>
                        <a:pt x="0" y="436"/>
                      </a:lnTo>
                      <a:lnTo>
                        <a:pt x="227" y="313"/>
                      </a:lnTo>
                      <a:lnTo>
                        <a:pt x="168" y="277"/>
                      </a:lnTo>
                      <a:lnTo>
                        <a:pt x="301" y="255"/>
                      </a:lnTo>
                      <a:lnTo>
                        <a:pt x="432" y="234"/>
                      </a:lnTo>
                      <a:close/>
                      <a:moveTo>
                        <a:pt x="742" y="0"/>
                      </a:moveTo>
                      <a:lnTo>
                        <a:pt x="775" y="2"/>
                      </a:lnTo>
                      <a:lnTo>
                        <a:pt x="805" y="7"/>
                      </a:lnTo>
                      <a:lnTo>
                        <a:pt x="833" y="17"/>
                      </a:lnTo>
                      <a:lnTo>
                        <a:pt x="857" y="29"/>
                      </a:lnTo>
                      <a:lnTo>
                        <a:pt x="876" y="43"/>
                      </a:lnTo>
                      <a:lnTo>
                        <a:pt x="891" y="59"/>
                      </a:lnTo>
                      <a:lnTo>
                        <a:pt x="900" y="77"/>
                      </a:lnTo>
                      <a:lnTo>
                        <a:pt x="904" y="96"/>
                      </a:lnTo>
                      <a:lnTo>
                        <a:pt x="902" y="112"/>
                      </a:lnTo>
                      <a:lnTo>
                        <a:pt x="896" y="127"/>
                      </a:lnTo>
                      <a:lnTo>
                        <a:pt x="886" y="140"/>
                      </a:lnTo>
                      <a:lnTo>
                        <a:pt x="1009" y="213"/>
                      </a:lnTo>
                      <a:lnTo>
                        <a:pt x="1066" y="173"/>
                      </a:lnTo>
                      <a:lnTo>
                        <a:pt x="1157" y="329"/>
                      </a:lnTo>
                      <a:lnTo>
                        <a:pt x="887" y="298"/>
                      </a:lnTo>
                      <a:lnTo>
                        <a:pt x="944" y="259"/>
                      </a:lnTo>
                      <a:lnTo>
                        <a:pt x="817" y="182"/>
                      </a:lnTo>
                      <a:lnTo>
                        <a:pt x="782" y="191"/>
                      </a:lnTo>
                      <a:lnTo>
                        <a:pt x="742" y="194"/>
                      </a:lnTo>
                      <a:lnTo>
                        <a:pt x="711" y="192"/>
                      </a:lnTo>
                      <a:lnTo>
                        <a:pt x="680" y="186"/>
                      </a:lnTo>
                      <a:lnTo>
                        <a:pt x="653" y="177"/>
                      </a:lnTo>
                      <a:lnTo>
                        <a:pt x="628" y="165"/>
                      </a:lnTo>
                      <a:lnTo>
                        <a:pt x="609" y="151"/>
                      </a:lnTo>
                      <a:lnTo>
                        <a:pt x="595" y="135"/>
                      </a:lnTo>
                      <a:lnTo>
                        <a:pt x="585" y="117"/>
                      </a:lnTo>
                      <a:lnTo>
                        <a:pt x="581" y="96"/>
                      </a:lnTo>
                      <a:lnTo>
                        <a:pt x="585" y="77"/>
                      </a:lnTo>
                      <a:lnTo>
                        <a:pt x="595" y="59"/>
                      </a:lnTo>
                      <a:lnTo>
                        <a:pt x="609" y="43"/>
                      </a:lnTo>
                      <a:lnTo>
                        <a:pt x="628" y="29"/>
                      </a:lnTo>
                      <a:lnTo>
                        <a:pt x="653" y="17"/>
                      </a:lnTo>
                      <a:lnTo>
                        <a:pt x="680" y="7"/>
                      </a:lnTo>
                      <a:lnTo>
                        <a:pt x="711" y="2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rgbClr val="D0750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00478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for Aviation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34217" y="1887045"/>
            <a:ext cx="1614891" cy="1099092"/>
            <a:chOff x="9391724" y="1390961"/>
            <a:chExt cx="1245796" cy="882115"/>
          </a:xfrm>
        </p:grpSpPr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9391724" y="1390961"/>
              <a:ext cx="1245796" cy="758167"/>
            </a:xfrm>
            <a:custGeom>
              <a:avLst/>
              <a:gdLst>
                <a:gd name="T0" fmla="*/ 1531 w 2706"/>
                <a:gd name="T1" fmla="*/ 4 h 1717"/>
                <a:gd name="T2" fmla="*/ 1651 w 2706"/>
                <a:gd name="T3" fmla="*/ 33 h 1717"/>
                <a:gd name="T4" fmla="*/ 1758 w 2706"/>
                <a:gd name="T5" fmla="*/ 85 h 1717"/>
                <a:gd name="T6" fmla="*/ 1851 w 2706"/>
                <a:gd name="T7" fmla="*/ 160 h 1717"/>
                <a:gd name="T8" fmla="*/ 1925 w 2706"/>
                <a:gd name="T9" fmla="*/ 253 h 1717"/>
                <a:gd name="T10" fmla="*/ 1978 w 2706"/>
                <a:gd name="T11" fmla="*/ 362 h 1717"/>
                <a:gd name="T12" fmla="*/ 2016 w 2706"/>
                <a:gd name="T13" fmla="*/ 419 h 1717"/>
                <a:gd name="T14" fmla="*/ 2126 w 2706"/>
                <a:gd name="T15" fmla="*/ 433 h 1717"/>
                <a:gd name="T16" fmla="*/ 2226 w 2706"/>
                <a:gd name="T17" fmla="*/ 472 h 1717"/>
                <a:gd name="T18" fmla="*/ 2313 w 2706"/>
                <a:gd name="T19" fmla="*/ 532 h 1717"/>
                <a:gd name="T20" fmla="*/ 2383 w 2706"/>
                <a:gd name="T21" fmla="*/ 611 h 1717"/>
                <a:gd name="T22" fmla="*/ 2434 w 2706"/>
                <a:gd name="T23" fmla="*/ 705 h 1717"/>
                <a:gd name="T24" fmla="*/ 2461 w 2706"/>
                <a:gd name="T25" fmla="*/ 812 h 1717"/>
                <a:gd name="T26" fmla="*/ 2461 w 2706"/>
                <a:gd name="T27" fmla="*/ 923 h 1717"/>
                <a:gd name="T28" fmla="*/ 2493 w 2706"/>
                <a:gd name="T29" fmla="*/ 994 h 1717"/>
                <a:gd name="T30" fmla="*/ 2572 w 2706"/>
                <a:gd name="T31" fmla="*/ 1045 h 1717"/>
                <a:gd name="T32" fmla="*/ 2635 w 2706"/>
                <a:gd name="T33" fmla="*/ 1113 h 1717"/>
                <a:gd name="T34" fmla="*/ 2680 w 2706"/>
                <a:gd name="T35" fmla="*/ 1194 h 1717"/>
                <a:gd name="T36" fmla="*/ 2704 w 2706"/>
                <a:gd name="T37" fmla="*/ 1287 h 1717"/>
                <a:gd name="T38" fmla="*/ 2703 w 2706"/>
                <a:gd name="T39" fmla="*/ 1387 h 1717"/>
                <a:gd name="T40" fmla="*/ 2677 w 2706"/>
                <a:gd name="T41" fmla="*/ 1484 h 1717"/>
                <a:gd name="T42" fmla="*/ 2628 w 2706"/>
                <a:gd name="T43" fmla="*/ 1568 h 1717"/>
                <a:gd name="T44" fmla="*/ 2559 w 2706"/>
                <a:gd name="T45" fmla="*/ 1637 h 1717"/>
                <a:gd name="T46" fmla="*/ 2474 w 2706"/>
                <a:gd name="T47" fmla="*/ 1687 h 1717"/>
                <a:gd name="T48" fmla="*/ 2377 w 2706"/>
                <a:gd name="T49" fmla="*/ 1714 h 1717"/>
                <a:gd name="T50" fmla="*/ 521 w 2706"/>
                <a:gd name="T51" fmla="*/ 1717 h 1717"/>
                <a:gd name="T52" fmla="*/ 402 w 2706"/>
                <a:gd name="T53" fmla="*/ 1704 h 1717"/>
                <a:gd name="T54" fmla="*/ 292 w 2706"/>
                <a:gd name="T55" fmla="*/ 1665 h 1717"/>
                <a:gd name="T56" fmla="*/ 195 w 2706"/>
                <a:gd name="T57" fmla="*/ 1604 h 1717"/>
                <a:gd name="T58" fmla="*/ 115 w 2706"/>
                <a:gd name="T59" fmla="*/ 1523 h 1717"/>
                <a:gd name="T60" fmla="*/ 54 w 2706"/>
                <a:gd name="T61" fmla="*/ 1426 h 1717"/>
                <a:gd name="T62" fmla="*/ 14 w 2706"/>
                <a:gd name="T63" fmla="*/ 1316 h 1717"/>
                <a:gd name="T64" fmla="*/ 0 w 2706"/>
                <a:gd name="T65" fmla="*/ 1196 h 1717"/>
                <a:gd name="T66" fmla="*/ 15 w 2706"/>
                <a:gd name="T67" fmla="*/ 1075 h 1717"/>
                <a:gd name="T68" fmla="*/ 55 w 2706"/>
                <a:gd name="T69" fmla="*/ 964 h 1717"/>
                <a:gd name="T70" fmla="*/ 119 w 2706"/>
                <a:gd name="T71" fmla="*/ 866 h 1717"/>
                <a:gd name="T72" fmla="*/ 202 w 2706"/>
                <a:gd name="T73" fmla="*/ 785 h 1717"/>
                <a:gd name="T74" fmla="*/ 301 w 2706"/>
                <a:gd name="T75" fmla="*/ 723 h 1717"/>
                <a:gd name="T76" fmla="*/ 414 w 2706"/>
                <a:gd name="T77" fmla="*/ 686 h 1717"/>
                <a:gd name="T78" fmla="*/ 415 w 2706"/>
                <a:gd name="T79" fmla="*/ 585 h 1717"/>
                <a:gd name="T80" fmla="*/ 442 w 2706"/>
                <a:gd name="T81" fmla="*/ 480 h 1717"/>
                <a:gd name="T82" fmla="*/ 491 w 2706"/>
                <a:gd name="T83" fmla="*/ 387 h 1717"/>
                <a:gd name="T84" fmla="*/ 561 w 2706"/>
                <a:gd name="T85" fmla="*/ 309 h 1717"/>
                <a:gd name="T86" fmla="*/ 648 w 2706"/>
                <a:gd name="T87" fmla="*/ 249 h 1717"/>
                <a:gd name="T88" fmla="*/ 748 w 2706"/>
                <a:gd name="T89" fmla="*/ 211 h 1717"/>
                <a:gd name="T90" fmla="*/ 858 w 2706"/>
                <a:gd name="T91" fmla="*/ 196 h 1717"/>
                <a:gd name="T92" fmla="*/ 945 w 2706"/>
                <a:gd name="T93" fmla="*/ 206 h 1717"/>
                <a:gd name="T94" fmla="*/ 1026 w 2706"/>
                <a:gd name="T95" fmla="*/ 230 h 1717"/>
                <a:gd name="T96" fmla="*/ 1101 w 2706"/>
                <a:gd name="T97" fmla="*/ 145 h 1717"/>
                <a:gd name="T98" fmla="*/ 1190 w 2706"/>
                <a:gd name="T99" fmla="*/ 78 h 1717"/>
                <a:gd name="T100" fmla="*/ 1294 w 2706"/>
                <a:gd name="T101" fmla="*/ 29 h 1717"/>
                <a:gd name="T102" fmla="*/ 1408 w 2706"/>
                <a:gd name="T103" fmla="*/ 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6" h="1717">
                  <a:moveTo>
                    <a:pt x="1468" y="0"/>
                  </a:moveTo>
                  <a:lnTo>
                    <a:pt x="1531" y="4"/>
                  </a:lnTo>
                  <a:lnTo>
                    <a:pt x="1593" y="15"/>
                  </a:lnTo>
                  <a:lnTo>
                    <a:pt x="1651" y="33"/>
                  </a:lnTo>
                  <a:lnTo>
                    <a:pt x="1706" y="56"/>
                  </a:lnTo>
                  <a:lnTo>
                    <a:pt x="1758" y="85"/>
                  </a:lnTo>
                  <a:lnTo>
                    <a:pt x="1807" y="120"/>
                  </a:lnTo>
                  <a:lnTo>
                    <a:pt x="1851" y="160"/>
                  </a:lnTo>
                  <a:lnTo>
                    <a:pt x="1891" y="205"/>
                  </a:lnTo>
                  <a:lnTo>
                    <a:pt x="1925" y="253"/>
                  </a:lnTo>
                  <a:lnTo>
                    <a:pt x="1954" y="306"/>
                  </a:lnTo>
                  <a:lnTo>
                    <a:pt x="1978" y="362"/>
                  </a:lnTo>
                  <a:lnTo>
                    <a:pt x="1995" y="420"/>
                  </a:lnTo>
                  <a:lnTo>
                    <a:pt x="2016" y="419"/>
                  </a:lnTo>
                  <a:lnTo>
                    <a:pt x="2071" y="422"/>
                  </a:lnTo>
                  <a:lnTo>
                    <a:pt x="2126" y="433"/>
                  </a:lnTo>
                  <a:lnTo>
                    <a:pt x="2178" y="449"/>
                  </a:lnTo>
                  <a:lnTo>
                    <a:pt x="2226" y="472"/>
                  </a:lnTo>
                  <a:lnTo>
                    <a:pt x="2272" y="500"/>
                  </a:lnTo>
                  <a:lnTo>
                    <a:pt x="2313" y="532"/>
                  </a:lnTo>
                  <a:lnTo>
                    <a:pt x="2351" y="570"/>
                  </a:lnTo>
                  <a:lnTo>
                    <a:pt x="2383" y="611"/>
                  </a:lnTo>
                  <a:lnTo>
                    <a:pt x="2411" y="657"/>
                  </a:lnTo>
                  <a:lnTo>
                    <a:pt x="2434" y="705"/>
                  </a:lnTo>
                  <a:lnTo>
                    <a:pt x="2450" y="757"/>
                  </a:lnTo>
                  <a:lnTo>
                    <a:pt x="2461" y="812"/>
                  </a:lnTo>
                  <a:lnTo>
                    <a:pt x="2464" y="867"/>
                  </a:lnTo>
                  <a:lnTo>
                    <a:pt x="2461" y="923"/>
                  </a:lnTo>
                  <a:lnTo>
                    <a:pt x="2450" y="976"/>
                  </a:lnTo>
                  <a:lnTo>
                    <a:pt x="2493" y="994"/>
                  </a:lnTo>
                  <a:lnTo>
                    <a:pt x="2535" y="1017"/>
                  </a:lnTo>
                  <a:lnTo>
                    <a:pt x="2572" y="1045"/>
                  </a:lnTo>
                  <a:lnTo>
                    <a:pt x="2605" y="1076"/>
                  </a:lnTo>
                  <a:lnTo>
                    <a:pt x="2635" y="1113"/>
                  </a:lnTo>
                  <a:lnTo>
                    <a:pt x="2659" y="1151"/>
                  </a:lnTo>
                  <a:lnTo>
                    <a:pt x="2680" y="1194"/>
                  </a:lnTo>
                  <a:lnTo>
                    <a:pt x="2694" y="1240"/>
                  </a:lnTo>
                  <a:lnTo>
                    <a:pt x="2704" y="1287"/>
                  </a:lnTo>
                  <a:lnTo>
                    <a:pt x="2706" y="1336"/>
                  </a:lnTo>
                  <a:lnTo>
                    <a:pt x="2703" y="1387"/>
                  </a:lnTo>
                  <a:lnTo>
                    <a:pt x="2693" y="1437"/>
                  </a:lnTo>
                  <a:lnTo>
                    <a:pt x="2677" y="1484"/>
                  </a:lnTo>
                  <a:lnTo>
                    <a:pt x="2654" y="1529"/>
                  </a:lnTo>
                  <a:lnTo>
                    <a:pt x="2628" y="1568"/>
                  </a:lnTo>
                  <a:lnTo>
                    <a:pt x="2595" y="1606"/>
                  </a:lnTo>
                  <a:lnTo>
                    <a:pt x="2559" y="1637"/>
                  </a:lnTo>
                  <a:lnTo>
                    <a:pt x="2518" y="1665"/>
                  </a:lnTo>
                  <a:lnTo>
                    <a:pt x="2474" y="1687"/>
                  </a:lnTo>
                  <a:lnTo>
                    <a:pt x="2427" y="1704"/>
                  </a:lnTo>
                  <a:lnTo>
                    <a:pt x="2377" y="1714"/>
                  </a:lnTo>
                  <a:lnTo>
                    <a:pt x="2325" y="1717"/>
                  </a:lnTo>
                  <a:lnTo>
                    <a:pt x="521" y="1717"/>
                  </a:lnTo>
                  <a:lnTo>
                    <a:pt x="461" y="1714"/>
                  </a:lnTo>
                  <a:lnTo>
                    <a:pt x="402" y="1704"/>
                  </a:lnTo>
                  <a:lnTo>
                    <a:pt x="346" y="1687"/>
                  </a:lnTo>
                  <a:lnTo>
                    <a:pt x="292" y="1665"/>
                  </a:lnTo>
                  <a:lnTo>
                    <a:pt x="242" y="1636"/>
                  </a:lnTo>
                  <a:lnTo>
                    <a:pt x="195" y="1604"/>
                  </a:lnTo>
                  <a:lnTo>
                    <a:pt x="153" y="1565"/>
                  </a:lnTo>
                  <a:lnTo>
                    <a:pt x="115" y="1523"/>
                  </a:lnTo>
                  <a:lnTo>
                    <a:pt x="81" y="1475"/>
                  </a:lnTo>
                  <a:lnTo>
                    <a:pt x="54" y="1426"/>
                  </a:lnTo>
                  <a:lnTo>
                    <a:pt x="31" y="1373"/>
                  </a:lnTo>
                  <a:lnTo>
                    <a:pt x="14" y="1316"/>
                  </a:lnTo>
                  <a:lnTo>
                    <a:pt x="4" y="1257"/>
                  </a:lnTo>
                  <a:lnTo>
                    <a:pt x="0" y="1196"/>
                  </a:lnTo>
                  <a:lnTo>
                    <a:pt x="4" y="1134"/>
                  </a:lnTo>
                  <a:lnTo>
                    <a:pt x="15" y="1075"/>
                  </a:lnTo>
                  <a:lnTo>
                    <a:pt x="32" y="1017"/>
                  </a:lnTo>
                  <a:lnTo>
                    <a:pt x="55" y="964"/>
                  </a:lnTo>
                  <a:lnTo>
                    <a:pt x="84" y="913"/>
                  </a:lnTo>
                  <a:lnTo>
                    <a:pt x="119" y="866"/>
                  </a:lnTo>
                  <a:lnTo>
                    <a:pt x="157" y="822"/>
                  </a:lnTo>
                  <a:lnTo>
                    <a:pt x="202" y="785"/>
                  </a:lnTo>
                  <a:lnTo>
                    <a:pt x="249" y="751"/>
                  </a:lnTo>
                  <a:lnTo>
                    <a:pt x="301" y="723"/>
                  </a:lnTo>
                  <a:lnTo>
                    <a:pt x="357" y="702"/>
                  </a:lnTo>
                  <a:lnTo>
                    <a:pt x="414" y="686"/>
                  </a:lnTo>
                  <a:lnTo>
                    <a:pt x="413" y="641"/>
                  </a:lnTo>
                  <a:lnTo>
                    <a:pt x="415" y="585"/>
                  </a:lnTo>
                  <a:lnTo>
                    <a:pt x="426" y="532"/>
                  </a:lnTo>
                  <a:lnTo>
                    <a:pt x="442" y="480"/>
                  </a:lnTo>
                  <a:lnTo>
                    <a:pt x="465" y="432"/>
                  </a:lnTo>
                  <a:lnTo>
                    <a:pt x="491" y="387"/>
                  </a:lnTo>
                  <a:lnTo>
                    <a:pt x="524" y="346"/>
                  </a:lnTo>
                  <a:lnTo>
                    <a:pt x="561" y="309"/>
                  </a:lnTo>
                  <a:lnTo>
                    <a:pt x="602" y="276"/>
                  </a:lnTo>
                  <a:lnTo>
                    <a:pt x="648" y="249"/>
                  </a:lnTo>
                  <a:lnTo>
                    <a:pt x="697" y="226"/>
                  </a:lnTo>
                  <a:lnTo>
                    <a:pt x="748" y="211"/>
                  </a:lnTo>
                  <a:lnTo>
                    <a:pt x="801" y="200"/>
                  </a:lnTo>
                  <a:lnTo>
                    <a:pt x="858" y="196"/>
                  </a:lnTo>
                  <a:lnTo>
                    <a:pt x="901" y="199"/>
                  </a:lnTo>
                  <a:lnTo>
                    <a:pt x="945" y="206"/>
                  </a:lnTo>
                  <a:lnTo>
                    <a:pt x="986" y="215"/>
                  </a:lnTo>
                  <a:lnTo>
                    <a:pt x="1026" y="230"/>
                  </a:lnTo>
                  <a:lnTo>
                    <a:pt x="1061" y="185"/>
                  </a:lnTo>
                  <a:lnTo>
                    <a:pt x="1101" y="145"/>
                  </a:lnTo>
                  <a:lnTo>
                    <a:pt x="1143" y="109"/>
                  </a:lnTo>
                  <a:lnTo>
                    <a:pt x="1190" y="78"/>
                  </a:lnTo>
                  <a:lnTo>
                    <a:pt x="1241" y="51"/>
                  </a:lnTo>
                  <a:lnTo>
                    <a:pt x="1294" y="29"/>
                  </a:lnTo>
                  <a:lnTo>
                    <a:pt x="1350" y="14"/>
                  </a:lnTo>
                  <a:lnTo>
                    <a:pt x="1408" y="4"/>
                  </a:lnTo>
                  <a:lnTo>
                    <a:pt x="1468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FFFF"/>
                </a:gs>
                <a:gs pos="100000">
                  <a:srgbClr val="389EE7"/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853474" y="1684583"/>
              <a:ext cx="563552" cy="588493"/>
              <a:chOff x="749839" y="3008091"/>
              <a:chExt cx="1033728" cy="112786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49839" y="3509566"/>
                <a:ext cx="1033728" cy="626392"/>
              </a:xfrm>
              <a:custGeom>
                <a:avLst/>
                <a:gdLst>
                  <a:gd name="T0" fmla="*/ 1428 w 2857"/>
                  <a:gd name="T1" fmla="*/ 0 h 1727"/>
                  <a:gd name="T2" fmla="*/ 1450 w 2857"/>
                  <a:gd name="T3" fmla="*/ 1 h 1727"/>
                  <a:gd name="T4" fmla="*/ 1469 w 2857"/>
                  <a:gd name="T5" fmla="*/ 6 h 1727"/>
                  <a:gd name="T6" fmla="*/ 1486 w 2857"/>
                  <a:gd name="T7" fmla="*/ 13 h 1727"/>
                  <a:gd name="T8" fmla="*/ 2826 w 2857"/>
                  <a:gd name="T9" fmla="*/ 817 h 1727"/>
                  <a:gd name="T10" fmla="*/ 2844 w 2857"/>
                  <a:gd name="T11" fmla="*/ 831 h 1727"/>
                  <a:gd name="T12" fmla="*/ 2853 w 2857"/>
                  <a:gd name="T13" fmla="*/ 846 h 1727"/>
                  <a:gd name="T14" fmla="*/ 2857 w 2857"/>
                  <a:gd name="T15" fmla="*/ 863 h 1727"/>
                  <a:gd name="T16" fmla="*/ 2853 w 2857"/>
                  <a:gd name="T17" fmla="*/ 880 h 1727"/>
                  <a:gd name="T18" fmla="*/ 2844 w 2857"/>
                  <a:gd name="T19" fmla="*/ 895 h 1727"/>
                  <a:gd name="T20" fmla="*/ 2826 w 2857"/>
                  <a:gd name="T21" fmla="*/ 909 h 1727"/>
                  <a:gd name="T22" fmla="*/ 1486 w 2857"/>
                  <a:gd name="T23" fmla="*/ 1713 h 1727"/>
                  <a:gd name="T24" fmla="*/ 1469 w 2857"/>
                  <a:gd name="T25" fmla="*/ 1721 h 1727"/>
                  <a:gd name="T26" fmla="*/ 1450 w 2857"/>
                  <a:gd name="T27" fmla="*/ 1724 h 1727"/>
                  <a:gd name="T28" fmla="*/ 1428 w 2857"/>
                  <a:gd name="T29" fmla="*/ 1727 h 1727"/>
                  <a:gd name="T30" fmla="*/ 1407 w 2857"/>
                  <a:gd name="T31" fmla="*/ 1724 h 1727"/>
                  <a:gd name="T32" fmla="*/ 1387 w 2857"/>
                  <a:gd name="T33" fmla="*/ 1721 h 1727"/>
                  <a:gd name="T34" fmla="*/ 1371 w 2857"/>
                  <a:gd name="T35" fmla="*/ 1713 h 1727"/>
                  <a:gd name="T36" fmla="*/ 31 w 2857"/>
                  <a:gd name="T37" fmla="*/ 909 h 1727"/>
                  <a:gd name="T38" fmla="*/ 16 w 2857"/>
                  <a:gd name="T39" fmla="*/ 897 h 1727"/>
                  <a:gd name="T40" fmla="*/ 5 w 2857"/>
                  <a:gd name="T41" fmla="*/ 884 h 1727"/>
                  <a:gd name="T42" fmla="*/ 0 w 2857"/>
                  <a:gd name="T43" fmla="*/ 871 h 1727"/>
                  <a:gd name="T44" fmla="*/ 0 w 2857"/>
                  <a:gd name="T45" fmla="*/ 856 h 1727"/>
                  <a:gd name="T46" fmla="*/ 5 w 2857"/>
                  <a:gd name="T47" fmla="*/ 842 h 1727"/>
                  <a:gd name="T48" fmla="*/ 16 w 2857"/>
                  <a:gd name="T49" fmla="*/ 828 h 1727"/>
                  <a:gd name="T50" fmla="*/ 31 w 2857"/>
                  <a:gd name="T51" fmla="*/ 817 h 1727"/>
                  <a:gd name="T52" fmla="*/ 1371 w 2857"/>
                  <a:gd name="T53" fmla="*/ 13 h 1727"/>
                  <a:gd name="T54" fmla="*/ 1387 w 2857"/>
                  <a:gd name="T55" fmla="*/ 6 h 1727"/>
                  <a:gd name="T56" fmla="*/ 1407 w 2857"/>
                  <a:gd name="T57" fmla="*/ 1 h 1727"/>
                  <a:gd name="T58" fmla="*/ 1428 w 2857"/>
                  <a:gd name="T59" fmla="*/ 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7">
                    <a:moveTo>
                      <a:pt x="1428" y="0"/>
                    </a:moveTo>
                    <a:lnTo>
                      <a:pt x="1450" y="1"/>
                    </a:lnTo>
                    <a:lnTo>
                      <a:pt x="1469" y="6"/>
                    </a:lnTo>
                    <a:lnTo>
                      <a:pt x="1486" y="13"/>
                    </a:lnTo>
                    <a:lnTo>
                      <a:pt x="2826" y="817"/>
                    </a:lnTo>
                    <a:lnTo>
                      <a:pt x="2844" y="831"/>
                    </a:lnTo>
                    <a:lnTo>
                      <a:pt x="2853" y="846"/>
                    </a:lnTo>
                    <a:lnTo>
                      <a:pt x="2857" y="863"/>
                    </a:lnTo>
                    <a:lnTo>
                      <a:pt x="2853" y="880"/>
                    </a:lnTo>
                    <a:lnTo>
                      <a:pt x="2844" y="895"/>
                    </a:lnTo>
                    <a:lnTo>
                      <a:pt x="2826" y="909"/>
                    </a:lnTo>
                    <a:lnTo>
                      <a:pt x="1486" y="1713"/>
                    </a:lnTo>
                    <a:lnTo>
                      <a:pt x="1469" y="1721"/>
                    </a:lnTo>
                    <a:lnTo>
                      <a:pt x="1450" y="1724"/>
                    </a:lnTo>
                    <a:lnTo>
                      <a:pt x="1428" y="1727"/>
                    </a:lnTo>
                    <a:lnTo>
                      <a:pt x="1407" y="1724"/>
                    </a:lnTo>
                    <a:lnTo>
                      <a:pt x="1387" y="1721"/>
                    </a:lnTo>
                    <a:lnTo>
                      <a:pt x="1371" y="1713"/>
                    </a:lnTo>
                    <a:lnTo>
                      <a:pt x="31" y="909"/>
                    </a:lnTo>
                    <a:lnTo>
                      <a:pt x="16" y="897"/>
                    </a:lnTo>
                    <a:lnTo>
                      <a:pt x="5" y="884"/>
                    </a:lnTo>
                    <a:lnTo>
                      <a:pt x="0" y="871"/>
                    </a:lnTo>
                    <a:lnTo>
                      <a:pt x="0" y="856"/>
                    </a:lnTo>
                    <a:lnTo>
                      <a:pt x="5" y="842"/>
                    </a:lnTo>
                    <a:lnTo>
                      <a:pt x="16" y="828"/>
                    </a:lnTo>
                    <a:lnTo>
                      <a:pt x="31" y="817"/>
                    </a:lnTo>
                    <a:lnTo>
                      <a:pt x="1371" y="13"/>
                    </a:lnTo>
                    <a:lnTo>
                      <a:pt x="1387" y="6"/>
                    </a:lnTo>
                    <a:lnTo>
                      <a:pt x="1407" y="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822254" y="3556636"/>
                <a:ext cx="888897" cy="532252"/>
              </a:xfrm>
              <a:custGeom>
                <a:avLst/>
                <a:gdLst>
                  <a:gd name="T0" fmla="*/ 1228 w 2455"/>
                  <a:gd name="T1" fmla="*/ 0 h 1473"/>
                  <a:gd name="T2" fmla="*/ 2455 w 2455"/>
                  <a:gd name="T3" fmla="*/ 736 h 1473"/>
                  <a:gd name="T4" fmla="*/ 1228 w 2455"/>
                  <a:gd name="T5" fmla="*/ 1473 h 1473"/>
                  <a:gd name="T6" fmla="*/ 0 w 2455"/>
                  <a:gd name="T7" fmla="*/ 736 h 1473"/>
                  <a:gd name="T8" fmla="*/ 1228 w 2455"/>
                  <a:gd name="T9" fmla="*/ 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3">
                    <a:moveTo>
                      <a:pt x="1228" y="0"/>
                    </a:moveTo>
                    <a:lnTo>
                      <a:pt x="2455" y="736"/>
                    </a:lnTo>
                    <a:lnTo>
                      <a:pt x="1228" y="1473"/>
                    </a:lnTo>
                    <a:lnTo>
                      <a:pt x="0" y="736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EF89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160795" y="3766640"/>
                <a:ext cx="412767" cy="188280"/>
              </a:xfrm>
              <a:custGeom>
                <a:avLst/>
                <a:gdLst>
                  <a:gd name="T0" fmla="*/ 120 w 1142"/>
                  <a:gd name="T1" fmla="*/ 0 h 516"/>
                  <a:gd name="T2" fmla="*/ 247 w 1142"/>
                  <a:gd name="T3" fmla="*/ 27 h 516"/>
                  <a:gd name="T4" fmla="*/ 371 w 1142"/>
                  <a:gd name="T5" fmla="*/ 57 h 516"/>
                  <a:gd name="T6" fmla="*/ 494 w 1142"/>
                  <a:gd name="T7" fmla="*/ 91 h 516"/>
                  <a:gd name="T8" fmla="*/ 611 w 1142"/>
                  <a:gd name="T9" fmla="*/ 129 h 516"/>
                  <a:gd name="T10" fmla="*/ 726 w 1142"/>
                  <a:gd name="T11" fmla="*/ 172 h 516"/>
                  <a:gd name="T12" fmla="*/ 836 w 1142"/>
                  <a:gd name="T13" fmla="*/ 219 h 516"/>
                  <a:gd name="T14" fmla="*/ 942 w 1142"/>
                  <a:gd name="T15" fmla="*/ 268 h 516"/>
                  <a:gd name="T16" fmla="*/ 1045 w 1142"/>
                  <a:gd name="T17" fmla="*/ 323 h 516"/>
                  <a:gd name="T18" fmla="*/ 1142 w 1142"/>
                  <a:gd name="T19" fmla="*/ 380 h 516"/>
                  <a:gd name="T20" fmla="*/ 914 w 1142"/>
                  <a:gd name="T21" fmla="*/ 516 h 516"/>
                  <a:gd name="T22" fmla="*/ 814 w 1142"/>
                  <a:gd name="T23" fmla="*/ 464 h 516"/>
                  <a:gd name="T24" fmla="*/ 709 w 1142"/>
                  <a:gd name="T25" fmla="*/ 416 h 516"/>
                  <a:gd name="T26" fmla="*/ 600 w 1142"/>
                  <a:gd name="T27" fmla="*/ 372 h 516"/>
                  <a:gd name="T28" fmla="*/ 487 w 1142"/>
                  <a:gd name="T29" fmla="*/ 331 h 516"/>
                  <a:gd name="T30" fmla="*/ 370 w 1142"/>
                  <a:gd name="T31" fmla="*/ 295 h 516"/>
                  <a:gd name="T32" fmla="*/ 251 w 1142"/>
                  <a:gd name="T33" fmla="*/ 264 h 516"/>
                  <a:gd name="T34" fmla="*/ 127 w 1142"/>
                  <a:gd name="T35" fmla="*/ 236 h 516"/>
                  <a:gd name="T36" fmla="*/ 0 w 1142"/>
                  <a:gd name="T37" fmla="*/ 213 h 516"/>
                  <a:gd name="T38" fmla="*/ 34 w 1142"/>
                  <a:gd name="T39" fmla="*/ 109 h 516"/>
                  <a:gd name="T40" fmla="*/ 120 w 1142"/>
                  <a:gd name="T41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2" h="516">
                    <a:moveTo>
                      <a:pt x="120" y="0"/>
                    </a:moveTo>
                    <a:lnTo>
                      <a:pt x="247" y="27"/>
                    </a:lnTo>
                    <a:lnTo>
                      <a:pt x="371" y="57"/>
                    </a:lnTo>
                    <a:lnTo>
                      <a:pt x="494" y="91"/>
                    </a:lnTo>
                    <a:lnTo>
                      <a:pt x="611" y="129"/>
                    </a:lnTo>
                    <a:lnTo>
                      <a:pt x="726" y="172"/>
                    </a:lnTo>
                    <a:lnTo>
                      <a:pt x="836" y="219"/>
                    </a:lnTo>
                    <a:lnTo>
                      <a:pt x="942" y="268"/>
                    </a:lnTo>
                    <a:lnTo>
                      <a:pt x="1045" y="323"/>
                    </a:lnTo>
                    <a:lnTo>
                      <a:pt x="1142" y="380"/>
                    </a:lnTo>
                    <a:lnTo>
                      <a:pt x="914" y="516"/>
                    </a:lnTo>
                    <a:lnTo>
                      <a:pt x="814" y="464"/>
                    </a:lnTo>
                    <a:lnTo>
                      <a:pt x="709" y="416"/>
                    </a:lnTo>
                    <a:lnTo>
                      <a:pt x="600" y="372"/>
                    </a:lnTo>
                    <a:lnTo>
                      <a:pt x="487" y="331"/>
                    </a:lnTo>
                    <a:lnTo>
                      <a:pt x="370" y="295"/>
                    </a:lnTo>
                    <a:lnTo>
                      <a:pt x="251" y="264"/>
                    </a:lnTo>
                    <a:lnTo>
                      <a:pt x="127" y="236"/>
                    </a:lnTo>
                    <a:lnTo>
                      <a:pt x="0" y="213"/>
                    </a:lnTo>
                    <a:lnTo>
                      <a:pt x="34" y="10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6DA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939928" y="3712329"/>
                <a:ext cx="749497" cy="226298"/>
              </a:xfrm>
              <a:custGeom>
                <a:avLst/>
                <a:gdLst>
                  <a:gd name="T0" fmla="*/ 1597 w 2073"/>
                  <a:gd name="T1" fmla="*/ 0 h 626"/>
                  <a:gd name="T2" fmla="*/ 1626 w 2073"/>
                  <a:gd name="T3" fmla="*/ 1 h 626"/>
                  <a:gd name="T4" fmla="*/ 2073 w 2073"/>
                  <a:gd name="T5" fmla="*/ 270 h 626"/>
                  <a:gd name="T6" fmla="*/ 1957 w 2073"/>
                  <a:gd name="T7" fmla="*/ 251 h 626"/>
                  <a:gd name="T8" fmla="*/ 1840 w 2073"/>
                  <a:gd name="T9" fmla="*/ 239 h 626"/>
                  <a:gd name="T10" fmla="*/ 1719 w 2073"/>
                  <a:gd name="T11" fmla="*/ 231 h 626"/>
                  <a:gd name="T12" fmla="*/ 1597 w 2073"/>
                  <a:gd name="T13" fmla="*/ 228 h 626"/>
                  <a:gd name="T14" fmla="*/ 1473 w 2073"/>
                  <a:gd name="T15" fmla="*/ 231 h 626"/>
                  <a:gd name="T16" fmla="*/ 1350 w 2073"/>
                  <a:gd name="T17" fmla="*/ 239 h 626"/>
                  <a:gd name="T18" fmla="*/ 1229 w 2073"/>
                  <a:gd name="T19" fmla="*/ 253 h 626"/>
                  <a:gd name="T20" fmla="*/ 1112 w 2073"/>
                  <a:gd name="T21" fmla="*/ 271 h 626"/>
                  <a:gd name="T22" fmla="*/ 997 w 2073"/>
                  <a:gd name="T23" fmla="*/ 294 h 626"/>
                  <a:gd name="T24" fmla="*/ 885 w 2073"/>
                  <a:gd name="T25" fmla="*/ 322 h 626"/>
                  <a:gd name="T26" fmla="*/ 776 w 2073"/>
                  <a:gd name="T27" fmla="*/ 353 h 626"/>
                  <a:gd name="T28" fmla="*/ 671 w 2073"/>
                  <a:gd name="T29" fmla="*/ 389 h 626"/>
                  <a:gd name="T30" fmla="*/ 571 w 2073"/>
                  <a:gd name="T31" fmla="*/ 429 h 626"/>
                  <a:gd name="T32" fmla="*/ 474 w 2073"/>
                  <a:gd name="T33" fmla="*/ 473 h 626"/>
                  <a:gd name="T34" fmla="*/ 382 w 2073"/>
                  <a:gd name="T35" fmla="*/ 521 h 626"/>
                  <a:gd name="T36" fmla="*/ 295 w 2073"/>
                  <a:gd name="T37" fmla="*/ 572 h 626"/>
                  <a:gd name="T38" fmla="*/ 213 w 2073"/>
                  <a:gd name="T39" fmla="*/ 626 h 626"/>
                  <a:gd name="T40" fmla="*/ 0 w 2073"/>
                  <a:gd name="T41" fmla="*/ 498 h 626"/>
                  <a:gd name="T42" fmla="*/ 84 w 2073"/>
                  <a:gd name="T43" fmla="*/ 434 h 626"/>
                  <a:gd name="T44" fmla="*/ 175 w 2073"/>
                  <a:gd name="T45" fmla="*/ 375 h 626"/>
                  <a:gd name="T46" fmla="*/ 271 w 2073"/>
                  <a:gd name="T47" fmla="*/ 318 h 626"/>
                  <a:gd name="T48" fmla="*/ 371 w 2073"/>
                  <a:gd name="T49" fmla="*/ 266 h 626"/>
                  <a:gd name="T50" fmla="*/ 476 w 2073"/>
                  <a:gd name="T51" fmla="*/ 219 h 626"/>
                  <a:gd name="T52" fmla="*/ 587 w 2073"/>
                  <a:gd name="T53" fmla="*/ 174 h 626"/>
                  <a:gd name="T54" fmla="*/ 701 w 2073"/>
                  <a:gd name="T55" fmla="*/ 135 h 626"/>
                  <a:gd name="T56" fmla="*/ 820 w 2073"/>
                  <a:gd name="T57" fmla="*/ 100 h 626"/>
                  <a:gd name="T58" fmla="*/ 942 w 2073"/>
                  <a:gd name="T59" fmla="*/ 70 h 626"/>
                  <a:gd name="T60" fmla="*/ 1067 w 2073"/>
                  <a:gd name="T61" fmla="*/ 46 h 626"/>
                  <a:gd name="T62" fmla="*/ 1196 w 2073"/>
                  <a:gd name="T63" fmla="*/ 27 h 626"/>
                  <a:gd name="T64" fmla="*/ 1327 w 2073"/>
                  <a:gd name="T65" fmla="*/ 12 h 626"/>
                  <a:gd name="T66" fmla="*/ 1460 w 2073"/>
                  <a:gd name="T67" fmla="*/ 4 h 626"/>
                  <a:gd name="T68" fmla="*/ 1597 w 2073"/>
                  <a:gd name="T69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73" h="626">
                    <a:moveTo>
                      <a:pt x="1597" y="0"/>
                    </a:moveTo>
                    <a:lnTo>
                      <a:pt x="1626" y="1"/>
                    </a:lnTo>
                    <a:lnTo>
                      <a:pt x="2073" y="270"/>
                    </a:lnTo>
                    <a:lnTo>
                      <a:pt x="1957" y="251"/>
                    </a:lnTo>
                    <a:lnTo>
                      <a:pt x="1840" y="239"/>
                    </a:lnTo>
                    <a:lnTo>
                      <a:pt x="1719" y="231"/>
                    </a:lnTo>
                    <a:lnTo>
                      <a:pt x="1597" y="228"/>
                    </a:lnTo>
                    <a:lnTo>
                      <a:pt x="1473" y="231"/>
                    </a:lnTo>
                    <a:lnTo>
                      <a:pt x="1350" y="239"/>
                    </a:lnTo>
                    <a:lnTo>
                      <a:pt x="1229" y="253"/>
                    </a:lnTo>
                    <a:lnTo>
                      <a:pt x="1112" y="271"/>
                    </a:lnTo>
                    <a:lnTo>
                      <a:pt x="997" y="294"/>
                    </a:lnTo>
                    <a:lnTo>
                      <a:pt x="885" y="322"/>
                    </a:lnTo>
                    <a:lnTo>
                      <a:pt x="776" y="353"/>
                    </a:lnTo>
                    <a:lnTo>
                      <a:pt x="671" y="389"/>
                    </a:lnTo>
                    <a:lnTo>
                      <a:pt x="571" y="429"/>
                    </a:lnTo>
                    <a:lnTo>
                      <a:pt x="474" y="473"/>
                    </a:lnTo>
                    <a:lnTo>
                      <a:pt x="382" y="521"/>
                    </a:lnTo>
                    <a:lnTo>
                      <a:pt x="295" y="572"/>
                    </a:lnTo>
                    <a:lnTo>
                      <a:pt x="213" y="626"/>
                    </a:lnTo>
                    <a:lnTo>
                      <a:pt x="0" y="498"/>
                    </a:lnTo>
                    <a:lnTo>
                      <a:pt x="84" y="434"/>
                    </a:lnTo>
                    <a:lnTo>
                      <a:pt x="175" y="375"/>
                    </a:lnTo>
                    <a:lnTo>
                      <a:pt x="271" y="318"/>
                    </a:lnTo>
                    <a:lnTo>
                      <a:pt x="371" y="266"/>
                    </a:lnTo>
                    <a:lnTo>
                      <a:pt x="476" y="219"/>
                    </a:lnTo>
                    <a:lnTo>
                      <a:pt x="587" y="174"/>
                    </a:lnTo>
                    <a:lnTo>
                      <a:pt x="701" y="135"/>
                    </a:lnTo>
                    <a:lnTo>
                      <a:pt x="820" y="100"/>
                    </a:lnTo>
                    <a:lnTo>
                      <a:pt x="942" y="70"/>
                    </a:lnTo>
                    <a:lnTo>
                      <a:pt x="1067" y="46"/>
                    </a:lnTo>
                    <a:lnTo>
                      <a:pt x="1196" y="27"/>
                    </a:lnTo>
                    <a:lnTo>
                      <a:pt x="1327" y="12"/>
                    </a:lnTo>
                    <a:lnTo>
                      <a:pt x="1460" y="4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6DA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749839" y="3259733"/>
                <a:ext cx="1033728" cy="624582"/>
              </a:xfrm>
              <a:custGeom>
                <a:avLst/>
                <a:gdLst>
                  <a:gd name="T0" fmla="*/ 1428 w 2857"/>
                  <a:gd name="T1" fmla="*/ 0 h 1726"/>
                  <a:gd name="T2" fmla="*/ 1450 w 2857"/>
                  <a:gd name="T3" fmla="*/ 2 h 1726"/>
                  <a:gd name="T4" fmla="*/ 1469 w 2857"/>
                  <a:gd name="T5" fmla="*/ 6 h 1726"/>
                  <a:gd name="T6" fmla="*/ 1486 w 2857"/>
                  <a:gd name="T7" fmla="*/ 14 h 1726"/>
                  <a:gd name="T8" fmla="*/ 2826 w 2857"/>
                  <a:gd name="T9" fmla="*/ 816 h 1726"/>
                  <a:gd name="T10" fmla="*/ 2844 w 2857"/>
                  <a:gd name="T11" fmla="*/ 831 h 1726"/>
                  <a:gd name="T12" fmla="*/ 2853 w 2857"/>
                  <a:gd name="T13" fmla="*/ 847 h 1726"/>
                  <a:gd name="T14" fmla="*/ 2857 w 2857"/>
                  <a:gd name="T15" fmla="*/ 864 h 1726"/>
                  <a:gd name="T16" fmla="*/ 2853 w 2857"/>
                  <a:gd name="T17" fmla="*/ 879 h 1726"/>
                  <a:gd name="T18" fmla="*/ 2844 w 2857"/>
                  <a:gd name="T19" fmla="*/ 895 h 1726"/>
                  <a:gd name="T20" fmla="*/ 2826 w 2857"/>
                  <a:gd name="T21" fmla="*/ 910 h 1726"/>
                  <a:gd name="T22" fmla="*/ 1486 w 2857"/>
                  <a:gd name="T23" fmla="*/ 1712 h 1726"/>
                  <a:gd name="T24" fmla="*/ 1469 w 2857"/>
                  <a:gd name="T25" fmla="*/ 1721 h 1726"/>
                  <a:gd name="T26" fmla="*/ 1450 w 2857"/>
                  <a:gd name="T27" fmla="*/ 1724 h 1726"/>
                  <a:gd name="T28" fmla="*/ 1428 w 2857"/>
                  <a:gd name="T29" fmla="*/ 1726 h 1726"/>
                  <a:gd name="T30" fmla="*/ 1407 w 2857"/>
                  <a:gd name="T31" fmla="*/ 1724 h 1726"/>
                  <a:gd name="T32" fmla="*/ 1387 w 2857"/>
                  <a:gd name="T33" fmla="*/ 1721 h 1726"/>
                  <a:gd name="T34" fmla="*/ 1371 w 2857"/>
                  <a:gd name="T35" fmla="*/ 1712 h 1726"/>
                  <a:gd name="T36" fmla="*/ 31 w 2857"/>
                  <a:gd name="T37" fmla="*/ 910 h 1726"/>
                  <a:gd name="T38" fmla="*/ 16 w 2857"/>
                  <a:gd name="T39" fmla="*/ 897 h 1726"/>
                  <a:gd name="T40" fmla="*/ 5 w 2857"/>
                  <a:gd name="T41" fmla="*/ 884 h 1726"/>
                  <a:gd name="T42" fmla="*/ 0 w 2857"/>
                  <a:gd name="T43" fmla="*/ 870 h 1726"/>
                  <a:gd name="T44" fmla="*/ 0 w 2857"/>
                  <a:gd name="T45" fmla="*/ 856 h 1726"/>
                  <a:gd name="T46" fmla="*/ 5 w 2857"/>
                  <a:gd name="T47" fmla="*/ 842 h 1726"/>
                  <a:gd name="T48" fmla="*/ 16 w 2857"/>
                  <a:gd name="T49" fmla="*/ 829 h 1726"/>
                  <a:gd name="T50" fmla="*/ 31 w 2857"/>
                  <a:gd name="T51" fmla="*/ 816 h 1726"/>
                  <a:gd name="T52" fmla="*/ 1371 w 2857"/>
                  <a:gd name="T53" fmla="*/ 14 h 1726"/>
                  <a:gd name="T54" fmla="*/ 1387 w 2857"/>
                  <a:gd name="T55" fmla="*/ 6 h 1726"/>
                  <a:gd name="T56" fmla="*/ 1407 w 2857"/>
                  <a:gd name="T57" fmla="*/ 2 h 1726"/>
                  <a:gd name="T58" fmla="*/ 1428 w 2857"/>
                  <a:gd name="T59" fmla="*/ 0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6">
                    <a:moveTo>
                      <a:pt x="1428" y="0"/>
                    </a:moveTo>
                    <a:lnTo>
                      <a:pt x="1450" y="2"/>
                    </a:lnTo>
                    <a:lnTo>
                      <a:pt x="1469" y="6"/>
                    </a:lnTo>
                    <a:lnTo>
                      <a:pt x="1486" y="14"/>
                    </a:lnTo>
                    <a:lnTo>
                      <a:pt x="2826" y="816"/>
                    </a:lnTo>
                    <a:lnTo>
                      <a:pt x="2844" y="831"/>
                    </a:lnTo>
                    <a:lnTo>
                      <a:pt x="2853" y="847"/>
                    </a:lnTo>
                    <a:lnTo>
                      <a:pt x="2857" y="864"/>
                    </a:lnTo>
                    <a:lnTo>
                      <a:pt x="2853" y="879"/>
                    </a:lnTo>
                    <a:lnTo>
                      <a:pt x="2844" y="895"/>
                    </a:lnTo>
                    <a:lnTo>
                      <a:pt x="2826" y="910"/>
                    </a:lnTo>
                    <a:lnTo>
                      <a:pt x="1486" y="1712"/>
                    </a:lnTo>
                    <a:lnTo>
                      <a:pt x="1469" y="1721"/>
                    </a:lnTo>
                    <a:lnTo>
                      <a:pt x="1450" y="1724"/>
                    </a:lnTo>
                    <a:lnTo>
                      <a:pt x="1428" y="1726"/>
                    </a:lnTo>
                    <a:lnTo>
                      <a:pt x="1407" y="1724"/>
                    </a:lnTo>
                    <a:lnTo>
                      <a:pt x="1387" y="1721"/>
                    </a:lnTo>
                    <a:lnTo>
                      <a:pt x="1371" y="1712"/>
                    </a:lnTo>
                    <a:lnTo>
                      <a:pt x="31" y="910"/>
                    </a:lnTo>
                    <a:lnTo>
                      <a:pt x="16" y="897"/>
                    </a:lnTo>
                    <a:lnTo>
                      <a:pt x="5" y="884"/>
                    </a:lnTo>
                    <a:lnTo>
                      <a:pt x="0" y="870"/>
                    </a:lnTo>
                    <a:lnTo>
                      <a:pt x="0" y="856"/>
                    </a:lnTo>
                    <a:lnTo>
                      <a:pt x="5" y="842"/>
                    </a:lnTo>
                    <a:lnTo>
                      <a:pt x="16" y="829"/>
                    </a:lnTo>
                    <a:lnTo>
                      <a:pt x="31" y="816"/>
                    </a:lnTo>
                    <a:lnTo>
                      <a:pt x="1371" y="14"/>
                    </a:lnTo>
                    <a:lnTo>
                      <a:pt x="1387" y="6"/>
                    </a:lnTo>
                    <a:lnTo>
                      <a:pt x="1407" y="2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22254" y="3304994"/>
                <a:ext cx="888897" cy="534063"/>
              </a:xfrm>
              <a:custGeom>
                <a:avLst/>
                <a:gdLst>
                  <a:gd name="T0" fmla="*/ 1228 w 2455"/>
                  <a:gd name="T1" fmla="*/ 0 h 1474"/>
                  <a:gd name="T2" fmla="*/ 2455 w 2455"/>
                  <a:gd name="T3" fmla="*/ 736 h 1474"/>
                  <a:gd name="T4" fmla="*/ 1228 w 2455"/>
                  <a:gd name="T5" fmla="*/ 1474 h 1474"/>
                  <a:gd name="T6" fmla="*/ 0 w 2455"/>
                  <a:gd name="T7" fmla="*/ 736 h 1474"/>
                  <a:gd name="T8" fmla="*/ 1228 w 2455"/>
                  <a:gd name="T9" fmla="*/ 0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4">
                    <a:moveTo>
                      <a:pt x="1228" y="0"/>
                    </a:moveTo>
                    <a:lnTo>
                      <a:pt x="2455" y="736"/>
                    </a:lnTo>
                    <a:lnTo>
                      <a:pt x="1228" y="1474"/>
                    </a:lnTo>
                    <a:lnTo>
                      <a:pt x="0" y="736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AAD04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87428" y="3343011"/>
                <a:ext cx="552167" cy="333110"/>
              </a:xfrm>
              <a:custGeom>
                <a:avLst/>
                <a:gdLst>
                  <a:gd name="T0" fmla="*/ 1227 w 1528"/>
                  <a:gd name="T1" fmla="*/ 0 h 916"/>
                  <a:gd name="T2" fmla="*/ 1528 w 1528"/>
                  <a:gd name="T3" fmla="*/ 180 h 916"/>
                  <a:gd name="T4" fmla="*/ 299 w 1528"/>
                  <a:gd name="T5" fmla="*/ 916 h 916"/>
                  <a:gd name="T6" fmla="*/ 0 w 1528"/>
                  <a:gd name="T7" fmla="*/ 736 h 916"/>
                  <a:gd name="T8" fmla="*/ 1227 w 1528"/>
                  <a:gd name="T9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8" h="916">
                    <a:moveTo>
                      <a:pt x="1227" y="0"/>
                    </a:moveTo>
                    <a:lnTo>
                      <a:pt x="1528" y="180"/>
                    </a:lnTo>
                    <a:lnTo>
                      <a:pt x="299" y="916"/>
                    </a:lnTo>
                    <a:lnTo>
                      <a:pt x="0" y="736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1053983" y="3440772"/>
                <a:ext cx="546735" cy="334921"/>
              </a:xfrm>
              <a:custGeom>
                <a:avLst/>
                <a:gdLst>
                  <a:gd name="T0" fmla="*/ 1213 w 1513"/>
                  <a:gd name="T1" fmla="*/ 0 h 923"/>
                  <a:gd name="T2" fmla="*/ 1513 w 1513"/>
                  <a:gd name="T3" fmla="*/ 180 h 923"/>
                  <a:gd name="T4" fmla="*/ 295 w 1513"/>
                  <a:gd name="T5" fmla="*/ 923 h 923"/>
                  <a:gd name="T6" fmla="*/ 0 w 1513"/>
                  <a:gd name="T7" fmla="*/ 745 h 923"/>
                  <a:gd name="T8" fmla="*/ 1213 w 1513"/>
                  <a:gd name="T9" fmla="*/ 0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3" h="923">
                    <a:moveTo>
                      <a:pt x="1213" y="0"/>
                    </a:moveTo>
                    <a:lnTo>
                      <a:pt x="1513" y="180"/>
                    </a:lnTo>
                    <a:lnTo>
                      <a:pt x="295" y="923"/>
                    </a:lnTo>
                    <a:lnTo>
                      <a:pt x="0" y="745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1099242" y="3364736"/>
                <a:ext cx="510527" cy="307765"/>
              </a:xfrm>
              <a:custGeom>
                <a:avLst/>
                <a:gdLst>
                  <a:gd name="T0" fmla="*/ 184 w 1412"/>
                  <a:gd name="T1" fmla="*/ 0 h 847"/>
                  <a:gd name="T2" fmla="*/ 1412 w 1412"/>
                  <a:gd name="T3" fmla="*/ 737 h 847"/>
                  <a:gd name="T4" fmla="*/ 1227 w 1412"/>
                  <a:gd name="T5" fmla="*/ 847 h 847"/>
                  <a:gd name="T6" fmla="*/ 0 w 1412"/>
                  <a:gd name="T7" fmla="*/ 111 h 847"/>
                  <a:gd name="T8" fmla="*/ 184 w 1412"/>
                  <a:gd name="T9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2" h="847">
                    <a:moveTo>
                      <a:pt x="184" y="0"/>
                    </a:moveTo>
                    <a:lnTo>
                      <a:pt x="1412" y="737"/>
                    </a:lnTo>
                    <a:lnTo>
                      <a:pt x="1227" y="847"/>
                    </a:lnTo>
                    <a:lnTo>
                      <a:pt x="0" y="11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749839" y="3008091"/>
                <a:ext cx="1033728" cy="624582"/>
              </a:xfrm>
              <a:custGeom>
                <a:avLst/>
                <a:gdLst>
                  <a:gd name="T0" fmla="*/ 1428 w 2857"/>
                  <a:gd name="T1" fmla="*/ 0 h 1725"/>
                  <a:gd name="T2" fmla="*/ 1450 w 2857"/>
                  <a:gd name="T3" fmla="*/ 1 h 1725"/>
                  <a:gd name="T4" fmla="*/ 1469 w 2857"/>
                  <a:gd name="T5" fmla="*/ 4 h 1725"/>
                  <a:gd name="T6" fmla="*/ 1486 w 2857"/>
                  <a:gd name="T7" fmla="*/ 12 h 1725"/>
                  <a:gd name="T8" fmla="*/ 2826 w 2857"/>
                  <a:gd name="T9" fmla="*/ 816 h 1725"/>
                  <a:gd name="T10" fmla="*/ 2844 w 2857"/>
                  <a:gd name="T11" fmla="*/ 830 h 1725"/>
                  <a:gd name="T12" fmla="*/ 2853 w 2857"/>
                  <a:gd name="T13" fmla="*/ 846 h 1725"/>
                  <a:gd name="T14" fmla="*/ 2857 w 2857"/>
                  <a:gd name="T15" fmla="*/ 862 h 1725"/>
                  <a:gd name="T16" fmla="*/ 2853 w 2857"/>
                  <a:gd name="T17" fmla="*/ 879 h 1725"/>
                  <a:gd name="T18" fmla="*/ 2844 w 2857"/>
                  <a:gd name="T19" fmla="*/ 894 h 1725"/>
                  <a:gd name="T20" fmla="*/ 2826 w 2857"/>
                  <a:gd name="T21" fmla="*/ 908 h 1725"/>
                  <a:gd name="T22" fmla="*/ 1486 w 2857"/>
                  <a:gd name="T23" fmla="*/ 1712 h 1725"/>
                  <a:gd name="T24" fmla="*/ 1469 w 2857"/>
                  <a:gd name="T25" fmla="*/ 1719 h 1725"/>
                  <a:gd name="T26" fmla="*/ 1450 w 2857"/>
                  <a:gd name="T27" fmla="*/ 1724 h 1725"/>
                  <a:gd name="T28" fmla="*/ 1428 w 2857"/>
                  <a:gd name="T29" fmla="*/ 1725 h 1725"/>
                  <a:gd name="T30" fmla="*/ 1407 w 2857"/>
                  <a:gd name="T31" fmla="*/ 1724 h 1725"/>
                  <a:gd name="T32" fmla="*/ 1387 w 2857"/>
                  <a:gd name="T33" fmla="*/ 1719 h 1725"/>
                  <a:gd name="T34" fmla="*/ 1371 w 2857"/>
                  <a:gd name="T35" fmla="*/ 1712 h 1725"/>
                  <a:gd name="T36" fmla="*/ 31 w 2857"/>
                  <a:gd name="T37" fmla="*/ 908 h 1725"/>
                  <a:gd name="T38" fmla="*/ 16 w 2857"/>
                  <a:gd name="T39" fmla="*/ 897 h 1725"/>
                  <a:gd name="T40" fmla="*/ 5 w 2857"/>
                  <a:gd name="T41" fmla="*/ 883 h 1725"/>
                  <a:gd name="T42" fmla="*/ 0 w 2857"/>
                  <a:gd name="T43" fmla="*/ 869 h 1725"/>
                  <a:gd name="T44" fmla="*/ 0 w 2857"/>
                  <a:gd name="T45" fmla="*/ 854 h 1725"/>
                  <a:gd name="T46" fmla="*/ 5 w 2857"/>
                  <a:gd name="T47" fmla="*/ 841 h 1725"/>
                  <a:gd name="T48" fmla="*/ 16 w 2857"/>
                  <a:gd name="T49" fmla="*/ 828 h 1725"/>
                  <a:gd name="T50" fmla="*/ 31 w 2857"/>
                  <a:gd name="T51" fmla="*/ 816 h 1725"/>
                  <a:gd name="T52" fmla="*/ 1371 w 2857"/>
                  <a:gd name="T53" fmla="*/ 12 h 1725"/>
                  <a:gd name="T54" fmla="*/ 1387 w 2857"/>
                  <a:gd name="T55" fmla="*/ 4 h 1725"/>
                  <a:gd name="T56" fmla="*/ 1407 w 2857"/>
                  <a:gd name="T57" fmla="*/ 1 h 1725"/>
                  <a:gd name="T58" fmla="*/ 1428 w 2857"/>
                  <a:gd name="T59" fmla="*/ 0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5">
                    <a:moveTo>
                      <a:pt x="1428" y="0"/>
                    </a:moveTo>
                    <a:lnTo>
                      <a:pt x="1450" y="1"/>
                    </a:lnTo>
                    <a:lnTo>
                      <a:pt x="1469" y="4"/>
                    </a:lnTo>
                    <a:lnTo>
                      <a:pt x="1486" y="12"/>
                    </a:lnTo>
                    <a:lnTo>
                      <a:pt x="2826" y="816"/>
                    </a:lnTo>
                    <a:lnTo>
                      <a:pt x="2844" y="830"/>
                    </a:lnTo>
                    <a:lnTo>
                      <a:pt x="2853" y="846"/>
                    </a:lnTo>
                    <a:lnTo>
                      <a:pt x="2857" y="862"/>
                    </a:lnTo>
                    <a:lnTo>
                      <a:pt x="2853" y="879"/>
                    </a:lnTo>
                    <a:lnTo>
                      <a:pt x="2844" y="894"/>
                    </a:lnTo>
                    <a:lnTo>
                      <a:pt x="2826" y="908"/>
                    </a:lnTo>
                    <a:lnTo>
                      <a:pt x="1486" y="1712"/>
                    </a:lnTo>
                    <a:lnTo>
                      <a:pt x="1469" y="1719"/>
                    </a:lnTo>
                    <a:lnTo>
                      <a:pt x="1450" y="1724"/>
                    </a:lnTo>
                    <a:lnTo>
                      <a:pt x="1428" y="1725"/>
                    </a:lnTo>
                    <a:lnTo>
                      <a:pt x="1407" y="1724"/>
                    </a:lnTo>
                    <a:lnTo>
                      <a:pt x="1387" y="1719"/>
                    </a:lnTo>
                    <a:lnTo>
                      <a:pt x="1371" y="1712"/>
                    </a:lnTo>
                    <a:lnTo>
                      <a:pt x="31" y="908"/>
                    </a:lnTo>
                    <a:lnTo>
                      <a:pt x="16" y="897"/>
                    </a:lnTo>
                    <a:lnTo>
                      <a:pt x="5" y="883"/>
                    </a:lnTo>
                    <a:lnTo>
                      <a:pt x="0" y="869"/>
                    </a:lnTo>
                    <a:lnTo>
                      <a:pt x="0" y="854"/>
                    </a:lnTo>
                    <a:lnTo>
                      <a:pt x="5" y="841"/>
                    </a:lnTo>
                    <a:lnTo>
                      <a:pt x="16" y="828"/>
                    </a:lnTo>
                    <a:lnTo>
                      <a:pt x="31" y="816"/>
                    </a:lnTo>
                    <a:lnTo>
                      <a:pt x="1371" y="12"/>
                    </a:lnTo>
                    <a:lnTo>
                      <a:pt x="1387" y="4"/>
                    </a:lnTo>
                    <a:lnTo>
                      <a:pt x="1407" y="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22254" y="3053350"/>
                <a:ext cx="888897" cy="534063"/>
              </a:xfrm>
              <a:custGeom>
                <a:avLst/>
                <a:gdLst>
                  <a:gd name="T0" fmla="*/ 1228 w 2455"/>
                  <a:gd name="T1" fmla="*/ 0 h 1473"/>
                  <a:gd name="T2" fmla="*/ 2455 w 2455"/>
                  <a:gd name="T3" fmla="*/ 737 h 1473"/>
                  <a:gd name="T4" fmla="*/ 1228 w 2455"/>
                  <a:gd name="T5" fmla="*/ 1473 h 1473"/>
                  <a:gd name="T6" fmla="*/ 0 w 2455"/>
                  <a:gd name="T7" fmla="*/ 737 h 1473"/>
                  <a:gd name="T8" fmla="*/ 1228 w 2455"/>
                  <a:gd name="T9" fmla="*/ 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3">
                    <a:moveTo>
                      <a:pt x="1228" y="0"/>
                    </a:moveTo>
                    <a:lnTo>
                      <a:pt x="2455" y="737"/>
                    </a:lnTo>
                    <a:lnTo>
                      <a:pt x="1228" y="1473"/>
                    </a:lnTo>
                    <a:lnTo>
                      <a:pt x="0" y="737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8ED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1160795" y="3053350"/>
                <a:ext cx="550356" cy="459837"/>
              </a:xfrm>
              <a:custGeom>
                <a:avLst/>
                <a:gdLst>
                  <a:gd name="T0" fmla="*/ 290 w 1517"/>
                  <a:gd name="T1" fmla="*/ 0 h 1271"/>
                  <a:gd name="T2" fmla="*/ 1517 w 1517"/>
                  <a:gd name="T3" fmla="*/ 737 h 1271"/>
                  <a:gd name="T4" fmla="*/ 627 w 1517"/>
                  <a:gd name="T5" fmla="*/ 1271 h 1271"/>
                  <a:gd name="T6" fmla="*/ 603 w 1517"/>
                  <a:gd name="T7" fmla="*/ 1241 h 1271"/>
                  <a:gd name="T8" fmla="*/ 586 w 1517"/>
                  <a:gd name="T9" fmla="*/ 1212 h 1271"/>
                  <a:gd name="T10" fmla="*/ 577 w 1517"/>
                  <a:gd name="T11" fmla="*/ 1182 h 1271"/>
                  <a:gd name="T12" fmla="*/ 572 w 1517"/>
                  <a:gd name="T13" fmla="*/ 1151 h 1271"/>
                  <a:gd name="T14" fmla="*/ 572 w 1517"/>
                  <a:gd name="T15" fmla="*/ 1120 h 1271"/>
                  <a:gd name="T16" fmla="*/ 574 w 1517"/>
                  <a:gd name="T17" fmla="*/ 1090 h 1271"/>
                  <a:gd name="T18" fmla="*/ 580 w 1517"/>
                  <a:gd name="T19" fmla="*/ 1058 h 1271"/>
                  <a:gd name="T20" fmla="*/ 587 w 1517"/>
                  <a:gd name="T21" fmla="*/ 1027 h 1271"/>
                  <a:gd name="T22" fmla="*/ 595 w 1517"/>
                  <a:gd name="T23" fmla="*/ 995 h 1271"/>
                  <a:gd name="T24" fmla="*/ 601 w 1517"/>
                  <a:gd name="T25" fmla="*/ 964 h 1271"/>
                  <a:gd name="T26" fmla="*/ 606 w 1517"/>
                  <a:gd name="T27" fmla="*/ 932 h 1271"/>
                  <a:gd name="T28" fmla="*/ 608 w 1517"/>
                  <a:gd name="T29" fmla="*/ 901 h 1271"/>
                  <a:gd name="T30" fmla="*/ 606 w 1517"/>
                  <a:gd name="T31" fmla="*/ 871 h 1271"/>
                  <a:gd name="T32" fmla="*/ 600 w 1517"/>
                  <a:gd name="T33" fmla="*/ 839 h 1271"/>
                  <a:gd name="T34" fmla="*/ 590 w 1517"/>
                  <a:gd name="T35" fmla="*/ 819 h 1271"/>
                  <a:gd name="T36" fmla="*/ 574 w 1517"/>
                  <a:gd name="T37" fmla="*/ 797 h 1271"/>
                  <a:gd name="T38" fmla="*/ 556 w 1517"/>
                  <a:gd name="T39" fmla="*/ 776 h 1271"/>
                  <a:gd name="T40" fmla="*/ 532 w 1517"/>
                  <a:gd name="T41" fmla="*/ 754 h 1271"/>
                  <a:gd name="T42" fmla="*/ 515 w 1517"/>
                  <a:gd name="T43" fmla="*/ 737 h 1271"/>
                  <a:gd name="T44" fmla="*/ 498 w 1517"/>
                  <a:gd name="T45" fmla="*/ 718 h 1271"/>
                  <a:gd name="T46" fmla="*/ 483 w 1517"/>
                  <a:gd name="T47" fmla="*/ 700 h 1271"/>
                  <a:gd name="T48" fmla="*/ 471 w 1517"/>
                  <a:gd name="T49" fmla="*/ 681 h 1271"/>
                  <a:gd name="T50" fmla="*/ 465 w 1517"/>
                  <a:gd name="T51" fmla="*/ 660 h 1271"/>
                  <a:gd name="T52" fmla="*/ 465 w 1517"/>
                  <a:gd name="T53" fmla="*/ 639 h 1271"/>
                  <a:gd name="T54" fmla="*/ 470 w 1517"/>
                  <a:gd name="T55" fmla="*/ 617 h 1271"/>
                  <a:gd name="T56" fmla="*/ 479 w 1517"/>
                  <a:gd name="T57" fmla="*/ 596 h 1271"/>
                  <a:gd name="T58" fmla="*/ 490 w 1517"/>
                  <a:gd name="T59" fmla="*/ 575 h 1271"/>
                  <a:gd name="T60" fmla="*/ 502 w 1517"/>
                  <a:gd name="T61" fmla="*/ 554 h 1271"/>
                  <a:gd name="T62" fmla="*/ 511 w 1517"/>
                  <a:gd name="T63" fmla="*/ 533 h 1271"/>
                  <a:gd name="T64" fmla="*/ 519 w 1517"/>
                  <a:gd name="T65" fmla="*/ 512 h 1271"/>
                  <a:gd name="T66" fmla="*/ 521 w 1517"/>
                  <a:gd name="T67" fmla="*/ 490 h 1271"/>
                  <a:gd name="T68" fmla="*/ 517 w 1517"/>
                  <a:gd name="T69" fmla="*/ 467 h 1271"/>
                  <a:gd name="T70" fmla="*/ 503 w 1517"/>
                  <a:gd name="T71" fmla="*/ 439 h 1271"/>
                  <a:gd name="T72" fmla="*/ 482 w 1517"/>
                  <a:gd name="T73" fmla="*/ 410 h 1271"/>
                  <a:gd name="T74" fmla="*/ 454 w 1517"/>
                  <a:gd name="T75" fmla="*/ 384 h 1271"/>
                  <a:gd name="T76" fmla="*/ 422 w 1517"/>
                  <a:gd name="T77" fmla="*/ 357 h 1271"/>
                  <a:gd name="T78" fmla="*/ 384 w 1517"/>
                  <a:gd name="T79" fmla="*/ 332 h 1271"/>
                  <a:gd name="T80" fmla="*/ 344 w 1517"/>
                  <a:gd name="T81" fmla="*/ 306 h 1271"/>
                  <a:gd name="T82" fmla="*/ 301 w 1517"/>
                  <a:gd name="T83" fmla="*/ 283 h 1271"/>
                  <a:gd name="T84" fmla="*/ 257 w 1517"/>
                  <a:gd name="T85" fmla="*/ 261 h 1271"/>
                  <a:gd name="T86" fmla="*/ 213 w 1517"/>
                  <a:gd name="T87" fmla="*/ 242 h 1271"/>
                  <a:gd name="T88" fmla="*/ 170 w 1517"/>
                  <a:gd name="T89" fmla="*/ 223 h 1271"/>
                  <a:gd name="T90" fmla="*/ 128 w 1517"/>
                  <a:gd name="T91" fmla="*/ 207 h 1271"/>
                  <a:gd name="T92" fmla="*/ 91 w 1517"/>
                  <a:gd name="T93" fmla="*/ 192 h 1271"/>
                  <a:gd name="T94" fmla="*/ 78 w 1517"/>
                  <a:gd name="T95" fmla="*/ 190 h 1271"/>
                  <a:gd name="T96" fmla="*/ 63 w 1517"/>
                  <a:gd name="T97" fmla="*/ 186 h 1271"/>
                  <a:gd name="T98" fmla="*/ 43 w 1517"/>
                  <a:gd name="T99" fmla="*/ 183 h 1271"/>
                  <a:gd name="T100" fmla="*/ 22 w 1517"/>
                  <a:gd name="T101" fmla="*/ 178 h 1271"/>
                  <a:gd name="T102" fmla="*/ 0 w 1517"/>
                  <a:gd name="T103" fmla="*/ 174 h 1271"/>
                  <a:gd name="T104" fmla="*/ 290 w 151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17" h="1271">
                    <a:moveTo>
                      <a:pt x="290" y="0"/>
                    </a:moveTo>
                    <a:lnTo>
                      <a:pt x="1517" y="737"/>
                    </a:lnTo>
                    <a:lnTo>
                      <a:pt x="627" y="1271"/>
                    </a:lnTo>
                    <a:lnTo>
                      <a:pt x="603" y="1241"/>
                    </a:lnTo>
                    <a:lnTo>
                      <a:pt x="586" y="1212"/>
                    </a:lnTo>
                    <a:lnTo>
                      <a:pt x="577" y="1182"/>
                    </a:lnTo>
                    <a:lnTo>
                      <a:pt x="572" y="1151"/>
                    </a:lnTo>
                    <a:lnTo>
                      <a:pt x="572" y="1120"/>
                    </a:lnTo>
                    <a:lnTo>
                      <a:pt x="574" y="1090"/>
                    </a:lnTo>
                    <a:lnTo>
                      <a:pt x="580" y="1058"/>
                    </a:lnTo>
                    <a:lnTo>
                      <a:pt x="587" y="1027"/>
                    </a:lnTo>
                    <a:lnTo>
                      <a:pt x="595" y="995"/>
                    </a:lnTo>
                    <a:lnTo>
                      <a:pt x="601" y="964"/>
                    </a:lnTo>
                    <a:lnTo>
                      <a:pt x="606" y="932"/>
                    </a:lnTo>
                    <a:lnTo>
                      <a:pt x="608" y="901"/>
                    </a:lnTo>
                    <a:lnTo>
                      <a:pt x="606" y="871"/>
                    </a:lnTo>
                    <a:lnTo>
                      <a:pt x="600" y="839"/>
                    </a:lnTo>
                    <a:lnTo>
                      <a:pt x="590" y="819"/>
                    </a:lnTo>
                    <a:lnTo>
                      <a:pt x="574" y="797"/>
                    </a:lnTo>
                    <a:lnTo>
                      <a:pt x="556" y="776"/>
                    </a:lnTo>
                    <a:lnTo>
                      <a:pt x="532" y="754"/>
                    </a:lnTo>
                    <a:lnTo>
                      <a:pt x="515" y="737"/>
                    </a:lnTo>
                    <a:lnTo>
                      <a:pt x="498" y="718"/>
                    </a:lnTo>
                    <a:lnTo>
                      <a:pt x="483" y="700"/>
                    </a:lnTo>
                    <a:lnTo>
                      <a:pt x="471" y="681"/>
                    </a:lnTo>
                    <a:lnTo>
                      <a:pt x="465" y="660"/>
                    </a:lnTo>
                    <a:lnTo>
                      <a:pt x="465" y="639"/>
                    </a:lnTo>
                    <a:lnTo>
                      <a:pt x="470" y="617"/>
                    </a:lnTo>
                    <a:lnTo>
                      <a:pt x="479" y="596"/>
                    </a:lnTo>
                    <a:lnTo>
                      <a:pt x="490" y="575"/>
                    </a:lnTo>
                    <a:lnTo>
                      <a:pt x="502" y="554"/>
                    </a:lnTo>
                    <a:lnTo>
                      <a:pt x="511" y="533"/>
                    </a:lnTo>
                    <a:lnTo>
                      <a:pt x="519" y="512"/>
                    </a:lnTo>
                    <a:lnTo>
                      <a:pt x="521" y="490"/>
                    </a:lnTo>
                    <a:lnTo>
                      <a:pt x="517" y="467"/>
                    </a:lnTo>
                    <a:lnTo>
                      <a:pt x="503" y="439"/>
                    </a:lnTo>
                    <a:lnTo>
                      <a:pt x="482" y="410"/>
                    </a:lnTo>
                    <a:lnTo>
                      <a:pt x="454" y="384"/>
                    </a:lnTo>
                    <a:lnTo>
                      <a:pt x="422" y="357"/>
                    </a:lnTo>
                    <a:lnTo>
                      <a:pt x="384" y="332"/>
                    </a:lnTo>
                    <a:lnTo>
                      <a:pt x="344" y="306"/>
                    </a:lnTo>
                    <a:lnTo>
                      <a:pt x="301" y="283"/>
                    </a:lnTo>
                    <a:lnTo>
                      <a:pt x="257" y="261"/>
                    </a:lnTo>
                    <a:lnTo>
                      <a:pt x="213" y="242"/>
                    </a:lnTo>
                    <a:lnTo>
                      <a:pt x="170" y="223"/>
                    </a:lnTo>
                    <a:lnTo>
                      <a:pt x="128" y="207"/>
                    </a:lnTo>
                    <a:lnTo>
                      <a:pt x="91" y="192"/>
                    </a:lnTo>
                    <a:lnTo>
                      <a:pt x="78" y="190"/>
                    </a:lnTo>
                    <a:lnTo>
                      <a:pt x="63" y="186"/>
                    </a:lnTo>
                    <a:lnTo>
                      <a:pt x="43" y="183"/>
                    </a:lnTo>
                    <a:lnTo>
                      <a:pt x="22" y="178"/>
                    </a:lnTo>
                    <a:lnTo>
                      <a:pt x="0" y="174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377A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1126398" y="3234388"/>
                <a:ext cx="70605" cy="47070"/>
              </a:xfrm>
              <a:custGeom>
                <a:avLst/>
                <a:gdLst>
                  <a:gd name="T0" fmla="*/ 100 w 197"/>
                  <a:gd name="T1" fmla="*/ 0 h 131"/>
                  <a:gd name="T2" fmla="*/ 126 w 197"/>
                  <a:gd name="T3" fmla="*/ 3 h 131"/>
                  <a:gd name="T4" fmla="*/ 149 w 197"/>
                  <a:gd name="T5" fmla="*/ 9 h 131"/>
                  <a:gd name="T6" fmla="*/ 168 w 197"/>
                  <a:gd name="T7" fmla="*/ 19 h 131"/>
                  <a:gd name="T8" fmla="*/ 183 w 197"/>
                  <a:gd name="T9" fmla="*/ 32 h 131"/>
                  <a:gd name="T10" fmla="*/ 194 w 197"/>
                  <a:gd name="T11" fmla="*/ 47 h 131"/>
                  <a:gd name="T12" fmla="*/ 197 w 197"/>
                  <a:gd name="T13" fmla="*/ 64 h 131"/>
                  <a:gd name="T14" fmla="*/ 195 w 197"/>
                  <a:gd name="T15" fmla="*/ 82 h 131"/>
                  <a:gd name="T16" fmla="*/ 185 w 197"/>
                  <a:gd name="T17" fmla="*/ 99 h 131"/>
                  <a:gd name="T18" fmla="*/ 169 w 197"/>
                  <a:gd name="T19" fmla="*/ 112 h 131"/>
                  <a:gd name="T20" fmla="*/ 148 w 197"/>
                  <a:gd name="T21" fmla="*/ 123 h 131"/>
                  <a:gd name="T22" fmla="*/ 123 w 197"/>
                  <a:gd name="T23" fmla="*/ 129 h 131"/>
                  <a:gd name="T24" fmla="*/ 96 w 197"/>
                  <a:gd name="T25" fmla="*/ 131 h 131"/>
                  <a:gd name="T26" fmla="*/ 69 w 197"/>
                  <a:gd name="T27" fmla="*/ 128 h 131"/>
                  <a:gd name="T28" fmla="*/ 45 w 197"/>
                  <a:gd name="T29" fmla="*/ 121 h 131"/>
                  <a:gd name="T30" fmla="*/ 26 w 197"/>
                  <a:gd name="T31" fmla="*/ 110 h 131"/>
                  <a:gd name="T32" fmla="*/ 11 w 197"/>
                  <a:gd name="T33" fmla="*/ 95 h 131"/>
                  <a:gd name="T34" fmla="*/ 1 w 197"/>
                  <a:gd name="T35" fmla="*/ 78 h 131"/>
                  <a:gd name="T36" fmla="*/ 0 w 197"/>
                  <a:gd name="T37" fmla="*/ 61 h 131"/>
                  <a:gd name="T38" fmla="*/ 5 w 197"/>
                  <a:gd name="T39" fmla="*/ 44 h 131"/>
                  <a:gd name="T40" fmla="*/ 16 w 197"/>
                  <a:gd name="T41" fmla="*/ 30 h 131"/>
                  <a:gd name="T42" fmla="*/ 33 w 197"/>
                  <a:gd name="T43" fmla="*/ 17 h 131"/>
                  <a:gd name="T44" fmla="*/ 52 w 197"/>
                  <a:gd name="T45" fmla="*/ 8 h 131"/>
                  <a:gd name="T46" fmla="*/ 75 w 197"/>
                  <a:gd name="T47" fmla="*/ 2 h 131"/>
                  <a:gd name="T48" fmla="*/ 100 w 197"/>
                  <a:gd name="T4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7" h="131">
                    <a:moveTo>
                      <a:pt x="100" y="0"/>
                    </a:moveTo>
                    <a:lnTo>
                      <a:pt x="126" y="3"/>
                    </a:lnTo>
                    <a:lnTo>
                      <a:pt x="149" y="9"/>
                    </a:lnTo>
                    <a:lnTo>
                      <a:pt x="168" y="19"/>
                    </a:lnTo>
                    <a:lnTo>
                      <a:pt x="183" y="32"/>
                    </a:lnTo>
                    <a:lnTo>
                      <a:pt x="194" y="47"/>
                    </a:lnTo>
                    <a:lnTo>
                      <a:pt x="197" y="64"/>
                    </a:lnTo>
                    <a:lnTo>
                      <a:pt x="195" y="82"/>
                    </a:lnTo>
                    <a:lnTo>
                      <a:pt x="185" y="99"/>
                    </a:lnTo>
                    <a:lnTo>
                      <a:pt x="169" y="112"/>
                    </a:lnTo>
                    <a:lnTo>
                      <a:pt x="148" y="123"/>
                    </a:lnTo>
                    <a:lnTo>
                      <a:pt x="123" y="129"/>
                    </a:lnTo>
                    <a:lnTo>
                      <a:pt x="96" y="131"/>
                    </a:lnTo>
                    <a:lnTo>
                      <a:pt x="69" y="128"/>
                    </a:lnTo>
                    <a:lnTo>
                      <a:pt x="45" y="121"/>
                    </a:lnTo>
                    <a:lnTo>
                      <a:pt x="26" y="110"/>
                    </a:lnTo>
                    <a:lnTo>
                      <a:pt x="11" y="95"/>
                    </a:lnTo>
                    <a:lnTo>
                      <a:pt x="1" y="78"/>
                    </a:lnTo>
                    <a:lnTo>
                      <a:pt x="0" y="61"/>
                    </a:lnTo>
                    <a:lnTo>
                      <a:pt x="5" y="44"/>
                    </a:lnTo>
                    <a:lnTo>
                      <a:pt x="16" y="30"/>
                    </a:lnTo>
                    <a:lnTo>
                      <a:pt x="33" y="17"/>
                    </a:lnTo>
                    <a:lnTo>
                      <a:pt x="52" y="8"/>
                    </a:lnTo>
                    <a:lnTo>
                      <a:pt x="75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92000" y="3355684"/>
                <a:ext cx="103192" cy="68794"/>
              </a:xfrm>
              <a:custGeom>
                <a:avLst/>
                <a:gdLst>
                  <a:gd name="T0" fmla="*/ 146 w 286"/>
                  <a:gd name="T1" fmla="*/ 0 h 189"/>
                  <a:gd name="T2" fmla="*/ 177 w 286"/>
                  <a:gd name="T3" fmla="*/ 2 h 189"/>
                  <a:gd name="T4" fmla="*/ 206 w 286"/>
                  <a:gd name="T5" fmla="*/ 9 h 189"/>
                  <a:gd name="T6" fmla="*/ 232 w 286"/>
                  <a:gd name="T7" fmla="*/ 20 h 189"/>
                  <a:gd name="T8" fmla="*/ 254 w 286"/>
                  <a:gd name="T9" fmla="*/ 35 h 189"/>
                  <a:gd name="T10" fmla="*/ 270 w 286"/>
                  <a:gd name="T11" fmla="*/ 52 h 189"/>
                  <a:gd name="T12" fmla="*/ 281 w 286"/>
                  <a:gd name="T13" fmla="*/ 71 h 189"/>
                  <a:gd name="T14" fmla="*/ 286 w 286"/>
                  <a:gd name="T15" fmla="*/ 91 h 189"/>
                  <a:gd name="T16" fmla="*/ 283 w 286"/>
                  <a:gd name="T17" fmla="*/ 114 h 189"/>
                  <a:gd name="T18" fmla="*/ 272 w 286"/>
                  <a:gd name="T19" fmla="*/ 135 h 189"/>
                  <a:gd name="T20" fmla="*/ 255 w 286"/>
                  <a:gd name="T21" fmla="*/ 153 h 189"/>
                  <a:gd name="T22" fmla="*/ 232 w 286"/>
                  <a:gd name="T23" fmla="*/ 169 h 189"/>
                  <a:gd name="T24" fmla="*/ 204 w 286"/>
                  <a:gd name="T25" fmla="*/ 180 h 189"/>
                  <a:gd name="T26" fmla="*/ 173 w 286"/>
                  <a:gd name="T27" fmla="*/ 187 h 189"/>
                  <a:gd name="T28" fmla="*/ 139 w 286"/>
                  <a:gd name="T29" fmla="*/ 189 h 189"/>
                  <a:gd name="T30" fmla="*/ 105 w 286"/>
                  <a:gd name="T31" fmla="*/ 186 h 189"/>
                  <a:gd name="T32" fmla="*/ 73 w 286"/>
                  <a:gd name="T33" fmla="*/ 177 h 189"/>
                  <a:gd name="T34" fmla="*/ 47 w 286"/>
                  <a:gd name="T35" fmla="*/ 165 h 189"/>
                  <a:gd name="T36" fmla="*/ 25 w 286"/>
                  <a:gd name="T37" fmla="*/ 149 h 189"/>
                  <a:gd name="T38" fmla="*/ 9 w 286"/>
                  <a:gd name="T39" fmla="*/ 130 h 189"/>
                  <a:gd name="T40" fmla="*/ 1 w 286"/>
                  <a:gd name="T41" fmla="*/ 110 h 189"/>
                  <a:gd name="T42" fmla="*/ 0 w 286"/>
                  <a:gd name="T43" fmla="*/ 88 h 189"/>
                  <a:gd name="T44" fmla="*/ 4 w 286"/>
                  <a:gd name="T45" fmla="*/ 66 h 189"/>
                  <a:gd name="T46" fmla="*/ 18 w 286"/>
                  <a:gd name="T47" fmla="*/ 47 h 189"/>
                  <a:gd name="T48" fmla="*/ 35 w 286"/>
                  <a:gd name="T49" fmla="*/ 31 h 189"/>
                  <a:gd name="T50" fmla="*/ 58 w 286"/>
                  <a:gd name="T51" fmla="*/ 18 h 189"/>
                  <a:gd name="T52" fmla="*/ 84 w 286"/>
                  <a:gd name="T53" fmla="*/ 7 h 189"/>
                  <a:gd name="T54" fmla="*/ 113 w 286"/>
                  <a:gd name="T55" fmla="*/ 1 h 189"/>
                  <a:gd name="T56" fmla="*/ 146 w 286"/>
                  <a:gd name="T5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6" h="189">
                    <a:moveTo>
                      <a:pt x="146" y="0"/>
                    </a:moveTo>
                    <a:lnTo>
                      <a:pt x="177" y="2"/>
                    </a:lnTo>
                    <a:lnTo>
                      <a:pt x="206" y="9"/>
                    </a:lnTo>
                    <a:lnTo>
                      <a:pt x="232" y="20"/>
                    </a:lnTo>
                    <a:lnTo>
                      <a:pt x="254" y="35"/>
                    </a:lnTo>
                    <a:lnTo>
                      <a:pt x="270" y="52"/>
                    </a:lnTo>
                    <a:lnTo>
                      <a:pt x="281" y="71"/>
                    </a:lnTo>
                    <a:lnTo>
                      <a:pt x="286" y="91"/>
                    </a:lnTo>
                    <a:lnTo>
                      <a:pt x="283" y="114"/>
                    </a:lnTo>
                    <a:lnTo>
                      <a:pt x="272" y="135"/>
                    </a:lnTo>
                    <a:lnTo>
                      <a:pt x="255" y="153"/>
                    </a:lnTo>
                    <a:lnTo>
                      <a:pt x="232" y="169"/>
                    </a:lnTo>
                    <a:lnTo>
                      <a:pt x="204" y="180"/>
                    </a:lnTo>
                    <a:lnTo>
                      <a:pt x="173" y="187"/>
                    </a:lnTo>
                    <a:lnTo>
                      <a:pt x="139" y="189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47" y="165"/>
                    </a:lnTo>
                    <a:lnTo>
                      <a:pt x="25" y="149"/>
                    </a:lnTo>
                    <a:lnTo>
                      <a:pt x="9" y="130"/>
                    </a:lnTo>
                    <a:lnTo>
                      <a:pt x="1" y="110"/>
                    </a:lnTo>
                    <a:lnTo>
                      <a:pt x="0" y="88"/>
                    </a:lnTo>
                    <a:lnTo>
                      <a:pt x="4" y="66"/>
                    </a:lnTo>
                    <a:lnTo>
                      <a:pt x="18" y="47"/>
                    </a:lnTo>
                    <a:lnTo>
                      <a:pt x="35" y="31"/>
                    </a:lnTo>
                    <a:lnTo>
                      <a:pt x="58" y="18"/>
                    </a:lnTo>
                    <a:lnTo>
                      <a:pt x="84" y="7"/>
                    </a:lnTo>
                    <a:lnTo>
                      <a:pt x="113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428731" y="3250682"/>
                <a:ext cx="92330" cy="61553"/>
              </a:xfrm>
              <a:custGeom>
                <a:avLst/>
                <a:gdLst>
                  <a:gd name="T0" fmla="*/ 130 w 254"/>
                  <a:gd name="T1" fmla="*/ 0 h 168"/>
                  <a:gd name="T2" fmla="*/ 159 w 254"/>
                  <a:gd name="T3" fmla="*/ 3 h 168"/>
                  <a:gd name="T4" fmla="*/ 184 w 254"/>
                  <a:gd name="T5" fmla="*/ 9 h 168"/>
                  <a:gd name="T6" fmla="*/ 207 w 254"/>
                  <a:gd name="T7" fmla="*/ 18 h 168"/>
                  <a:gd name="T8" fmla="*/ 226 w 254"/>
                  <a:gd name="T9" fmla="*/ 32 h 168"/>
                  <a:gd name="T10" fmla="*/ 241 w 254"/>
                  <a:gd name="T11" fmla="*/ 46 h 168"/>
                  <a:gd name="T12" fmla="*/ 251 w 254"/>
                  <a:gd name="T13" fmla="*/ 64 h 168"/>
                  <a:gd name="T14" fmla="*/ 254 w 254"/>
                  <a:gd name="T15" fmla="*/ 83 h 168"/>
                  <a:gd name="T16" fmla="*/ 252 w 254"/>
                  <a:gd name="T17" fmla="*/ 103 h 168"/>
                  <a:gd name="T18" fmla="*/ 242 w 254"/>
                  <a:gd name="T19" fmla="*/ 121 h 168"/>
                  <a:gd name="T20" fmla="*/ 228 w 254"/>
                  <a:gd name="T21" fmla="*/ 137 h 168"/>
                  <a:gd name="T22" fmla="*/ 207 w 254"/>
                  <a:gd name="T23" fmla="*/ 150 h 168"/>
                  <a:gd name="T24" fmla="*/ 183 w 254"/>
                  <a:gd name="T25" fmla="*/ 161 h 168"/>
                  <a:gd name="T26" fmla="*/ 155 w 254"/>
                  <a:gd name="T27" fmla="*/ 167 h 168"/>
                  <a:gd name="T28" fmla="*/ 125 w 254"/>
                  <a:gd name="T29" fmla="*/ 168 h 168"/>
                  <a:gd name="T30" fmla="*/ 95 w 254"/>
                  <a:gd name="T31" fmla="*/ 166 h 168"/>
                  <a:gd name="T32" fmla="*/ 67 w 254"/>
                  <a:gd name="T33" fmla="*/ 159 h 168"/>
                  <a:gd name="T34" fmla="*/ 44 w 254"/>
                  <a:gd name="T35" fmla="*/ 148 h 168"/>
                  <a:gd name="T36" fmla="*/ 25 w 254"/>
                  <a:gd name="T37" fmla="*/ 133 h 168"/>
                  <a:gd name="T38" fmla="*/ 10 w 254"/>
                  <a:gd name="T39" fmla="*/ 116 h 168"/>
                  <a:gd name="T40" fmla="*/ 3 w 254"/>
                  <a:gd name="T41" fmla="*/ 98 h 168"/>
                  <a:gd name="T42" fmla="*/ 0 w 254"/>
                  <a:gd name="T43" fmla="*/ 79 h 168"/>
                  <a:gd name="T44" fmla="*/ 6 w 254"/>
                  <a:gd name="T45" fmla="*/ 60 h 168"/>
                  <a:gd name="T46" fmla="*/ 17 w 254"/>
                  <a:gd name="T47" fmla="*/ 43 h 168"/>
                  <a:gd name="T48" fmla="*/ 33 w 254"/>
                  <a:gd name="T49" fmla="*/ 28 h 168"/>
                  <a:gd name="T50" fmla="*/ 54 w 254"/>
                  <a:gd name="T51" fmla="*/ 16 h 168"/>
                  <a:gd name="T52" fmla="*/ 77 w 254"/>
                  <a:gd name="T53" fmla="*/ 8 h 168"/>
                  <a:gd name="T54" fmla="*/ 102 w 254"/>
                  <a:gd name="T55" fmla="*/ 2 h 168"/>
                  <a:gd name="T56" fmla="*/ 130 w 254"/>
                  <a:gd name="T5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4" h="168">
                    <a:moveTo>
                      <a:pt x="130" y="0"/>
                    </a:moveTo>
                    <a:lnTo>
                      <a:pt x="159" y="3"/>
                    </a:lnTo>
                    <a:lnTo>
                      <a:pt x="184" y="9"/>
                    </a:lnTo>
                    <a:lnTo>
                      <a:pt x="207" y="18"/>
                    </a:lnTo>
                    <a:lnTo>
                      <a:pt x="226" y="32"/>
                    </a:lnTo>
                    <a:lnTo>
                      <a:pt x="241" y="46"/>
                    </a:lnTo>
                    <a:lnTo>
                      <a:pt x="251" y="64"/>
                    </a:lnTo>
                    <a:lnTo>
                      <a:pt x="254" y="83"/>
                    </a:lnTo>
                    <a:lnTo>
                      <a:pt x="252" y="103"/>
                    </a:lnTo>
                    <a:lnTo>
                      <a:pt x="242" y="121"/>
                    </a:lnTo>
                    <a:lnTo>
                      <a:pt x="228" y="137"/>
                    </a:lnTo>
                    <a:lnTo>
                      <a:pt x="207" y="150"/>
                    </a:lnTo>
                    <a:lnTo>
                      <a:pt x="183" y="161"/>
                    </a:lnTo>
                    <a:lnTo>
                      <a:pt x="155" y="167"/>
                    </a:lnTo>
                    <a:lnTo>
                      <a:pt x="125" y="168"/>
                    </a:lnTo>
                    <a:lnTo>
                      <a:pt x="95" y="166"/>
                    </a:lnTo>
                    <a:lnTo>
                      <a:pt x="67" y="159"/>
                    </a:lnTo>
                    <a:lnTo>
                      <a:pt x="44" y="148"/>
                    </a:lnTo>
                    <a:lnTo>
                      <a:pt x="25" y="133"/>
                    </a:lnTo>
                    <a:lnTo>
                      <a:pt x="10" y="116"/>
                    </a:lnTo>
                    <a:lnTo>
                      <a:pt x="3" y="98"/>
                    </a:lnTo>
                    <a:lnTo>
                      <a:pt x="0" y="79"/>
                    </a:lnTo>
                    <a:lnTo>
                      <a:pt x="6" y="60"/>
                    </a:lnTo>
                    <a:lnTo>
                      <a:pt x="17" y="43"/>
                    </a:lnTo>
                    <a:lnTo>
                      <a:pt x="33" y="28"/>
                    </a:lnTo>
                    <a:lnTo>
                      <a:pt x="54" y="16"/>
                    </a:lnTo>
                    <a:lnTo>
                      <a:pt x="77" y="8"/>
                    </a:lnTo>
                    <a:lnTo>
                      <a:pt x="102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ED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1119157" y="3113093"/>
                <a:ext cx="269747" cy="450785"/>
              </a:xfrm>
              <a:custGeom>
                <a:avLst/>
                <a:gdLst>
                  <a:gd name="T0" fmla="*/ 161 w 746"/>
                  <a:gd name="T1" fmla="*/ 14 h 1247"/>
                  <a:gd name="T2" fmla="*/ 247 w 746"/>
                  <a:gd name="T3" fmla="*/ 44 h 1247"/>
                  <a:gd name="T4" fmla="*/ 332 w 746"/>
                  <a:gd name="T5" fmla="*/ 79 h 1247"/>
                  <a:gd name="T6" fmla="*/ 420 w 746"/>
                  <a:gd name="T7" fmla="*/ 120 h 1247"/>
                  <a:gd name="T8" fmla="*/ 503 w 746"/>
                  <a:gd name="T9" fmla="*/ 169 h 1247"/>
                  <a:gd name="T10" fmla="*/ 573 w 746"/>
                  <a:gd name="T11" fmla="*/ 221 h 1247"/>
                  <a:gd name="T12" fmla="*/ 622 w 746"/>
                  <a:gd name="T13" fmla="*/ 276 h 1247"/>
                  <a:gd name="T14" fmla="*/ 640 w 746"/>
                  <a:gd name="T15" fmla="*/ 327 h 1247"/>
                  <a:gd name="T16" fmla="*/ 630 w 746"/>
                  <a:gd name="T17" fmla="*/ 370 h 1247"/>
                  <a:gd name="T18" fmla="*/ 609 w 746"/>
                  <a:gd name="T19" fmla="*/ 412 h 1247"/>
                  <a:gd name="T20" fmla="*/ 589 w 746"/>
                  <a:gd name="T21" fmla="*/ 454 h 1247"/>
                  <a:gd name="T22" fmla="*/ 584 w 746"/>
                  <a:gd name="T23" fmla="*/ 497 h 1247"/>
                  <a:gd name="T24" fmla="*/ 602 w 746"/>
                  <a:gd name="T25" fmla="*/ 537 h 1247"/>
                  <a:gd name="T26" fmla="*/ 634 w 746"/>
                  <a:gd name="T27" fmla="*/ 574 h 1247"/>
                  <a:gd name="T28" fmla="*/ 675 w 746"/>
                  <a:gd name="T29" fmla="*/ 613 h 1247"/>
                  <a:gd name="T30" fmla="*/ 709 w 746"/>
                  <a:gd name="T31" fmla="*/ 656 h 1247"/>
                  <a:gd name="T32" fmla="*/ 725 w 746"/>
                  <a:gd name="T33" fmla="*/ 708 h 1247"/>
                  <a:gd name="T34" fmla="*/ 725 w 746"/>
                  <a:gd name="T35" fmla="*/ 769 h 1247"/>
                  <a:gd name="T36" fmla="*/ 714 w 746"/>
                  <a:gd name="T37" fmla="*/ 832 h 1247"/>
                  <a:gd name="T38" fmla="*/ 699 w 746"/>
                  <a:gd name="T39" fmla="*/ 895 h 1247"/>
                  <a:gd name="T40" fmla="*/ 691 w 746"/>
                  <a:gd name="T41" fmla="*/ 957 h 1247"/>
                  <a:gd name="T42" fmla="*/ 696 w 746"/>
                  <a:gd name="T43" fmla="*/ 1019 h 1247"/>
                  <a:gd name="T44" fmla="*/ 722 w 746"/>
                  <a:gd name="T45" fmla="*/ 1079 h 1247"/>
                  <a:gd name="T46" fmla="*/ 534 w 746"/>
                  <a:gd name="T47" fmla="*/ 1247 h 1247"/>
                  <a:gd name="T48" fmla="*/ 494 w 746"/>
                  <a:gd name="T49" fmla="*/ 1156 h 1247"/>
                  <a:gd name="T50" fmla="*/ 478 w 746"/>
                  <a:gd name="T51" fmla="*/ 1067 h 1247"/>
                  <a:gd name="T52" fmla="*/ 479 w 746"/>
                  <a:gd name="T53" fmla="*/ 983 h 1247"/>
                  <a:gd name="T54" fmla="*/ 491 w 746"/>
                  <a:gd name="T55" fmla="*/ 910 h 1247"/>
                  <a:gd name="T56" fmla="*/ 506 w 746"/>
                  <a:gd name="T57" fmla="*/ 852 h 1247"/>
                  <a:gd name="T58" fmla="*/ 524 w 746"/>
                  <a:gd name="T59" fmla="*/ 794 h 1247"/>
                  <a:gd name="T60" fmla="*/ 535 w 746"/>
                  <a:gd name="T61" fmla="*/ 751 h 1247"/>
                  <a:gd name="T62" fmla="*/ 532 w 746"/>
                  <a:gd name="T63" fmla="*/ 720 h 1247"/>
                  <a:gd name="T64" fmla="*/ 508 w 746"/>
                  <a:gd name="T65" fmla="*/ 690 h 1247"/>
                  <a:gd name="T66" fmla="*/ 473 w 746"/>
                  <a:gd name="T67" fmla="*/ 650 h 1247"/>
                  <a:gd name="T68" fmla="*/ 440 w 746"/>
                  <a:gd name="T69" fmla="*/ 601 h 1247"/>
                  <a:gd name="T70" fmla="*/ 417 w 746"/>
                  <a:gd name="T71" fmla="*/ 542 h 1247"/>
                  <a:gd name="T72" fmla="*/ 409 w 746"/>
                  <a:gd name="T73" fmla="*/ 489 h 1247"/>
                  <a:gd name="T74" fmla="*/ 413 w 746"/>
                  <a:gd name="T75" fmla="*/ 453 h 1247"/>
                  <a:gd name="T76" fmla="*/ 420 w 746"/>
                  <a:gd name="T77" fmla="*/ 421 h 1247"/>
                  <a:gd name="T78" fmla="*/ 431 w 746"/>
                  <a:gd name="T79" fmla="*/ 393 h 1247"/>
                  <a:gd name="T80" fmla="*/ 440 w 746"/>
                  <a:gd name="T81" fmla="*/ 368 h 1247"/>
                  <a:gd name="T82" fmla="*/ 448 w 746"/>
                  <a:gd name="T83" fmla="*/ 345 h 1247"/>
                  <a:gd name="T84" fmla="*/ 449 w 746"/>
                  <a:gd name="T85" fmla="*/ 322 h 1247"/>
                  <a:gd name="T86" fmla="*/ 442 w 746"/>
                  <a:gd name="T87" fmla="*/ 298 h 1247"/>
                  <a:gd name="T88" fmla="*/ 424 w 746"/>
                  <a:gd name="T89" fmla="*/ 274 h 1247"/>
                  <a:gd name="T90" fmla="*/ 391 w 746"/>
                  <a:gd name="T91" fmla="*/ 247 h 1247"/>
                  <a:gd name="T92" fmla="*/ 341 w 746"/>
                  <a:gd name="T93" fmla="*/ 217 h 1247"/>
                  <a:gd name="T94" fmla="*/ 274 w 746"/>
                  <a:gd name="T95" fmla="*/ 182 h 1247"/>
                  <a:gd name="T96" fmla="*/ 183 w 746"/>
                  <a:gd name="T97" fmla="*/ 142 h 1247"/>
                  <a:gd name="T98" fmla="*/ 68 w 746"/>
                  <a:gd name="T99" fmla="*/ 96 h 1247"/>
                  <a:gd name="T100" fmla="*/ 116 w 746"/>
                  <a:gd name="T101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6" h="1247">
                    <a:moveTo>
                      <a:pt x="116" y="0"/>
                    </a:moveTo>
                    <a:lnTo>
                      <a:pt x="161" y="14"/>
                    </a:lnTo>
                    <a:lnTo>
                      <a:pt x="210" y="29"/>
                    </a:lnTo>
                    <a:lnTo>
                      <a:pt x="247" y="44"/>
                    </a:lnTo>
                    <a:lnTo>
                      <a:pt x="289" y="60"/>
                    </a:lnTo>
                    <a:lnTo>
                      <a:pt x="332" y="79"/>
                    </a:lnTo>
                    <a:lnTo>
                      <a:pt x="376" y="98"/>
                    </a:lnTo>
                    <a:lnTo>
                      <a:pt x="420" y="120"/>
                    </a:lnTo>
                    <a:lnTo>
                      <a:pt x="463" y="143"/>
                    </a:lnTo>
                    <a:lnTo>
                      <a:pt x="503" y="169"/>
                    </a:lnTo>
                    <a:lnTo>
                      <a:pt x="541" y="194"/>
                    </a:lnTo>
                    <a:lnTo>
                      <a:pt x="573" y="221"/>
                    </a:lnTo>
                    <a:lnTo>
                      <a:pt x="601" y="247"/>
                    </a:lnTo>
                    <a:lnTo>
                      <a:pt x="622" y="276"/>
                    </a:lnTo>
                    <a:lnTo>
                      <a:pt x="636" y="304"/>
                    </a:lnTo>
                    <a:lnTo>
                      <a:pt x="640" y="327"/>
                    </a:lnTo>
                    <a:lnTo>
                      <a:pt x="638" y="349"/>
                    </a:lnTo>
                    <a:lnTo>
                      <a:pt x="630" y="370"/>
                    </a:lnTo>
                    <a:lnTo>
                      <a:pt x="621" y="391"/>
                    </a:lnTo>
                    <a:lnTo>
                      <a:pt x="609" y="412"/>
                    </a:lnTo>
                    <a:lnTo>
                      <a:pt x="598" y="433"/>
                    </a:lnTo>
                    <a:lnTo>
                      <a:pt x="589" y="454"/>
                    </a:lnTo>
                    <a:lnTo>
                      <a:pt x="584" y="476"/>
                    </a:lnTo>
                    <a:lnTo>
                      <a:pt x="584" y="497"/>
                    </a:lnTo>
                    <a:lnTo>
                      <a:pt x="590" y="518"/>
                    </a:lnTo>
                    <a:lnTo>
                      <a:pt x="602" y="537"/>
                    </a:lnTo>
                    <a:lnTo>
                      <a:pt x="617" y="555"/>
                    </a:lnTo>
                    <a:lnTo>
                      <a:pt x="634" y="574"/>
                    </a:lnTo>
                    <a:lnTo>
                      <a:pt x="651" y="591"/>
                    </a:lnTo>
                    <a:lnTo>
                      <a:pt x="675" y="613"/>
                    </a:lnTo>
                    <a:lnTo>
                      <a:pt x="693" y="634"/>
                    </a:lnTo>
                    <a:lnTo>
                      <a:pt x="709" y="656"/>
                    </a:lnTo>
                    <a:lnTo>
                      <a:pt x="719" y="676"/>
                    </a:lnTo>
                    <a:lnTo>
                      <a:pt x="725" y="708"/>
                    </a:lnTo>
                    <a:lnTo>
                      <a:pt x="727" y="738"/>
                    </a:lnTo>
                    <a:lnTo>
                      <a:pt x="725" y="769"/>
                    </a:lnTo>
                    <a:lnTo>
                      <a:pt x="720" y="801"/>
                    </a:lnTo>
                    <a:lnTo>
                      <a:pt x="714" y="832"/>
                    </a:lnTo>
                    <a:lnTo>
                      <a:pt x="706" y="864"/>
                    </a:lnTo>
                    <a:lnTo>
                      <a:pt x="699" y="895"/>
                    </a:lnTo>
                    <a:lnTo>
                      <a:pt x="693" y="927"/>
                    </a:lnTo>
                    <a:lnTo>
                      <a:pt x="691" y="957"/>
                    </a:lnTo>
                    <a:lnTo>
                      <a:pt x="691" y="988"/>
                    </a:lnTo>
                    <a:lnTo>
                      <a:pt x="696" y="1019"/>
                    </a:lnTo>
                    <a:lnTo>
                      <a:pt x="705" y="1049"/>
                    </a:lnTo>
                    <a:lnTo>
                      <a:pt x="722" y="1079"/>
                    </a:lnTo>
                    <a:lnTo>
                      <a:pt x="746" y="1108"/>
                    </a:lnTo>
                    <a:lnTo>
                      <a:pt x="534" y="1247"/>
                    </a:lnTo>
                    <a:lnTo>
                      <a:pt x="509" y="1201"/>
                    </a:lnTo>
                    <a:lnTo>
                      <a:pt x="494" y="1156"/>
                    </a:lnTo>
                    <a:lnTo>
                      <a:pt x="483" y="1110"/>
                    </a:lnTo>
                    <a:lnTo>
                      <a:pt x="478" y="1067"/>
                    </a:lnTo>
                    <a:lnTo>
                      <a:pt x="477" y="1023"/>
                    </a:lnTo>
                    <a:lnTo>
                      <a:pt x="479" y="983"/>
                    </a:lnTo>
                    <a:lnTo>
                      <a:pt x="484" y="945"/>
                    </a:lnTo>
                    <a:lnTo>
                      <a:pt x="491" y="910"/>
                    </a:lnTo>
                    <a:lnTo>
                      <a:pt x="499" y="879"/>
                    </a:lnTo>
                    <a:lnTo>
                      <a:pt x="506" y="852"/>
                    </a:lnTo>
                    <a:lnTo>
                      <a:pt x="514" y="820"/>
                    </a:lnTo>
                    <a:lnTo>
                      <a:pt x="524" y="794"/>
                    </a:lnTo>
                    <a:lnTo>
                      <a:pt x="530" y="771"/>
                    </a:lnTo>
                    <a:lnTo>
                      <a:pt x="535" y="751"/>
                    </a:lnTo>
                    <a:lnTo>
                      <a:pt x="536" y="734"/>
                    </a:lnTo>
                    <a:lnTo>
                      <a:pt x="532" y="720"/>
                    </a:lnTo>
                    <a:lnTo>
                      <a:pt x="524" y="707"/>
                    </a:lnTo>
                    <a:lnTo>
                      <a:pt x="508" y="690"/>
                    </a:lnTo>
                    <a:lnTo>
                      <a:pt x="490" y="672"/>
                    </a:lnTo>
                    <a:lnTo>
                      <a:pt x="473" y="650"/>
                    </a:lnTo>
                    <a:lnTo>
                      <a:pt x="456" y="627"/>
                    </a:lnTo>
                    <a:lnTo>
                      <a:pt x="440" y="601"/>
                    </a:lnTo>
                    <a:lnTo>
                      <a:pt x="427" y="574"/>
                    </a:lnTo>
                    <a:lnTo>
                      <a:pt x="417" y="542"/>
                    </a:lnTo>
                    <a:lnTo>
                      <a:pt x="411" y="510"/>
                    </a:lnTo>
                    <a:lnTo>
                      <a:pt x="409" y="489"/>
                    </a:lnTo>
                    <a:lnTo>
                      <a:pt x="410" y="471"/>
                    </a:lnTo>
                    <a:lnTo>
                      <a:pt x="413" y="453"/>
                    </a:lnTo>
                    <a:lnTo>
                      <a:pt x="416" y="437"/>
                    </a:lnTo>
                    <a:lnTo>
                      <a:pt x="420" y="421"/>
                    </a:lnTo>
                    <a:lnTo>
                      <a:pt x="425" y="407"/>
                    </a:lnTo>
                    <a:lnTo>
                      <a:pt x="431" y="393"/>
                    </a:lnTo>
                    <a:lnTo>
                      <a:pt x="436" y="381"/>
                    </a:lnTo>
                    <a:lnTo>
                      <a:pt x="440" y="368"/>
                    </a:lnTo>
                    <a:lnTo>
                      <a:pt x="444" y="356"/>
                    </a:lnTo>
                    <a:lnTo>
                      <a:pt x="448" y="345"/>
                    </a:lnTo>
                    <a:lnTo>
                      <a:pt x="449" y="333"/>
                    </a:lnTo>
                    <a:lnTo>
                      <a:pt x="449" y="322"/>
                    </a:lnTo>
                    <a:lnTo>
                      <a:pt x="447" y="310"/>
                    </a:lnTo>
                    <a:lnTo>
                      <a:pt x="442" y="298"/>
                    </a:lnTo>
                    <a:lnTo>
                      <a:pt x="434" y="286"/>
                    </a:lnTo>
                    <a:lnTo>
                      <a:pt x="424" y="274"/>
                    </a:lnTo>
                    <a:lnTo>
                      <a:pt x="409" y="260"/>
                    </a:lnTo>
                    <a:lnTo>
                      <a:pt x="391" y="247"/>
                    </a:lnTo>
                    <a:lnTo>
                      <a:pt x="368" y="233"/>
                    </a:lnTo>
                    <a:lnTo>
                      <a:pt x="341" y="217"/>
                    </a:lnTo>
                    <a:lnTo>
                      <a:pt x="310" y="200"/>
                    </a:lnTo>
                    <a:lnTo>
                      <a:pt x="274" y="182"/>
                    </a:lnTo>
                    <a:lnTo>
                      <a:pt x="231" y="162"/>
                    </a:lnTo>
                    <a:lnTo>
                      <a:pt x="183" y="142"/>
                    </a:lnTo>
                    <a:lnTo>
                      <a:pt x="129" y="120"/>
                    </a:lnTo>
                    <a:lnTo>
                      <a:pt x="68" y="96"/>
                    </a:lnTo>
                    <a:lnTo>
                      <a:pt x="0" y="7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29" name="AutoShape 61"/>
          <p:cNvSpPr>
            <a:spLocks noChangeArrowheads="1"/>
          </p:cNvSpPr>
          <p:nvPr/>
        </p:nvSpPr>
        <p:spPr bwMode="auto">
          <a:xfrm>
            <a:off x="4399859" y="4500381"/>
            <a:ext cx="3232222" cy="12401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Aviation GIS </a:t>
            </a:r>
            <a:r>
              <a:rPr lang="en-US" sz="1400" b="1" dirty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Analyst </a:t>
            </a:r>
            <a:endParaRPr lang="en-US" sz="1400" b="1" dirty="0" smtClean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Cartographers</a:t>
            </a:r>
            <a:endParaRPr lang="en-US" sz="1400" b="1" dirty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1" name="Freeform 72"/>
          <p:cNvSpPr>
            <a:spLocks/>
          </p:cNvSpPr>
          <p:nvPr/>
        </p:nvSpPr>
        <p:spPr bwMode="auto">
          <a:xfrm>
            <a:off x="4840376" y="2526749"/>
            <a:ext cx="2334774" cy="1982326"/>
          </a:xfrm>
          <a:custGeom>
            <a:avLst/>
            <a:gdLst>
              <a:gd name="T0" fmla="*/ 1943 w 3420"/>
              <a:gd name="T1" fmla="*/ 11 h 3022"/>
              <a:gd name="T2" fmla="*/ 2041 w 3420"/>
              <a:gd name="T3" fmla="*/ 89 h 3022"/>
              <a:gd name="T4" fmla="*/ 2067 w 3420"/>
              <a:gd name="T5" fmla="*/ 425 h 3022"/>
              <a:gd name="T6" fmla="*/ 3284 w 3420"/>
              <a:gd name="T7" fmla="*/ 445 h 3022"/>
              <a:gd name="T8" fmla="*/ 3391 w 3420"/>
              <a:gd name="T9" fmla="*/ 529 h 3022"/>
              <a:gd name="T10" fmla="*/ 3420 w 3420"/>
              <a:gd name="T11" fmla="*/ 1688 h 3022"/>
              <a:gd name="T12" fmla="*/ 3371 w 3420"/>
              <a:gd name="T13" fmla="*/ 1813 h 3022"/>
              <a:gd name="T14" fmla="*/ 3249 w 3420"/>
              <a:gd name="T15" fmla="*/ 1880 h 3022"/>
              <a:gd name="T16" fmla="*/ 2791 w 3420"/>
              <a:gd name="T17" fmla="*/ 1893 h 3022"/>
              <a:gd name="T18" fmla="*/ 2894 w 3420"/>
              <a:gd name="T19" fmla="*/ 1972 h 3022"/>
              <a:gd name="T20" fmla="*/ 2923 w 3420"/>
              <a:gd name="T21" fmla="*/ 2105 h 3022"/>
              <a:gd name="T22" fmla="*/ 2878 w 3420"/>
              <a:gd name="T23" fmla="*/ 2198 h 3022"/>
              <a:gd name="T24" fmla="*/ 2281 w 3420"/>
              <a:gd name="T25" fmla="*/ 2224 h 3022"/>
              <a:gd name="T26" fmla="*/ 2275 w 3420"/>
              <a:gd name="T27" fmla="*/ 2355 h 3022"/>
              <a:gd name="T28" fmla="*/ 2254 w 3420"/>
              <a:gd name="T29" fmla="*/ 2652 h 3022"/>
              <a:gd name="T30" fmla="*/ 2202 w 3420"/>
              <a:gd name="T31" fmla="*/ 2766 h 3022"/>
              <a:gd name="T32" fmla="*/ 2149 w 3420"/>
              <a:gd name="T33" fmla="*/ 2878 h 3022"/>
              <a:gd name="T34" fmla="*/ 2073 w 3420"/>
              <a:gd name="T35" fmla="*/ 2991 h 3022"/>
              <a:gd name="T36" fmla="*/ 1428 w 3420"/>
              <a:gd name="T37" fmla="*/ 3022 h 3022"/>
              <a:gd name="T38" fmla="*/ 1301 w 3420"/>
              <a:gd name="T39" fmla="*/ 2969 h 3022"/>
              <a:gd name="T40" fmla="*/ 1248 w 3420"/>
              <a:gd name="T41" fmla="*/ 2841 h 3022"/>
              <a:gd name="T42" fmla="*/ 1179 w 3420"/>
              <a:gd name="T43" fmla="*/ 2741 h 3022"/>
              <a:gd name="T44" fmla="*/ 1139 w 3420"/>
              <a:gd name="T45" fmla="*/ 2574 h 3022"/>
              <a:gd name="T46" fmla="*/ 1125 w 3420"/>
              <a:gd name="T47" fmla="*/ 2305 h 3022"/>
              <a:gd name="T48" fmla="*/ 1131 w 3420"/>
              <a:gd name="T49" fmla="*/ 2048 h 3022"/>
              <a:gd name="T50" fmla="*/ 1161 w 3420"/>
              <a:gd name="T51" fmla="*/ 1816 h 3022"/>
              <a:gd name="T52" fmla="*/ 1269 w 3420"/>
              <a:gd name="T53" fmla="*/ 1692 h 3022"/>
              <a:gd name="T54" fmla="*/ 1410 w 3420"/>
              <a:gd name="T55" fmla="*/ 1652 h 3022"/>
              <a:gd name="T56" fmla="*/ 1344 w 3420"/>
              <a:gd name="T57" fmla="*/ 1489 h 3022"/>
              <a:gd name="T58" fmla="*/ 992 w 3420"/>
              <a:gd name="T59" fmla="*/ 1490 h 3022"/>
              <a:gd name="T60" fmla="*/ 980 w 3420"/>
              <a:gd name="T61" fmla="*/ 1713 h 3022"/>
              <a:gd name="T62" fmla="*/ 939 w 3420"/>
              <a:gd name="T63" fmla="*/ 1869 h 3022"/>
              <a:gd name="T64" fmla="*/ 887 w 3420"/>
              <a:gd name="T65" fmla="*/ 1966 h 3022"/>
              <a:gd name="T66" fmla="*/ 815 w 3420"/>
              <a:gd name="T67" fmla="*/ 2073 h 3022"/>
              <a:gd name="T68" fmla="*/ 272 w 3420"/>
              <a:gd name="T69" fmla="*/ 2102 h 3022"/>
              <a:gd name="T70" fmla="*/ 151 w 3420"/>
              <a:gd name="T71" fmla="*/ 2053 h 3022"/>
              <a:gd name="T72" fmla="*/ 102 w 3420"/>
              <a:gd name="T73" fmla="*/ 1932 h 3022"/>
              <a:gd name="T74" fmla="*/ 37 w 3420"/>
              <a:gd name="T75" fmla="*/ 1841 h 3022"/>
              <a:gd name="T76" fmla="*/ 8 w 3420"/>
              <a:gd name="T77" fmla="*/ 1640 h 3022"/>
              <a:gd name="T78" fmla="*/ 0 w 3420"/>
              <a:gd name="T79" fmla="*/ 1408 h 3022"/>
              <a:gd name="T80" fmla="*/ 14 w 3420"/>
              <a:gd name="T81" fmla="*/ 1152 h 3022"/>
              <a:gd name="T82" fmla="*/ 80 w 3420"/>
              <a:gd name="T83" fmla="*/ 1007 h 3022"/>
              <a:gd name="T84" fmla="*/ 220 w 3420"/>
              <a:gd name="T85" fmla="*/ 933 h 3022"/>
              <a:gd name="T86" fmla="*/ 178 w 3420"/>
              <a:gd name="T87" fmla="*/ 773 h 3022"/>
              <a:gd name="T88" fmla="*/ 234 w 3420"/>
              <a:gd name="T89" fmla="*/ 592 h 3022"/>
              <a:gd name="T90" fmla="*/ 379 w 3420"/>
              <a:gd name="T91" fmla="*/ 476 h 3022"/>
              <a:gd name="T92" fmla="*/ 476 w 3420"/>
              <a:gd name="T93" fmla="*/ 148 h 3022"/>
              <a:gd name="T94" fmla="*/ 540 w 3420"/>
              <a:gd name="T95" fmla="*/ 42 h 3022"/>
              <a:gd name="T96" fmla="*/ 663 w 3420"/>
              <a:gd name="T97" fmla="*/ 0 h 3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20" h="3022">
                <a:moveTo>
                  <a:pt x="663" y="0"/>
                </a:moveTo>
                <a:lnTo>
                  <a:pt x="1877" y="0"/>
                </a:lnTo>
                <a:lnTo>
                  <a:pt x="1911" y="2"/>
                </a:lnTo>
                <a:lnTo>
                  <a:pt x="1943" y="11"/>
                </a:lnTo>
                <a:lnTo>
                  <a:pt x="1972" y="24"/>
                </a:lnTo>
                <a:lnTo>
                  <a:pt x="1999" y="42"/>
                </a:lnTo>
                <a:lnTo>
                  <a:pt x="2022" y="64"/>
                </a:lnTo>
                <a:lnTo>
                  <a:pt x="2041" y="89"/>
                </a:lnTo>
                <a:lnTo>
                  <a:pt x="2055" y="117"/>
                </a:lnTo>
                <a:lnTo>
                  <a:pt x="2064" y="148"/>
                </a:lnTo>
                <a:lnTo>
                  <a:pt x="2067" y="181"/>
                </a:lnTo>
                <a:lnTo>
                  <a:pt x="2067" y="425"/>
                </a:lnTo>
                <a:lnTo>
                  <a:pt x="2067" y="432"/>
                </a:lnTo>
                <a:lnTo>
                  <a:pt x="3213" y="432"/>
                </a:lnTo>
                <a:lnTo>
                  <a:pt x="3249" y="436"/>
                </a:lnTo>
                <a:lnTo>
                  <a:pt x="3284" y="445"/>
                </a:lnTo>
                <a:lnTo>
                  <a:pt x="3317" y="459"/>
                </a:lnTo>
                <a:lnTo>
                  <a:pt x="3346" y="478"/>
                </a:lnTo>
                <a:lnTo>
                  <a:pt x="3371" y="503"/>
                </a:lnTo>
                <a:lnTo>
                  <a:pt x="3391" y="529"/>
                </a:lnTo>
                <a:lnTo>
                  <a:pt x="3406" y="561"/>
                </a:lnTo>
                <a:lnTo>
                  <a:pt x="3416" y="593"/>
                </a:lnTo>
                <a:lnTo>
                  <a:pt x="3420" y="628"/>
                </a:lnTo>
                <a:lnTo>
                  <a:pt x="3420" y="1688"/>
                </a:lnTo>
                <a:lnTo>
                  <a:pt x="3416" y="1723"/>
                </a:lnTo>
                <a:lnTo>
                  <a:pt x="3406" y="1755"/>
                </a:lnTo>
                <a:lnTo>
                  <a:pt x="3391" y="1787"/>
                </a:lnTo>
                <a:lnTo>
                  <a:pt x="3371" y="1813"/>
                </a:lnTo>
                <a:lnTo>
                  <a:pt x="3346" y="1837"/>
                </a:lnTo>
                <a:lnTo>
                  <a:pt x="3317" y="1857"/>
                </a:lnTo>
                <a:lnTo>
                  <a:pt x="3284" y="1871"/>
                </a:lnTo>
                <a:lnTo>
                  <a:pt x="3249" y="1880"/>
                </a:lnTo>
                <a:lnTo>
                  <a:pt x="3213" y="1883"/>
                </a:lnTo>
                <a:lnTo>
                  <a:pt x="2757" y="1883"/>
                </a:lnTo>
                <a:lnTo>
                  <a:pt x="2757" y="1888"/>
                </a:lnTo>
                <a:lnTo>
                  <a:pt x="2791" y="1893"/>
                </a:lnTo>
                <a:lnTo>
                  <a:pt x="2822" y="1905"/>
                </a:lnTo>
                <a:lnTo>
                  <a:pt x="2850" y="1922"/>
                </a:lnTo>
                <a:lnTo>
                  <a:pt x="2874" y="1945"/>
                </a:lnTo>
                <a:lnTo>
                  <a:pt x="2894" y="1972"/>
                </a:lnTo>
                <a:lnTo>
                  <a:pt x="2909" y="2002"/>
                </a:lnTo>
                <a:lnTo>
                  <a:pt x="2919" y="2036"/>
                </a:lnTo>
                <a:lnTo>
                  <a:pt x="2923" y="2072"/>
                </a:lnTo>
                <a:lnTo>
                  <a:pt x="2923" y="2105"/>
                </a:lnTo>
                <a:lnTo>
                  <a:pt x="2919" y="2132"/>
                </a:lnTo>
                <a:lnTo>
                  <a:pt x="2911" y="2158"/>
                </a:lnTo>
                <a:lnTo>
                  <a:pt x="2896" y="2180"/>
                </a:lnTo>
                <a:lnTo>
                  <a:pt x="2878" y="2198"/>
                </a:lnTo>
                <a:lnTo>
                  <a:pt x="2855" y="2212"/>
                </a:lnTo>
                <a:lnTo>
                  <a:pt x="2830" y="2222"/>
                </a:lnTo>
                <a:lnTo>
                  <a:pt x="2803" y="2224"/>
                </a:lnTo>
                <a:lnTo>
                  <a:pt x="2281" y="2224"/>
                </a:lnTo>
                <a:lnTo>
                  <a:pt x="2278" y="2224"/>
                </a:lnTo>
                <a:lnTo>
                  <a:pt x="2276" y="2224"/>
                </a:lnTo>
                <a:lnTo>
                  <a:pt x="2276" y="2290"/>
                </a:lnTo>
                <a:lnTo>
                  <a:pt x="2275" y="2355"/>
                </a:lnTo>
                <a:lnTo>
                  <a:pt x="2271" y="2423"/>
                </a:lnTo>
                <a:lnTo>
                  <a:pt x="2267" y="2494"/>
                </a:lnTo>
                <a:lnTo>
                  <a:pt x="2261" y="2570"/>
                </a:lnTo>
                <a:lnTo>
                  <a:pt x="2254" y="2652"/>
                </a:lnTo>
                <a:lnTo>
                  <a:pt x="2248" y="2684"/>
                </a:lnTo>
                <a:lnTo>
                  <a:pt x="2237" y="2714"/>
                </a:lnTo>
                <a:lnTo>
                  <a:pt x="2223" y="2741"/>
                </a:lnTo>
                <a:lnTo>
                  <a:pt x="2202" y="2766"/>
                </a:lnTo>
                <a:lnTo>
                  <a:pt x="2179" y="2787"/>
                </a:lnTo>
                <a:lnTo>
                  <a:pt x="2153" y="2804"/>
                </a:lnTo>
                <a:lnTo>
                  <a:pt x="2153" y="2841"/>
                </a:lnTo>
                <a:lnTo>
                  <a:pt x="2149" y="2878"/>
                </a:lnTo>
                <a:lnTo>
                  <a:pt x="2139" y="2912"/>
                </a:lnTo>
                <a:lnTo>
                  <a:pt x="2122" y="2943"/>
                </a:lnTo>
                <a:lnTo>
                  <a:pt x="2101" y="2969"/>
                </a:lnTo>
                <a:lnTo>
                  <a:pt x="2073" y="2991"/>
                </a:lnTo>
                <a:lnTo>
                  <a:pt x="2043" y="3008"/>
                </a:lnTo>
                <a:lnTo>
                  <a:pt x="2009" y="3019"/>
                </a:lnTo>
                <a:lnTo>
                  <a:pt x="1972" y="3022"/>
                </a:lnTo>
                <a:lnTo>
                  <a:pt x="1428" y="3022"/>
                </a:lnTo>
                <a:lnTo>
                  <a:pt x="1392" y="3019"/>
                </a:lnTo>
                <a:lnTo>
                  <a:pt x="1358" y="3008"/>
                </a:lnTo>
                <a:lnTo>
                  <a:pt x="1328" y="2991"/>
                </a:lnTo>
                <a:lnTo>
                  <a:pt x="1301" y="2969"/>
                </a:lnTo>
                <a:lnTo>
                  <a:pt x="1278" y="2943"/>
                </a:lnTo>
                <a:lnTo>
                  <a:pt x="1261" y="2912"/>
                </a:lnTo>
                <a:lnTo>
                  <a:pt x="1252" y="2878"/>
                </a:lnTo>
                <a:lnTo>
                  <a:pt x="1248" y="2841"/>
                </a:lnTo>
                <a:lnTo>
                  <a:pt x="1248" y="2804"/>
                </a:lnTo>
                <a:lnTo>
                  <a:pt x="1222" y="2787"/>
                </a:lnTo>
                <a:lnTo>
                  <a:pt x="1199" y="2766"/>
                </a:lnTo>
                <a:lnTo>
                  <a:pt x="1179" y="2741"/>
                </a:lnTo>
                <a:lnTo>
                  <a:pt x="1163" y="2714"/>
                </a:lnTo>
                <a:lnTo>
                  <a:pt x="1153" y="2684"/>
                </a:lnTo>
                <a:lnTo>
                  <a:pt x="1147" y="2652"/>
                </a:lnTo>
                <a:lnTo>
                  <a:pt x="1139" y="2574"/>
                </a:lnTo>
                <a:lnTo>
                  <a:pt x="1134" y="2501"/>
                </a:lnTo>
                <a:lnTo>
                  <a:pt x="1130" y="2434"/>
                </a:lnTo>
                <a:lnTo>
                  <a:pt x="1127" y="2368"/>
                </a:lnTo>
                <a:lnTo>
                  <a:pt x="1125" y="2305"/>
                </a:lnTo>
                <a:lnTo>
                  <a:pt x="1125" y="2244"/>
                </a:lnTo>
                <a:lnTo>
                  <a:pt x="1125" y="2181"/>
                </a:lnTo>
                <a:lnTo>
                  <a:pt x="1127" y="2116"/>
                </a:lnTo>
                <a:lnTo>
                  <a:pt x="1131" y="2048"/>
                </a:lnTo>
                <a:lnTo>
                  <a:pt x="1136" y="1975"/>
                </a:lnTo>
                <a:lnTo>
                  <a:pt x="1141" y="1897"/>
                </a:lnTo>
                <a:lnTo>
                  <a:pt x="1148" y="1856"/>
                </a:lnTo>
                <a:lnTo>
                  <a:pt x="1161" y="1816"/>
                </a:lnTo>
                <a:lnTo>
                  <a:pt x="1180" y="1779"/>
                </a:lnTo>
                <a:lnTo>
                  <a:pt x="1206" y="1746"/>
                </a:lnTo>
                <a:lnTo>
                  <a:pt x="1235" y="1717"/>
                </a:lnTo>
                <a:lnTo>
                  <a:pt x="1269" y="1692"/>
                </a:lnTo>
                <a:lnTo>
                  <a:pt x="1305" y="1673"/>
                </a:lnTo>
                <a:lnTo>
                  <a:pt x="1345" y="1661"/>
                </a:lnTo>
                <a:lnTo>
                  <a:pt x="1386" y="1654"/>
                </a:lnTo>
                <a:lnTo>
                  <a:pt x="1410" y="1652"/>
                </a:lnTo>
                <a:lnTo>
                  <a:pt x="1387" y="1615"/>
                </a:lnTo>
                <a:lnTo>
                  <a:pt x="1368" y="1576"/>
                </a:lnTo>
                <a:lnTo>
                  <a:pt x="1353" y="1534"/>
                </a:lnTo>
                <a:lnTo>
                  <a:pt x="1344" y="1489"/>
                </a:lnTo>
                <a:lnTo>
                  <a:pt x="1338" y="1490"/>
                </a:lnTo>
                <a:lnTo>
                  <a:pt x="1333" y="1490"/>
                </a:lnTo>
                <a:lnTo>
                  <a:pt x="993" y="1490"/>
                </a:lnTo>
                <a:lnTo>
                  <a:pt x="992" y="1490"/>
                </a:lnTo>
                <a:lnTo>
                  <a:pt x="991" y="1542"/>
                </a:lnTo>
                <a:lnTo>
                  <a:pt x="988" y="1596"/>
                </a:lnTo>
                <a:lnTo>
                  <a:pt x="985" y="1652"/>
                </a:lnTo>
                <a:lnTo>
                  <a:pt x="980" y="1713"/>
                </a:lnTo>
                <a:lnTo>
                  <a:pt x="974" y="1777"/>
                </a:lnTo>
                <a:lnTo>
                  <a:pt x="968" y="1811"/>
                </a:lnTo>
                <a:lnTo>
                  <a:pt x="956" y="1841"/>
                </a:lnTo>
                <a:lnTo>
                  <a:pt x="939" y="1869"/>
                </a:lnTo>
                <a:lnTo>
                  <a:pt x="917" y="1893"/>
                </a:lnTo>
                <a:lnTo>
                  <a:pt x="890" y="1912"/>
                </a:lnTo>
                <a:lnTo>
                  <a:pt x="890" y="1932"/>
                </a:lnTo>
                <a:lnTo>
                  <a:pt x="887" y="1966"/>
                </a:lnTo>
                <a:lnTo>
                  <a:pt x="877" y="1998"/>
                </a:lnTo>
                <a:lnTo>
                  <a:pt x="861" y="2027"/>
                </a:lnTo>
                <a:lnTo>
                  <a:pt x="841" y="2053"/>
                </a:lnTo>
                <a:lnTo>
                  <a:pt x="815" y="2073"/>
                </a:lnTo>
                <a:lnTo>
                  <a:pt x="786" y="2089"/>
                </a:lnTo>
                <a:lnTo>
                  <a:pt x="755" y="2099"/>
                </a:lnTo>
                <a:lnTo>
                  <a:pt x="720" y="2102"/>
                </a:lnTo>
                <a:lnTo>
                  <a:pt x="272" y="2102"/>
                </a:lnTo>
                <a:lnTo>
                  <a:pt x="239" y="2099"/>
                </a:lnTo>
                <a:lnTo>
                  <a:pt x="206" y="2089"/>
                </a:lnTo>
                <a:lnTo>
                  <a:pt x="177" y="2073"/>
                </a:lnTo>
                <a:lnTo>
                  <a:pt x="151" y="2053"/>
                </a:lnTo>
                <a:lnTo>
                  <a:pt x="131" y="2027"/>
                </a:lnTo>
                <a:lnTo>
                  <a:pt x="115" y="1998"/>
                </a:lnTo>
                <a:lnTo>
                  <a:pt x="106" y="1966"/>
                </a:lnTo>
                <a:lnTo>
                  <a:pt x="102" y="1932"/>
                </a:lnTo>
                <a:lnTo>
                  <a:pt x="102" y="1912"/>
                </a:lnTo>
                <a:lnTo>
                  <a:pt x="77" y="1892"/>
                </a:lnTo>
                <a:lnTo>
                  <a:pt x="55" y="1868"/>
                </a:lnTo>
                <a:lnTo>
                  <a:pt x="37" y="1841"/>
                </a:lnTo>
                <a:lnTo>
                  <a:pt x="25" y="1810"/>
                </a:lnTo>
                <a:lnTo>
                  <a:pt x="18" y="1777"/>
                </a:lnTo>
                <a:lnTo>
                  <a:pt x="12" y="1707"/>
                </a:lnTo>
                <a:lnTo>
                  <a:pt x="8" y="1640"/>
                </a:lnTo>
                <a:lnTo>
                  <a:pt x="4" y="1580"/>
                </a:lnTo>
                <a:lnTo>
                  <a:pt x="2" y="1522"/>
                </a:lnTo>
                <a:lnTo>
                  <a:pt x="0" y="1465"/>
                </a:lnTo>
                <a:lnTo>
                  <a:pt x="0" y="1408"/>
                </a:lnTo>
                <a:lnTo>
                  <a:pt x="3" y="1349"/>
                </a:lnTo>
                <a:lnTo>
                  <a:pt x="5" y="1289"/>
                </a:lnTo>
                <a:lnTo>
                  <a:pt x="9" y="1222"/>
                </a:lnTo>
                <a:lnTo>
                  <a:pt x="14" y="1152"/>
                </a:lnTo>
                <a:lnTo>
                  <a:pt x="21" y="1111"/>
                </a:lnTo>
                <a:lnTo>
                  <a:pt x="35" y="1073"/>
                </a:lnTo>
                <a:lnTo>
                  <a:pt x="55" y="1038"/>
                </a:lnTo>
                <a:lnTo>
                  <a:pt x="80" y="1007"/>
                </a:lnTo>
                <a:lnTo>
                  <a:pt x="110" y="980"/>
                </a:lnTo>
                <a:lnTo>
                  <a:pt x="144" y="958"/>
                </a:lnTo>
                <a:lnTo>
                  <a:pt x="181" y="943"/>
                </a:lnTo>
                <a:lnTo>
                  <a:pt x="220" y="933"/>
                </a:lnTo>
                <a:lnTo>
                  <a:pt x="202" y="897"/>
                </a:lnTo>
                <a:lnTo>
                  <a:pt x="189" y="858"/>
                </a:lnTo>
                <a:lnTo>
                  <a:pt x="181" y="817"/>
                </a:lnTo>
                <a:lnTo>
                  <a:pt x="178" y="773"/>
                </a:lnTo>
                <a:lnTo>
                  <a:pt x="182" y="724"/>
                </a:lnTo>
                <a:lnTo>
                  <a:pt x="193" y="677"/>
                </a:lnTo>
                <a:lnTo>
                  <a:pt x="211" y="633"/>
                </a:lnTo>
                <a:lnTo>
                  <a:pt x="234" y="592"/>
                </a:lnTo>
                <a:lnTo>
                  <a:pt x="264" y="556"/>
                </a:lnTo>
                <a:lnTo>
                  <a:pt x="298" y="523"/>
                </a:lnTo>
                <a:lnTo>
                  <a:pt x="336" y="497"/>
                </a:lnTo>
                <a:lnTo>
                  <a:pt x="379" y="476"/>
                </a:lnTo>
                <a:lnTo>
                  <a:pt x="424" y="462"/>
                </a:lnTo>
                <a:lnTo>
                  <a:pt x="472" y="453"/>
                </a:lnTo>
                <a:lnTo>
                  <a:pt x="472" y="181"/>
                </a:lnTo>
                <a:lnTo>
                  <a:pt x="476" y="148"/>
                </a:lnTo>
                <a:lnTo>
                  <a:pt x="484" y="117"/>
                </a:lnTo>
                <a:lnTo>
                  <a:pt x="498" y="89"/>
                </a:lnTo>
                <a:lnTo>
                  <a:pt x="517" y="64"/>
                </a:lnTo>
                <a:lnTo>
                  <a:pt x="540" y="42"/>
                </a:lnTo>
                <a:lnTo>
                  <a:pt x="566" y="24"/>
                </a:lnTo>
                <a:lnTo>
                  <a:pt x="596" y="11"/>
                </a:lnTo>
                <a:lnTo>
                  <a:pt x="629" y="2"/>
                </a:lnTo>
                <a:lnTo>
                  <a:pt x="663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471737" y="4402406"/>
            <a:ext cx="1072283" cy="848327"/>
          </a:xfrm>
          <a:custGeom>
            <a:avLst/>
            <a:gdLst>
              <a:gd name="T0" fmla="*/ 2505 w 2914"/>
              <a:gd name="T1" fmla="*/ 4 h 2368"/>
              <a:gd name="T2" fmla="*/ 2571 w 2914"/>
              <a:gd name="T3" fmla="*/ 45 h 2368"/>
              <a:gd name="T4" fmla="*/ 2597 w 2914"/>
              <a:gd name="T5" fmla="*/ 120 h 2368"/>
              <a:gd name="T6" fmla="*/ 2596 w 2914"/>
              <a:gd name="T7" fmla="*/ 398 h 2368"/>
              <a:gd name="T8" fmla="*/ 2701 w 2914"/>
              <a:gd name="T9" fmla="*/ 466 h 2368"/>
              <a:gd name="T10" fmla="*/ 2766 w 2914"/>
              <a:gd name="T11" fmla="*/ 572 h 2368"/>
              <a:gd name="T12" fmla="*/ 2777 w 2914"/>
              <a:gd name="T13" fmla="*/ 697 h 2368"/>
              <a:gd name="T14" fmla="*/ 2791 w 2914"/>
              <a:gd name="T15" fmla="*/ 781 h 2368"/>
              <a:gd name="T16" fmla="*/ 2868 w 2914"/>
              <a:gd name="T17" fmla="*/ 853 h 2368"/>
              <a:gd name="T18" fmla="*/ 2903 w 2914"/>
              <a:gd name="T19" fmla="*/ 952 h 2368"/>
              <a:gd name="T20" fmla="*/ 2913 w 2914"/>
              <a:gd name="T21" fmla="*/ 1124 h 2368"/>
              <a:gd name="T22" fmla="*/ 2912 w 2914"/>
              <a:gd name="T23" fmla="*/ 1273 h 2368"/>
              <a:gd name="T24" fmla="*/ 2899 w 2914"/>
              <a:gd name="T25" fmla="*/ 1445 h 2368"/>
              <a:gd name="T26" fmla="*/ 2869 w 2914"/>
              <a:gd name="T27" fmla="*/ 1525 h 2368"/>
              <a:gd name="T28" fmla="*/ 2815 w 2914"/>
              <a:gd name="T29" fmla="*/ 2133 h 2368"/>
              <a:gd name="T30" fmla="*/ 2788 w 2914"/>
              <a:gd name="T31" fmla="*/ 2219 h 2368"/>
              <a:gd name="T32" fmla="*/ 2718 w 2914"/>
              <a:gd name="T33" fmla="*/ 2277 h 2368"/>
              <a:gd name="T34" fmla="*/ 2571 w 2914"/>
              <a:gd name="T35" fmla="*/ 2289 h 2368"/>
              <a:gd name="T36" fmla="*/ 2500 w 2914"/>
              <a:gd name="T37" fmla="*/ 2272 h 2368"/>
              <a:gd name="T38" fmla="*/ 2430 w 2914"/>
              <a:gd name="T39" fmla="*/ 2289 h 2368"/>
              <a:gd name="T40" fmla="*/ 2283 w 2914"/>
              <a:gd name="T41" fmla="*/ 2276 h 2368"/>
              <a:gd name="T42" fmla="*/ 2213 w 2914"/>
              <a:gd name="T43" fmla="*/ 2219 h 2368"/>
              <a:gd name="T44" fmla="*/ 2186 w 2914"/>
              <a:gd name="T45" fmla="*/ 2130 h 2368"/>
              <a:gd name="T46" fmla="*/ 2132 w 2914"/>
              <a:gd name="T47" fmla="*/ 1525 h 2368"/>
              <a:gd name="T48" fmla="*/ 2101 w 2914"/>
              <a:gd name="T49" fmla="*/ 1445 h 2368"/>
              <a:gd name="T50" fmla="*/ 2092 w 2914"/>
              <a:gd name="T51" fmla="*/ 1422 h 2368"/>
              <a:gd name="T52" fmla="*/ 1259 w 2914"/>
              <a:gd name="T53" fmla="*/ 1491 h 2368"/>
              <a:gd name="T54" fmla="*/ 1239 w 2914"/>
              <a:gd name="T55" fmla="*/ 2163 h 2368"/>
              <a:gd name="T56" fmla="*/ 1196 w 2914"/>
              <a:gd name="T57" fmla="*/ 2243 h 2368"/>
              <a:gd name="T58" fmla="*/ 1115 w 2914"/>
              <a:gd name="T59" fmla="*/ 2285 h 2368"/>
              <a:gd name="T60" fmla="*/ 973 w 2914"/>
              <a:gd name="T61" fmla="*/ 2287 h 2368"/>
              <a:gd name="T62" fmla="*/ 906 w 2914"/>
              <a:gd name="T63" fmla="*/ 2282 h 2368"/>
              <a:gd name="T64" fmla="*/ 771 w 2914"/>
              <a:gd name="T65" fmla="*/ 2289 h 2368"/>
              <a:gd name="T66" fmla="*/ 698 w 2914"/>
              <a:gd name="T67" fmla="*/ 2302 h 2368"/>
              <a:gd name="T68" fmla="*/ 629 w 2914"/>
              <a:gd name="T69" fmla="*/ 2356 h 2368"/>
              <a:gd name="T70" fmla="*/ 484 w 2914"/>
              <a:gd name="T71" fmla="*/ 2368 h 2368"/>
              <a:gd name="T72" fmla="*/ 414 w 2914"/>
              <a:gd name="T73" fmla="*/ 2351 h 2368"/>
              <a:gd name="T74" fmla="*/ 343 w 2914"/>
              <a:gd name="T75" fmla="*/ 2368 h 2368"/>
              <a:gd name="T76" fmla="*/ 196 w 2914"/>
              <a:gd name="T77" fmla="*/ 2356 h 2368"/>
              <a:gd name="T78" fmla="*/ 126 w 2914"/>
              <a:gd name="T79" fmla="*/ 2298 h 2368"/>
              <a:gd name="T80" fmla="*/ 99 w 2914"/>
              <a:gd name="T81" fmla="*/ 2208 h 2368"/>
              <a:gd name="T82" fmla="*/ 45 w 2914"/>
              <a:gd name="T83" fmla="*/ 1604 h 2368"/>
              <a:gd name="T84" fmla="*/ 15 w 2914"/>
              <a:gd name="T85" fmla="*/ 1524 h 2368"/>
              <a:gd name="T86" fmla="*/ 2 w 2914"/>
              <a:gd name="T87" fmla="*/ 1352 h 2368"/>
              <a:gd name="T88" fmla="*/ 1 w 2914"/>
              <a:gd name="T89" fmla="*/ 1202 h 2368"/>
              <a:gd name="T90" fmla="*/ 11 w 2914"/>
              <a:gd name="T91" fmla="*/ 1030 h 2368"/>
              <a:gd name="T92" fmla="*/ 47 w 2914"/>
              <a:gd name="T93" fmla="*/ 930 h 2368"/>
              <a:gd name="T94" fmla="*/ 127 w 2914"/>
              <a:gd name="T95" fmla="*/ 859 h 2368"/>
              <a:gd name="T96" fmla="*/ 142 w 2914"/>
              <a:gd name="T97" fmla="*/ 775 h 2368"/>
              <a:gd name="T98" fmla="*/ 152 w 2914"/>
              <a:gd name="T99" fmla="*/ 651 h 2368"/>
              <a:gd name="T100" fmla="*/ 220 w 2914"/>
              <a:gd name="T101" fmla="*/ 542 h 2368"/>
              <a:gd name="T102" fmla="*/ 329 w 2914"/>
              <a:gd name="T103" fmla="*/ 474 h 2368"/>
              <a:gd name="T104" fmla="*/ 460 w 2914"/>
              <a:gd name="T105" fmla="*/ 463 h 2368"/>
              <a:gd name="T106" fmla="*/ 576 w 2914"/>
              <a:gd name="T107" fmla="*/ 512 h 2368"/>
              <a:gd name="T108" fmla="*/ 658 w 2914"/>
              <a:gd name="T109" fmla="*/ 602 h 2368"/>
              <a:gd name="T110" fmla="*/ 709 w 2914"/>
              <a:gd name="T111" fmla="*/ 492 h 2368"/>
              <a:gd name="T112" fmla="*/ 800 w 2914"/>
              <a:gd name="T113" fmla="*/ 415 h 2368"/>
              <a:gd name="T114" fmla="*/ 796 w 2914"/>
              <a:gd name="T115" fmla="*/ 120 h 2368"/>
              <a:gd name="T116" fmla="*/ 822 w 2914"/>
              <a:gd name="T117" fmla="*/ 45 h 2368"/>
              <a:gd name="T118" fmla="*/ 889 w 2914"/>
              <a:gd name="T119" fmla="*/ 4 h 2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4" h="2368">
                <a:moveTo>
                  <a:pt x="915" y="0"/>
                </a:moveTo>
                <a:lnTo>
                  <a:pt x="2477" y="0"/>
                </a:lnTo>
                <a:lnTo>
                  <a:pt x="2505" y="4"/>
                </a:lnTo>
                <a:lnTo>
                  <a:pt x="2529" y="12"/>
                </a:lnTo>
                <a:lnTo>
                  <a:pt x="2552" y="27"/>
                </a:lnTo>
                <a:lnTo>
                  <a:pt x="2571" y="45"/>
                </a:lnTo>
                <a:lnTo>
                  <a:pt x="2585" y="67"/>
                </a:lnTo>
                <a:lnTo>
                  <a:pt x="2594" y="92"/>
                </a:lnTo>
                <a:lnTo>
                  <a:pt x="2597" y="120"/>
                </a:lnTo>
                <a:lnTo>
                  <a:pt x="2597" y="385"/>
                </a:lnTo>
                <a:lnTo>
                  <a:pt x="2596" y="391"/>
                </a:lnTo>
                <a:lnTo>
                  <a:pt x="2596" y="398"/>
                </a:lnTo>
                <a:lnTo>
                  <a:pt x="2635" y="415"/>
                </a:lnTo>
                <a:lnTo>
                  <a:pt x="2670" y="438"/>
                </a:lnTo>
                <a:lnTo>
                  <a:pt x="2701" y="466"/>
                </a:lnTo>
                <a:lnTo>
                  <a:pt x="2728" y="497"/>
                </a:lnTo>
                <a:lnTo>
                  <a:pt x="2751" y="534"/>
                </a:lnTo>
                <a:lnTo>
                  <a:pt x="2766" y="572"/>
                </a:lnTo>
                <a:lnTo>
                  <a:pt x="2777" y="615"/>
                </a:lnTo>
                <a:lnTo>
                  <a:pt x="2781" y="659"/>
                </a:lnTo>
                <a:lnTo>
                  <a:pt x="2777" y="697"/>
                </a:lnTo>
                <a:lnTo>
                  <a:pt x="2770" y="733"/>
                </a:lnTo>
                <a:lnTo>
                  <a:pt x="2758" y="767"/>
                </a:lnTo>
                <a:lnTo>
                  <a:pt x="2791" y="781"/>
                </a:lnTo>
                <a:lnTo>
                  <a:pt x="2820" y="801"/>
                </a:lnTo>
                <a:lnTo>
                  <a:pt x="2846" y="825"/>
                </a:lnTo>
                <a:lnTo>
                  <a:pt x="2868" y="853"/>
                </a:lnTo>
                <a:lnTo>
                  <a:pt x="2885" y="883"/>
                </a:lnTo>
                <a:lnTo>
                  <a:pt x="2897" y="917"/>
                </a:lnTo>
                <a:lnTo>
                  <a:pt x="2903" y="952"/>
                </a:lnTo>
                <a:lnTo>
                  <a:pt x="2908" y="1015"/>
                </a:lnTo>
                <a:lnTo>
                  <a:pt x="2910" y="1070"/>
                </a:lnTo>
                <a:lnTo>
                  <a:pt x="2913" y="1124"/>
                </a:lnTo>
                <a:lnTo>
                  <a:pt x="2914" y="1174"/>
                </a:lnTo>
                <a:lnTo>
                  <a:pt x="2914" y="1224"/>
                </a:lnTo>
                <a:lnTo>
                  <a:pt x="2912" y="1273"/>
                </a:lnTo>
                <a:lnTo>
                  <a:pt x="2909" y="1327"/>
                </a:lnTo>
                <a:lnTo>
                  <a:pt x="2905" y="1384"/>
                </a:lnTo>
                <a:lnTo>
                  <a:pt x="2899" y="1445"/>
                </a:lnTo>
                <a:lnTo>
                  <a:pt x="2895" y="1474"/>
                </a:lnTo>
                <a:lnTo>
                  <a:pt x="2884" y="1501"/>
                </a:lnTo>
                <a:lnTo>
                  <a:pt x="2869" y="1525"/>
                </a:lnTo>
                <a:lnTo>
                  <a:pt x="2851" y="1547"/>
                </a:lnTo>
                <a:lnTo>
                  <a:pt x="2829" y="1566"/>
                </a:lnTo>
                <a:lnTo>
                  <a:pt x="2815" y="2133"/>
                </a:lnTo>
                <a:lnTo>
                  <a:pt x="2812" y="2163"/>
                </a:lnTo>
                <a:lnTo>
                  <a:pt x="2803" y="2192"/>
                </a:lnTo>
                <a:lnTo>
                  <a:pt x="2788" y="2219"/>
                </a:lnTo>
                <a:lnTo>
                  <a:pt x="2769" y="2243"/>
                </a:lnTo>
                <a:lnTo>
                  <a:pt x="2745" y="2261"/>
                </a:lnTo>
                <a:lnTo>
                  <a:pt x="2718" y="2277"/>
                </a:lnTo>
                <a:lnTo>
                  <a:pt x="2688" y="2285"/>
                </a:lnTo>
                <a:lnTo>
                  <a:pt x="2656" y="2289"/>
                </a:lnTo>
                <a:lnTo>
                  <a:pt x="2571" y="2289"/>
                </a:lnTo>
                <a:lnTo>
                  <a:pt x="2546" y="2287"/>
                </a:lnTo>
                <a:lnTo>
                  <a:pt x="2522" y="2282"/>
                </a:lnTo>
                <a:lnTo>
                  <a:pt x="2500" y="2272"/>
                </a:lnTo>
                <a:lnTo>
                  <a:pt x="2479" y="2282"/>
                </a:lnTo>
                <a:lnTo>
                  <a:pt x="2455" y="2287"/>
                </a:lnTo>
                <a:lnTo>
                  <a:pt x="2430" y="2289"/>
                </a:lnTo>
                <a:lnTo>
                  <a:pt x="2344" y="2289"/>
                </a:lnTo>
                <a:lnTo>
                  <a:pt x="2313" y="2285"/>
                </a:lnTo>
                <a:lnTo>
                  <a:pt x="2283" y="2276"/>
                </a:lnTo>
                <a:lnTo>
                  <a:pt x="2256" y="2261"/>
                </a:lnTo>
                <a:lnTo>
                  <a:pt x="2232" y="2242"/>
                </a:lnTo>
                <a:lnTo>
                  <a:pt x="2213" y="2219"/>
                </a:lnTo>
                <a:lnTo>
                  <a:pt x="2198" y="2191"/>
                </a:lnTo>
                <a:lnTo>
                  <a:pt x="2189" y="2162"/>
                </a:lnTo>
                <a:lnTo>
                  <a:pt x="2186" y="2130"/>
                </a:lnTo>
                <a:lnTo>
                  <a:pt x="2172" y="1565"/>
                </a:lnTo>
                <a:lnTo>
                  <a:pt x="2150" y="1547"/>
                </a:lnTo>
                <a:lnTo>
                  <a:pt x="2132" y="1525"/>
                </a:lnTo>
                <a:lnTo>
                  <a:pt x="2117" y="1501"/>
                </a:lnTo>
                <a:lnTo>
                  <a:pt x="2106" y="1474"/>
                </a:lnTo>
                <a:lnTo>
                  <a:pt x="2101" y="1445"/>
                </a:lnTo>
                <a:lnTo>
                  <a:pt x="2099" y="1421"/>
                </a:lnTo>
                <a:lnTo>
                  <a:pt x="2095" y="1422"/>
                </a:lnTo>
                <a:lnTo>
                  <a:pt x="2092" y="1422"/>
                </a:lnTo>
                <a:lnTo>
                  <a:pt x="1260" y="1422"/>
                </a:lnTo>
                <a:lnTo>
                  <a:pt x="1260" y="1481"/>
                </a:lnTo>
                <a:lnTo>
                  <a:pt x="1259" y="1491"/>
                </a:lnTo>
                <a:lnTo>
                  <a:pt x="1258" y="1500"/>
                </a:lnTo>
                <a:lnTo>
                  <a:pt x="1242" y="2133"/>
                </a:lnTo>
                <a:lnTo>
                  <a:pt x="1239" y="2163"/>
                </a:lnTo>
                <a:lnTo>
                  <a:pt x="1230" y="2192"/>
                </a:lnTo>
                <a:lnTo>
                  <a:pt x="1215" y="2219"/>
                </a:lnTo>
                <a:lnTo>
                  <a:pt x="1196" y="2243"/>
                </a:lnTo>
                <a:lnTo>
                  <a:pt x="1172" y="2261"/>
                </a:lnTo>
                <a:lnTo>
                  <a:pt x="1145" y="2277"/>
                </a:lnTo>
                <a:lnTo>
                  <a:pt x="1115" y="2285"/>
                </a:lnTo>
                <a:lnTo>
                  <a:pt x="1083" y="2289"/>
                </a:lnTo>
                <a:lnTo>
                  <a:pt x="998" y="2289"/>
                </a:lnTo>
                <a:lnTo>
                  <a:pt x="973" y="2287"/>
                </a:lnTo>
                <a:lnTo>
                  <a:pt x="949" y="2282"/>
                </a:lnTo>
                <a:lnTo>
                  <a:pt x="927" y="2272"/>
                </a:lnTo>
                <a:lnTo>
                  <a:pt x="906" y="2282"/>
                </a:lnTo>
                <a:lnTo>
                  <a:pt x="881" y="2287"/>
                </a:lnTo>
                <a:lnTo>
                  <a:pt x="857" y="2289"/>
                </a:lnTo>
                <a:lnTo>
                  <a:pt x="771" y="2289"/>
                </a:lnTo>
                <a:lnTo>
                  <a:pt x="741" y="2285"/>
                </a:lnTo>
                <a:lnTo>
                  <a:pt x="713" y="2278"/>
                </a:lnTo>
                <a:lnTo>
                  <a:pt x="698" y="2302"/>
                </a:lnTo>
                <a:lnTo>
                  <a:pt x="678" y="2324"/>
                </a:lnTo>
                <a:lnTo>
                  <a:pt x="655" y="2342"/>
                </a:lnTo>
                <a:lnTo>
                  <a:pt x="629" y="2356"/>
                </a:lnTo>
                <a:lnTo>
                  <a:pt x="600" y="2365"/>
                </a:lnTo>
                <a:lnTo>
                  <a:pt x="570" y="2368"/>
                </a:lnTo>
                <a:lnTo>
                  <a:pt x="484" y="2368"/>
                </a:lnTo>
                <a:lnTo>
                  <a:pt x="460" y="2365"/>
                </a:lnTo>
                <a:lnTo>
                  <a:pt x="435" y="2360"/>
                </a:lnTo>
                <a:lnTo>
                  <a:pt x="414" y="2351"/>
                </a:lnTo>
                <a:lnTo>
                  <a:pt x="392" y="2360"/>
                </a:lnTo>
                <a:lnTo>
                  <a:pt x="368" y="2365"/>
                </a:lnTo>
                <a:lnTo>
                  <a:pt x="343" y="2368"/>
                </a:lnTo>
                <a:lnTo>
                  <a:pt x="258" y="2368"/>
                </a:lnTo>
                <a:lnTo>
                  <a:pt x="226" y="2364"/>
                </a:lnTo>
                <a:lnTo>
                  <a:pt x="196" y="2356"/>
                </a:lnTo>
                <a:lnTo>
                  <a:pt x="169" y="2341"/>
                </a:lnTo>
                <a:lnTo>
                  <a:pt x="145" y="2321"/>
                </a:lnTo>
                <a:lnTo>
                  <a:pt x="126" y="2298"/>
                </a:lnTo>
                <a:lnTo>
                  <a:pt x="111" y="2271"/>
                </a:lnTo>
                <a:lnTo>
                  <a:pt x="102" y="2241"/>
                </a:lnTo>
                <a:lnTo>
                  <a:pt x="99" y="2208"/>
                </a:lnTo>
                <a:lnTo>
                  <a:pt x="85" y="1645"/>
                </a:lnTo>
                <a:lnTo>
                  <a:pt x="63" y="1625"/>
                </a:lnTo>
                <a:lnTo>
                  <a:pt x="45" y="1604"/>
                </a:lnTo>
                <a:lnTo>
                  <a:pt x="30" y="1579"/>
                </a:lnTo>
                <a:lnTo>
                  <a:pt x="19" y="1553"/>
                </a:lnTo>
                <a:lnTo>
                  <a:pt x="15" y="1524"/>
                </a:lnTo>
                <a:lnTo>
                  <a:pt x="9" y="1462"/>
                </a:lnTo>
                <a:lnTo>
                  <a:pt x="5" y="1405"/>
                </a:lnTo>
                <a:lnTo>
                  <a:pt x="2" y="1352"/>
                </a:lnTo>
                <a:lnTo>
                  <a:pt x="0" y="1302"/>
                </a:lnTo>
                <a:lnTo>
                  <a:pt x="0" y="1253"/>
                </a:lnTo>
                <a:lnTo>
                  <a:pt x="1" y="1202"/>
                </a:lnTo>
                <a:lnTo>
                  <a:pt x="4" y="1149"/>
                </a:lnTo>
                <a:lnTo>
                  <a:pt x="6" y="1093"/>
                </a:lnTo>
                <a:lnTo>
                  <a:pt x="11" y="1030"/>
                </a:lnTo>
                <a:lnTo>
                  <a:pt x="17" y="994"/>
                </a:lnTo>
                <a:lnTo>
                  <a:pt x="29" y="960"/>
                </a:lnTo>
                <a:lnTo>
                  <a:pt x="47" y="930"/>
                </a:lnTo>
                <a:lnTo>
                  <a:pt x="70" y="902"/>
                </a:lnTo>
                <a:lnTo>
                  <a:pt x="97" y="878"/>
                </a:lnTo>
                <a:lnTo>
                  <a:pt x="127" y="859"/>
                </a:lnTo>
                <a:lnTo>
                  <a:pt x="160" y="844"/>
                </a:lnTo>
                <a:lnTo>
                  <a:pt x="149" y="810"/>
                </a:lnTo>
                <a:lnTo>
                  <a:pt x="142" y="775"/>
                </a:lnTo>
                <a:lnTo>
                  <a:pt x="139" y="738"/>
                </a:lnTo>
                <a:lnTo>
                  <a:pt x="143" y="693"/>
                </a:lnTo>
                <a:lnTo>
                  <a:pt x="152" y="651"/>
                </a:lnTo>
                <a:lnTo>
                  <a:pt x="169" y="611"/>
                </a:lnTo>
                <a:lnTo>
                  <a:pt x="192" y="575"/>
                </a:lnTo>
                <a:lnTo>
                  <a:pt x="220" y="542"/>
                </a:lnTo>
                <a:lnTo>
                  <a:pt x="253" y="514"/>
                </a:lnTo>
                <a:lnTo>
                  <a:pt x="289" y="491"/>
                </a:lnTo>
                <a:lnTo>
                  <a:pt x="329" y="474"/>
                </a:lnTo>
                <a:lnTo>
                  <a:pt x="371" y="465"/>
                </a:lnTo>
                <a:lnTo>
                  <a:pt x="416" y="461"/>
                </a:lnTo>
                <a:lnTo>
                  <a:pt x="460" y="463"/>
                </a:lnTo>
                <a:lnTo>
                  <a:pt x="502" y="474"/>
                </a:lnTo>
                <a:lnTo>
                  <a:pt x="541" y="490"/>
                </a:lnTo>
                <a:lnTo>
                  <a:pt x="576" y="512"/>
                </a:lnTo>
                <a:lnTo>
                  <a:pt x="608" y="537"/>
                </a:lnTo>
                <a:lnTo>
                  <a:pt x="635" y="569"/>
                </a:lnTo>
                <a:lnTo>
                  <a:pt x="658" y="602"/>
                </a:lnTo>
                <a:lnTo>
                  <a:pt x="670" y="564"/>
                </a:lnTo>
                <a:lnTo>
                  <a:pt x="687" y="526"/>
                </a:lnTo>
                <a:lnTo>
                  <a:pt x="709" y="492"/>
                </a:lnTo>
                <a:lnTo>
                  <a:pt x="735" y="462"/>
                </a:lnTo>
                <a:lnTo>
                  <a:pt x="767" y="436"/>
                </a:lnTo>
                <a:lnTo>
                  <a:pt x="800" y="415"/>
                </a:lnTo>
                <a:lnTo>
                  <a:pt x="797" y="399"/>
                </a:lnTo>
                <a:lnTo>
                  <a:pt x="796" y="384"/>
                </a:lnTo>
                <a:lnTo>
                  <a:pt x="796" y="120"/>
                </a:lnTo>
                <a:lnTo>
                  <a:pt x="799" y="92"/>
                </a:lnTo>
                <a:lnTo>
                  <a:pt x="808" y="67"/>
                </a:lnTo>
                <a:lnTo>
                  <a:pt x="822" y="45"/>
                </a:lnTo>
                <a:lnTo>
                  <a:pt x="840" y="27"/>
                </a:lnTo>
                <a:lnTo>
                  <a:pt x="863" y="12"/>
                </a:lnTo>
                <a:lnTo>
                  <a:pt x="889" y="4"/>
                </a:lnTo>
                <a:lnTo>
                  <a:pt x="915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3942" y="3337443"/>
            <a:ext cx="1233057" cy="27295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000" b="1" dirty="0" smtClean="0">
                <a:ea typeface="+mn-ea"/>
                <a:cs typeface="+mn-cs"/>
              </a:rPr>
              <a:t>Airports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158581" y="3321486"/>
            <a:ext cx="2361880" cy="1374338"/>
            <a:chOff x="1256280" y="4033801"/>
            <a:chExt cx="2228445" cy="1419180"/>
          </a:xfrm>
        </p:grpSpPr>
        <p:sp>
          <p:nvSpPr>
            <p:cNvPr id="37" name="Rectangle 36"/>
            <p:cNvSpPr/>
            <p:nvPr/>
          </p:nvSpPr>
          <p:spPr>
            <a:xfrm>
              <a:off x="1256280" y="4033801"/>
              <a:ext cx="2228445" cy="31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ea typeface="ＭＳ Ｐゴシック" pitchFamily="16" charset="-128"/>
                  <a:cs typeface="ＭＳ Ｐゴシック" pitchFamily="-97" charset="-128"/>
                </a:rPr>
                <a:t>Analysis &amp; Visualization</a:t>
              </a: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957" y="4393235"/>
              <a:ext cx="1606715" cy="10597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9156000" y="1555449"/>
            <a:ext cx="2340477" cy="1497896"/>
            <a:chOff x="5193578" y="4044856"/>
            <a:chExt cx="2229005" cy="1556688"/>
          </a:xfrm>
        </p:grpSpPr>
        <p:sp>
          <p:nvSpPr>
            <p:cNvPr id="40" name="AutoShape 61"/>
            <p:cNvSpPr>
              <a:spLocks noChangeArrowheads="1"/>
            </p:cNvSpPr>
            <p:nvPr/>
          </p:nvSpPr>
          <p:spPr bwMode="auto">
            <a:xfrm>
              <a:off x="5193578" y="4044856"/>
              <a:ext cx="2229005" cy="280757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latin typeface="Arial"/>
                  <a:ea typeface="ＭＳ Ｐゴシック" pitchFamily="16" charset="-128"/>
                  <a:cs typeface="ＭＳ Ｐゴシック" pitchFamily="-97" charset="-128"/>
                </a:rPr>
                <a:t>Regulatory Compliance</a:t>
              </a:r>
              <a:endParaRPr lang="en-US" sz="1400" b="1" dirty="0">
                <a:solidFill>
                  <a:schemeClr val="tx1"/>
                </a:solidFill>
                <a:latin typeface="Arial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700" y="4938417"/>
              <a:ext cx="806268" cy="645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333" y="4941314"/>
              <a:ext cx="717949" cy="66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" descr="http://www.validatedsoftware.com/images/customer%20logos/fa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234" y="4337207"/>
              <a:ext cx="823432" cy="843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/>
          <p:cNvSpPr/>
          <p:nvPr/>
        </p:nvSpPr>
        <p:spPr>
          <a:xfrm>
            <a:off x="9116617" y="5008151"/>
            <a:ext cx="2441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ea typeface="ＭＳ Ｐゴシック" pitchFamily="16" charset="-128"/>
                <a:cs typeface="ＭＳ Ｐゴシック" pitchFamily="-97" charset="-128"/>
              </a:rPr>
              <a:t>Airport Ops Infrastructure</a:t>
            </a:r>
            <a:endParaRPr lang="en-US" sz="1400" b="1" dirty="0"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038639" y="1501716"/>
            <a:ext cx="1953933" cy="4810307"/>
            <a:chOff x="7481738" y="1616568"/>
            <a:chExt cx="1953933" cy="4810307"/>
          </a:xfrm>
        </p:grpSpPr>
        <p:sp>
          <p:nvSpPr>
            <p:cNvPr id="50" name="Rectangle 61"/>
            <p:cNvSpPr/>
            <p:nvPr/>
          </p:nvSpPr>
          <p:spPr bwMode="auto">
            <a:xfrm rot="5400000" flipH="1">
              <a:off x="6890619" y="3881823"/>
              <a:ext cx="4810307" cy="279797"/>
            </a:xfrm>
            <a:custGeom>
              <a:avLst/>
              <a:gdLst/>
              <a:ahLst/>
              <a:cxnLst/>
              <a:rect l="l" t="t" r="r" b="b"/>
              <a:pathLst>
                <a:path w="2264203" h="173737">
                  <a:moveTo>
                    <a:pt x="79738" y="173737"/>
                  </a:moveTo>
                  <a:lnTo>
                    <a:pt x="869580" y="173737"/>
                  </a:lnTo>
                  <a:lnTo>
                    <a:pt x="869580" y="173736"/>
                  </a:lnTo>
                  <a:lnTo>
                    <a:pt x="1394624" y="173736"/>
                  </a:lnTo>
                  <a:lnTo>
                    <a:pt x="1394624" y="173737"/>
                  </a:lnTo>
                  <a:lnTo>
                    <a:pt x="2184465" y="173737"/>
                  </a:lnTo>
                  <a:cubicBezTo>
                    <a:pt x="2228503" y="173737"/>
                    <a:pt x="2264203" y="136958"/>
                    <a:pt x="2264203" y="91588"/>
                  </a:cubicBezTo>
                  <a:lnTo>
                    <a:pt x="2264203" y="0"/>
                  </a:lnTo>
                  <a:cubicBezTo>
                    <a:pt x="2264203" y="45370"/>
                    <a:pt x="2228503" y="82149"/>
                    <a:pt x="2184465" y="82149"/>
                  </a:cubicBezTo>
                  <a:lnTo>
                    <a:pt x="1394624" y="82149"/>
                  </a:lnTo>
                  <a:lnTo>
                    <a:pt x="1394624" y="82296"/>
                  </a:lnTo>
                  <a:lnTo>
                    <a:pt x="869580" y="82296"/>
                  </a:lnTo>
                  <a:lnTo>
                    <a:pt x="869580" y="82149"/>
                  </a:lnTo>
                  <a:lnTo>
                    <a:pt x="79738" y="82149"/>
                  </a:lnTo>
                  <a:cubicBezTo>
                    <a:pt x="35700" y="82149"/>
                    <a:pt x="0" y="45370"/>
                    <a:pt x="0" y="0"/>
                  </a:cubicBezTo>
                  <a:lnTo>
                    <a:pt x="0" y="91588"/>
                  </a:lnTo>
                  <a:cubicBezTo>
                    <a:pt x="0" y="136958"/>
                    <a:pt x="35700" y="173737"/>
                    <a:pt x="79738" y="173737"/>
                  </a:cubicBezTo>
                  <a:close/>
                </a:path>
              </a:pathLst>
            </a:custGeom>
            <a:solidFill>
              <a:srgbClr val="FABE3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51" name="Rectangle 61"/>
            <p:cNvSpPr/>
            <p:nvPr/>
          </p:nvSpPr>
          <p:spPr bwMode="auto">
            <a:xfrm rot="10800000" flipH="1">
              <a:off x="7481738" y="3782861"/>
              <a:ext cx="1693608" cy="144124"/>
            </a:xfrm>
            <a:custGeom>
              <a:avLst/>
              <a:gdLst/>
              <a:ahLst/>
              <a:cxnLst/>
              <a:rect l="l" t="t" r="r" b="b"/>
              <a:pathLst>
                <a:path w="3745311" h="91440">
                  <a:moveTo>
                    <a:pt x="3745311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3745311" y="914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alpha val="0"/>
                  </a:schemeClr>
                </a:gs>
                <a:gs pos="100000">
                  <a:srgbClr val="FABE3C"/>
                </a:gs>
              </a:gsLst>
              <a:lin ang="0" scaled="1"/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4" name="AutoShape 61"/>
          <p:cNvSpPr>
            <a:spLocks noChangeArrowheads="1"/>
          </p:cNvSpPr>
          <p:nvPr/>
        </p:nvSpPr>
        <p:spPr bwMode="auto">
          <a:xfrm>
            <a:off x="393345" y="3189507"/>
            <a:ext cx="2579894" cy="78247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ea typeface="ＭＳ Ｐゴシック" pitchFamily="16" charset="-128"/>
                <a:cs typeface="ＭＳ Ｐゴシック" pitchFamily="-97" charset="-128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ea typeface="ＭＳ Ｐゴシック" pitchFamily="16" charset="-128"/>
                <a:cs typeface="ＭＳ Ｐゴシック" pitchFamily="-97" charset="-128"/>
              </a:rPr>
              <a:t>Data &amp; Product Standards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white"/>
              </a:solidFill>
              <a:latin typeface="Arial"/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35369" y="4153131"/>
            <a:ext cx="728943" cy="580678"/>
            <a:chOff x="4584269" y="3366326"/>
            <a:chExt cx="650201" cy="488931"/>
          </a:xfrm>
        </p:grpSpPr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4584269" y="3366326"/>
              <a:ext cx="650201" cy="488931"/>
            </a:xfrm>
            <a:custGeom>
              <a:avLst/>
              <a:gdLst>
                <a:gd name="T0" fmla="*/ 119 w 2536"/>
                <a:gd name="T1" fmla="*/ 0 h 1910"/>
                <a:gd name="T2" fmla="*/ 2417 w 2536"/>
                <a:gd name="T3" fmla="*/ 0 h 1910"/>
                <a:gd name="T4" fmla="*/ 2444 w 2536"/>
                <a:gd name="T5" fmla="*/ 3 h 1910"/>
                <a:gd name="T6" fmla="*/ 2470 w 2536"/>
                <a:gd name="T7" fmla="*/ 13 h 1910"/>
                <a:gd name="T8" fmla="*/ 2492 w 2536"/>
                <a:gd name="T9" fmla="*/ 26 h 1910"/>
                <a:gd name="T10" fmla="*/ 2511 w 2536"/>
                <a:gd name="T11" fmla="*/ 46 h 1910"/>
                <a:gd name="T12" fmla="*/ 2524 w 2536"/>
                <a:gd name="T13" fmla="*/ 68 h 1910"/>
                <a:gd name="T14" fmla="*/ 2534 w 2536"/>
                <a:gd name="T15" fmla="*/ 93 h 1910"/>
                <a:gd name="T16" fmla="*/ 2536 w 2536"/>
                <a:gd name="T17" fmla="*/ 120 h 1910"/>
                <a:gd name="T18" fmla="*/ 2536 w 2536"/>
                <a:gd name="T19" fmla="*/ 1790 h 1910"/>
                <a:gd name="T20" fmla="*/ 2534 w 2536"/>
                <a:gd name="T21" fmla="*/ 1817 h 1910"/>
                <a:gd name="T22" fmla="*/ 2524 w 2536"/>
                <a:gd name="T23" fmla="*/ 1842 h 1910"/>
                <a:gd name="T24" fmla="*/ 2511 w 2536"/>
                <a:gd name="T25" fmla="*/ 1864 h 1910"/>
                <a:gd name="T26" fmla="*/ 2492 w 2536"/>
                <a:gd name="T27" fmla="*/ 1884 h 1910"/>
                <a:gd name="T28" fmla="*/ 2470 w 2536"/>
                <a:gd name="T29" fmla="*/ 1897 h 1910"/>
                <a:gd name="T30" fmla="*/ 2444 w 2536"/>
                <a:gd name="T31" fmla="*/ 1907 h 1910"/>
                <a:gd name="T32" fmla="*/ 2417 w 2536"/>
                <a:gd name="T33" fmla="*/ 1910 h 1910"/>
                <a:gd name="T34" fmla="*/ 119 w 2536"/>
                <a:gd name="T35" fmla="*/ 1910 h 1910"/>
                <a:gd name="T36" fmla="*/ 92 w 2536"/>
                <a:gd name="T37" fmla="*/ 1907 h 1910"/>
                <a:gd name="T38" fmla="*/ 66 w 2536"/>
                <a:gd name="T39" fmla="*/ 1897 h 1910"/>
                <a:gd name="T40" fmla="*/ 44 w 2536"/>
                <a:gd name="T41" fmla="*/ 1884 h 1910"/>
                <a:gd name="T42" fmla="*/ 25 w 2536"/>
                <a:gd name="T43" fmla="*/ 1864 h 1910"/>
                <a:gd name="T44" fmla="*/ 12 w 2536"/>
                <a:gd name="T45" fmla="*/ 1842 h 1910"/>
                <a:gd name="T46" fmla="*/ 2 w 2536"/>
                <a:gd name="T47" fmla="*/ 1817 h 1910"/>
                <a:gd name="T48" fmla="*/ 0 w 2536"/>
                <a:gd name="T49" fmla="*/ 1790 h 1910"/>
                <a:gd name="T50" fmla="*/ 0 w 2536"/>
                <a:gd name="T51" fmla="*/ 120 h 1910"/>
                <a:gd name="T52" fmla="*/ 2 w 2536"/>
                <a:gd name="T53" fmla="*/ 93 h 1910"/>
                <a:gd name="T54" fmla="*/ 12 w 2536"/>
                <a:gd name="T55" fmla="*/ 68 h 1910"/>
                <a:gd name="T56" fmla="*/ 25 w 2536"/>
                <a:gd name="T57" fmla="*/ 46 h 1910"/>
                <a:gd name="T58" fmla="*/ 44 w 2536"/>
                <a:gd name="T59" fmla="*/ 26 h 1910"/>
                <a:gd name="T60" fmla="*/ 66 w 2536"/>
                <a:gd name="T61" fmla="*/ 13 h 1910"/>
                <a:gd name="T62" fmla="*/ 92 w 2536"/>
                <a:gd name="T63" fmla="*/ 3 h 1910"/>
                <a:gd name="T64" fmla="*/ 119 w 2536"/>
                <a:gd name="T65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6" h="1910">
                  <a:moveTo>
                    <a:pt x="119" y="0"/>
                  </a:moveTo>
                  <a:lnTo>
                    <a:pt x="2417" y="0"/>
                  </a:lnTo>
                  <a:lnTo>
                    <a:pt x="2444" y="3"/>
                  </a:lnTo>
                  <a:lnTo>
                    <a:pt x="2470" y="13"/>
                  </a:lnTo>
                  <a:lnTo>
                    <a:pt x="2492" y="26"/>
                  </a:lnTo>
                  <a:lnTo>
                    <a:pt x="2511" y="46"/>
                  </a:lnTo>
                  <a:lnTo>
                    <a:pt x="2524" y="68"/>
                  </a:lnTo>
                  <a:lnTo>
                    <a:pt x="2534" y="93"/>
                  </a:lnTo>
                  <a:lnTo>
                    <a:pt x="2536" y="120"/>
                  </a:lnTo>
                  <a:lnTo>
                    <a:pt x="2536" y="1790"/>
                  </a:lnTo>
                  <a:lnTo>
                    <a:pt x="2534" y="1817"/>
                  </a:lnTo>
                  <a:lnTo>
                    <a:pt x="2524" y="1842"/>
                  </a:lnTo>
                  <a:lnTo>
                    <a:pt x="2511" y="1864"/>
                  </a:lnTo>
                  <a:lnTo>
                    <a:pt x="2492" y="1884"/>
                  </a:lnTo>
                  <a:lnTo>
                    <a:pt x="2470" y="1897"/>
                  </a:lnTo>
                  <a:lnTo>
                    <a:pt x="2444" y="1907"/>
                  </a:lnTo>
                  <a:lnTo>
                    <a:pt x="2417" y="1910"/>
                  </a:lnTo>
                  <a:lnTo>
                    <a:pt x="119" y="1910"/>
                  </a:lnTo>
                  <a:lnTo>
                    <a:pt x="92" y="1907"/>
                  </a:lnTo>
                  <a:lnTo>
                    <a:pt x="66" y="1897"/>
                  </a:lnTo>
                  <a:lnTo>
                    <a:pt x="44" y="1884"/>
                  </a:lnTo>
                  <a:lnTo>
                    <a:pt x="25" y="1864"/>
                  </a:lnTo>
                  <a:lnTo>
                    <a:pt x="12" y="1842"/>
                  </a:lnTo>
                  <a:lnTo>
                    <a:pt x="2" y="1817"/>
                  </a:lnTo>
                  <a:lnTo>
                    <a:pt x="0" y="1790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4" y="26"/>
                  </a:lnTo>
                  <a:lnTo>
                    <a:pt x="66" y="13"/>
                  </a:lnTo>
                  <a:lnTo>
                    <a:pt x="92" y="3"/>
                  </a:lnTo>
                  <a:lnTo>
                    <a:pt x="119" y="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prstClr val="white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614986" y="3397044"/>
              <a:ext cx="588766" cy="427495"/>
              <a:chOff x="4596253" y="3382206"/>
              <a:chExt cx="588766" cy="427495"/>
            </a:xfrm>
          </p:grpSpPr>
          <p:sp>
            <p:nvSpPr>
              <p:cNvPr id="61" name="Rectangle 85"/>
              <p:cNvSpPr>
                <a:spLocks noChangeArrowheads="1"/>
              </p:cNvSpPr>
              <p:nvPr/>
            </p:nvSpPr>
            <p:spPr bwMode="auto">
              <a:xfrm>
                <a:off x="4753684" y="3398725"/>
                <a:ext cx="407016" cy="394457"/>
              </a:xfrm>
              <a:prstGeom prst="rect">
                <a:avLst/>
              </a:prstGeom>
              <a:solidFill>
                <a:srgbClr val="94E6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Freeform 86"/>
              <p:cNvSpPr>
                <a:spLocks noEditPoints="1"/>
              </p:cNvSpPr>
              <p:nvPr/>
            </p:nvSpPr>
            <p:spPr bwMode="auto">
              <a:xfrm>
                <a:off x="4596253" y="3382206"/>
                <a:ext cx="588766" cy="427495"/>
              </a:xfrm>
              <a:custGeom>
                <a:avLst/>
                <a:gdLst>
                  <a:gd name="T0" fmla="*/ 385 w 2298"/>
                  <a:gd name="T1" fmla="*/ 1182 h 1670"/>
                  <a:gd name="T2" fmla="*/ 434 w 2298"/>
                  <a:gd name="T3" fmla="*/ 1204 h 1670"/>
                  <a:gd name="T4" fmla="*/ 455 w 2298"/>
                  <a:gd name="T5" fmla="*/ 1255 h 1670"/>
                  <a:gd name="T6" fmla="*/ 436 w 2298"/>
                  <a:gd name="T7" fmla="*/ 1299 h 1670"/>
                  <a:gd name="T8" fmla="*/ 404 w 2298"/>
                  <a:gd name="T9" fmla="*/ 1316 h 1670"/>
                  <a:gd name="T10" fmla="*/ 450 w 2298"/>
                  <a:gd name="T11" fmla="*/ 1344 h 1670"/>
                  <a:gd name="T12" fmla="*/ 457 w 2298"/>
                  <a:gd name="T13" fmla="*/ 1401 h 1670"/>
                  <a:gd name="T14" fmla="*/ 427 w 2298"/>
                  <a:gd name="T15" fmla="*/ 1444 h 1670"/>
                  <a:gd name="T16" fmla="*/ 375 w 2298"/>
                  <a:gd name="T17" fmla="*/ 1464 h 1670"/>
                  <a:gd name="T18" fmla="*/ 315 w 2298"/>
                  <a:gd name="T19" fmla="*/ 1466 h 1670"/>
                  <a:gd name="T20" fmla="*/ 257 w 2298"/>
                  <a:gd name="T21" fmla="*/ 1456 h 1670"/>
                  <a:gd name="T22" fmla="*/ 304 w 2298"/>
                  <a:gd name="T23" fmla="*/ 1411 h 1670"/>
                  <a:gd name="T24" fmla="*/ 353 w 2298"/>
                  <a:gd name="T25" fmla="*/ 1408 h 1670"/>
                  <a:gd name="T26" fmla="*/ 382 w 2298"/>
                  <a:gd name="T27" fmla="*/ 1389 h 1670"/>
                  <a:gd name="T28" fmla="*/ 379 w 2298"/>
                  <a:gd name="T29" fmla="*/ 1357 h 1670"/>
                  <a:gd name="T30" fmla="*/ 352 w 2298"/>
                  <a:gd name="T31" fmla="*/ 1345 h 1670"/>
                  <a:gd name="T32" fmla="*/ 318 w 2298"/>
                  <a:gd name="T33" fmla="*/ 1344 h 1670"/>
                  <a:gd name="T34" fmla="*/ 321 w 2298"/>
                  <a:gd name="T35" fmla="*/ 1296 h 1670"/>
                  <a:gd name="T36" fmla="*/ 355 w 2298"/>
                  <a:gd name="T37" fmla="*/ 1293 h 1670"/>
                  <a:gd name="T38" fmla="*/ 379 w 2298"/>
                  <a:gd name="T39" fmla="*/ 1275 h 1670"/>
                  <a:gd name="T40" fmla="*/ 374 w 2298"/>
                  <a:gd name="T41" fmla="*/ 1245 h 1670"/>
                  <a:gd name="T42" fmla="*/ 345 w 2298"/>
                  <a:gd name="T43" fmla="*/ 1234 h 1670"/>
                  <a:gd name="T44" fmla="*/ 287 w 2298"/>
                  <a:gd name="T45" fmla="*/ 1239 h 1670"/>
                  <a:gd name="T46" fmla="*/ 291 w 2298"/>
                  <a:gd name="T47" fmla="*/ 1183 h 1670"/>
                  <a:gd name="T48" fmla="*/ 1711 w 2298"/>
                  <a:gd name="T49" fmla="*/ 1111 h 1670"/>
                  <a:gd name="T50" fmla="*/ 2178 w 2298"/>
                  <a:gd name="T51" fmla="*/ 1111 h 1670"/>
                  <a:gd name="T52" fmla="*/ 1179 w 2298"/>
                  <a:gd name="T53" fmla="*/ 1551 h 1670"/>
                  <a:gd name="T54" fmla="*/ 1179 w 2298"/>
                  <a:gd name="T55" fmla="*/ 1111 h 1670"/>
                  <a:gd name="T56" fmla="*/ 1119 w 2298"/>
                  <a:gd name="T57" fmla="*/ 1551 h 1670"/>
                  <a:gd name="T58" fmla="*/ 120 w 2298"/>
                  <a:gd name="T59" fmla="*/ 1111 h 1670"/>
                  <a:gd name="T60" fmla="*/ 587 w 2298"/>
                  <a:gd name="T61" fmla="*/ 1111 h 1670"/>
                  <a:gd name="T62" fmla="*/ 373 w 2298"/>
                  <a:gd name="T63" fmla="*/ 694 h 1670"/>
                  <a:gd name="T64" fmla="*/ 431 w 2298"/>
                  <a:gd name="T65" fmla="*/ 718 h 1670"/>
                  <a:gd name="T66" fmla="*/ 454 w 2298"/>
                  <a:gd name="T67" fmla="*/ 773 h 1670"/>
                  <a:gd name="T68" fmla="*/ 428 w 2298"/>
                  <a:gd name="T69" fmla="*/ 841 h 1670"/>
                  <a:gd name="T70" fmla="*/ 381 w 2298"/>
                  <a:gd name="T71" fmla="*/ 893 h 1670"/>
                  <a:gd name="T72" fmla="*/ 459 w 2298"/>
                  <a:gd name="T73" fmla="*/ 922 h 1670"/>
                  <a:gd name="T74" fmla="*/ 258 w 2298"/>
                  <a:gd name="T75" fmla="*/ 922 h 1670"/>
                  <a:gd name="T76" fmla="*/ 321 w 2298"/>
                  <a:gd name="T77" fmla="*/ 865 h 1670"/>
                  <a:gd name="T78" fmla="*/ 368 w 2298"/>
                  <a:gd name="T79" fmla="*/ 812 h 1670"/>
                  <a:gd name="T80" fmla="*/ 378 w 2298"/>
                  <a:gd name="T81" fmla="*/ 769 h 1670"/>
                  <a:gd name="T82" fmla="*/ 352 w 2298"/>
                  <a:gd name="T83" fmla="*/ 748 h 1670"/>
                  <a:gd name="T84" fmla="*/ 301 w 2298"/>
                  <a:gd name="T85" fmla="*/ 753 h 1670"/>
                  <a:gd name="T86" fmla="*/ 264 w 2298"/>
                  <a:gd name="T87" fmla="*/ 708 h 1670"/>
                  <a:gd name="T88" fmla="*/ 322 w 2298"/>
                  <a:gd name="T89" fmla="*/ 694 h 1670"/>
                  <a:gd name="T90" fmla="*/ 1711 w 2298"/>
                  <a:gd name="T91" fmla="*/ 614 h 1670"/>
                  <a:gd name="T92" fmla="*/ 2178 w 2298"/>
                  <a:gd name="T93" fmla="*/ 614 h 1670"/>
                  <a:gd name="T94" fmla="*/ 1179 w 2298"/>
                  <a:gd name="T95" fmla="*/ 1051 h 1670"/>
                  <a:gd name="T96" fmla="*/ 1179 w 2298"/>
                  <a:gd name="T97" fmla="*/ 614 h 1670"/>
                  <a:gd name="T98" fmla="*/ 1119 w 2298"/>
                  <a:gd name="T99" fmla="*/ 1051 h 1670"/>
                  <a:gd name="T100" fmla="*/ 120 w 2298"/>
                  <a:gd name="T101" fmla="*/ 614 h 1670"/>
                  <a:gd name="T102" fmla="*/ 587 w 2298"/>
                  <a:gd name="T103" fmla="*/ 614 h 1670"/>
                  <a:gd name="T104" fmla="*/ 414 w 2298"/>
                  <a:gd name="T105" fmla="*/ 207 h 1670"/>
                  <a:gd name="T106" fmla="*/ 340 w 2298"/>
                  <a:gd name="T107" fmla="*/ 281 h 1670"/>
                  <a:gd name="T108" fmla="*/ 349 w 2298"/>
                  <a:gd name="T109" fmla="*/ 207 h 1670"/>
                  <a:gd name="T110" fmla="*/ 2178 w 2298"/>
                  <a:gd name="T111" fmla="*/ 553 h 1670"/>
                  <a:gd name="T112" fmla="*/ 1179 w 2298"/>
                  <a:gd name="T113" fmla="*/ 119 h 1670"/>
                  <a:gd name="T114" fmla="*/ 1651 w 2298"/>
                  <a:gd name="T115" fmla="*/ 119 h 1670"/>
                  <a:gd name="T116" fmla="*/ 647 w 2298"/>
                  <a:gd name="T117" fmla="*/ 553 h 1670"/>
                  <a:gd name="T118" fmla="*/ 647 w 2298"/>
                  <a:gd name="T119" fmla="*/ 119 h 1670"/>
                  <a:gd name="T120" fmla="*/ 587 w 2298"/>
                  <a:gd name="T121" fmla="*/ 553 h 1670"/>
                  <a:gd name="T122" fmla="*/ 0 w 2298"/>
                  <a:gd name="T123" fmla="*/ 0 h 1670"/>
                  <a:gd name="T124" fmla="*/ 0 w 2298"/>
                  <a:gd name="T125" fmla="*/ 1670 h 1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98" h="1670">
                    <a:moveTo>
                      <a:pt x="346" y="1178"/>
                    </a:moveTo>
                    <a:lnTo>
                      <a:pt x="366" y="1180"/>
                    </a:lnTo>
                    <a:lnTo>
                      <a:pt x="385" y="1182"/>
                    </a:lnTo>
                    <a:lnTo>
                      <a:pt x="403" y="1187"/>
                    </a:lnTo>
                    <a:lnTo>
                      <a:pt x="420" y="1194"/>
                    </a:lnTo>
                    <a:lnTo>
                      <a:pt x="434" y="1204"/>
                    </a:lnTo>
                    <a:lnTo>
                      <a:pt x="445" y="1217"/>
                    </a:lnTo>
                    <a:lnTo>
                      <a:pt x="453" y="1234"/>
                    </a:lnTo>
                    <a:lnTo>
                      <a:pt x="455" y="1255"/>
                    </a:lnTo>
                    <a:lnTo>
                      <a:pt x="453" y="1273"/>
                    </a:lnTo>
                    <a:lnTo>
                      <a:pt x="447" y="1287"/>
                    </a:lnTo>
                    <a:lnTo>
                      <a:pt x="436" y="1299"/>
                    </a:lnTo>
                    <a:lnTo>
                      <a:pt x="421" y="1309"/>
                    </a:lnTo>
                    <a:lnTo>
                      <a:pt x="404" y="1315"/>
                    </a:lnTo>
                    <a:lnTo>
                      <a:pt x="404" y="1316"/>
                    </a:lnTo>
                    <a:lnTo>
                      <a:pt x="422" y="1322"/>
                    </a:lnTo>
                    <a:lnTo>
                      <a:pt x="438" y="1332"/>
                    </a:lnTo>
                    <a:lnTo>
                      <a:pt x="450" y="1344"/>
                    </a:lnTo>
                    <a:lnTo>
                      <a:pt x="457" y="1361"/>
                    </a:lnTo>
                    <a:lnTo>
                      <a:pt x="460" y="1380"/>
                    </a:lnTo>
                    <a:lnTo>
                      <a:pt x="457" y="1401"/>
                    </a:lnTo>
                    <a:lnTo>
                      <a:pt x="450" y="1418"/>
                    </a:lnTo>
                    <a:lnTo>
                      <a:pt x="440" y="1432"/>
                    </a:lnTo>
                    <a:lnTo>
                      <a:pt x="427" y="1444"/>
                    </a:lnTo>
                    <a:lnTo>
                      <a:pt x="411" y="1453"/>
                    </a:lnTo>
                    <a:lnTo>
                      <a:pt x="393" y="1459"/>
                    </a:lnTo>
                    <a:lnTo>
                      <a:pt x="375" y="1464"/>
                    </a:lnTo>
                    <a:lnTo>
                      <a:pt x="356" y="1466"/>
                    </a:lnTo>
                    <a:lnTo>
                      <a:pt x="338" y="1466"/>
                    </a:lnTo>
                    <a:lnTo>
                      <a:pt x="315" y="1466"/>
                    </a:lnTo>
                    <a:lnTo>
                      <a:pt x="293" y="1464"/>
                    </a:lnTo>
                    <a:lnTo>
                      <a:pt x="274" y="1461"/>
                    </a:lnTo>
                    <a:lnTo>
                      <a:pt x="257" y="1456"/>
                    </a:lnTo>
                    <a:lnTo>
                      <a:pt x="260" y="1398"/>
                    </a:lnTo>
                    <a:lnTo>
                      <a:pt x="280" y="1406"/>
                    </a:lnTo>
                    <a:lnTo>
                      <a:pt x="304" y="1411"/>
                    </a:lnTo>
                    <a:lnTo>
                      <a:pt x="329" y="1412"/>
                    </a:lnTo>
                    <a:lnTo>
                      <a:pt x="341" y="1411"/>
                    </a:lnTo>
                    <a:lnTo>
                      <a:pt x="353" y="1408"/>
                    </a:lnTo>
                    <a:lnTo>
                      <a:pt x="366" y="1404"/>
                    </a:lnTo>
                    <a:lnTo>
                      <a:pt x="375" y="1397"/>
                    </a:lnTo>
                    <a:lnTo>
                      <a:pt x="382" y="1389"/>
                    </a:lnTo>
                    <a:lnTo>
                      <a:pt x="385" y="1375"/>
                    </a:lnTo>
                    <a:lnTo>
                      <a:pt x="384" y="1365"/>
                    </a:lnTo>
                    <a:lnTo>
                      <a:pt x="379" y="1357"/>
                    </a:lnTo>
                    <a:lnTo>
                      <a:pt x="372" y="1351"/>
                    </a:lnTo>
                    <a:lnTo>
                      <a:pt x="362" y="1348"/>
                    </a:lnTo>
                    <a:lnTo>
                      <a:pt x="352" y="1345"/>
                    </a:lnTo>
                    <a:lnTo>
                      <a:pt x="343" y="1344"/>
                    </a:lnTo>
                    <a:lnTo>
                      <a:pt x="335" y="1344"/>
                    </a:lnTo>
                    <a:lnTo>
                      <a:pt x="318" y="1344"/>
                    </a:lnTo>
                    <a:lnTo>
                      <a:pt x="304" y="1345"/>
                    </a:lnTo>
                    <a:lnTo>
                      <a:pt x="304" y="1296"/>
                    </a:lnTo>
                    <a:lnTo>
                      <a:pt x="321" y="1296"/>
                    </a:lnTo>
                    <a:lnTo>
                      <a:pt x="335" y="1296"/>
                    </a:lnTo>
                    <a:lnTo>
                      <a:pt x="345" y="1296"/>
                    </a:lnTo>
                    <a:lnTo>
                      <a:pt x="355" y="1293"/>
                    </a:lnTo>
                    <a:lnTo>
                      <a:pt x="364" y="1290"/>
                    </a:lnTo>
                    <a:lnTo>
                      <a:pt x="373" y="1284"/>
                    </a:lnTo>
                    <a:lnTo>
                      <a:pt x="379" y="1275"/>
                    </a:lnTo>
                    <a:lnTo>
                      <a:pt x="381" y="1265"/>
                    </a:lnTo>
                    <a:lnTo>
                      <a:pt x="379" y="1253"/>
                    </a:lnTo>
                    <a:lnTo>
                      <a:pt x="374" y="1245"/>
                    </a:lnTo>
                    <a:lnTo>
                      <a:pt x="366" y="1239"/>
                    </a:lnTo>
                    <a:lnTo>
                      <a:pt x="356" y="1235"/>
                    </a:lnTo>
                    <a:lnTo>
                      <a:pt x="345" y="1234"/>
                    </a:lnTo>
                    <a:lnTo>
                      <a:pt x="333" y="1234"/>
                    </a:lnTo>
                    <a:lnTo>
                      <a:pt x="309" y="1235"/>
                    </a:lnTo>
                    <a:lnTo>
                      <a:pt x="287" y="1239"/>
                    </a:lnTo>
                    <a:lnTo>
                      <a:pt x="269" y="1245"/>
                    </a:lnTo>
                    <a:lnTo>
                      <a:pt x="265" y="1190"/>
                    </a:lnTo>
                    <a:lnTo>
                      <a:pt x="291" y="1183"/>
                    </a:lnTo>
                    <a:lnTo>
                      <a:pt x="317" y="1180"/>
                    </a:lnTo>
                    <a:lnTo>
                      <a:pt x="346" y="1178"/>
                    </a:lnTo>
                    <a:close/>
                    <a:moveTo>
                      <a:pt x="1711" y="1111"/>
                    </a:moveTo>
                    <a:lnTo>
                      <a:pt x="1711" y="1551"/>
                    </a:lnTo>
                    <a:lnTo>
                      <a:pt x="2178" y="1551"/>
                    </a:lnTo>
                    <a:lnTo>
                      <a:pt x="2178" y="1111"/>
                    </a:lnTo>
                    <a:lnTo>
                      <a:pt x="1711" y="1111"/>
                    </a:lnTo>
                    <a:close/>
                    <a:moveTo>
                      <a:pt x="1179" y="1111"/>
                    </a:moveTo>
                    <a:lnTo>
                      <a:pt x="1179" y="1551"/>
                    </a:lnTo>
                    <a:lnTo>
                      <a:pt x="1651" y="1551"/>
                    </a:lnTo>
                    <a:lnTo>
                      <a:pt x="1651" y="1111"/>
                    </a:lnTo>
                    <a:lnTo>
                      <a:pt x="1179" y="1111"/>
                    </a:lnTo>
                    <a:close/>
                    <a:moveTo>
                      <a:pt x="647" y="1111"/>
                    </a:moveTo>
                    <a:lnTo>
                      <a:pt x="647" y="1551"/>
                    </a:lnTo>
                    <a:lnTo>
                      <a:pt x="1119" y="1551"/>
                    </a:lnTo>
                    <a:lnTo>
                      <a:pt x="1119" y="1111"/>
                    </a:lnTo>
                    <a:lnTo>
                      <a:pt x="647" y="1111"/>
                    </a:lnTo>
                    <a:close/>
                    <a:moveTo>
                      <a:pt x="120" y="1111"/>
                    </a:moveTo>
                    <a:lnTo>
                      <a:pt x="120" y="1551"/>
                    </a:lnTo>
                    <a:lnTo>
                      <a:pt x="587" y="1551"/>
                    </a:lnTo>
                    <a:lnTo>
                      <a:pt x="587" y="1111"/>
                    </a:lnTo>
                    <a:lnTo>
                      <a:pt x="120" y="1111"/>
                    </a:lnTo>
                    <a:close/>
                    <a:moveTo>
                      <a:pt x="346" y="691"/>
                    </a:moveTo>
                    <a:lnTo>
                      <a:pt x="373" y="694"/>
                    </a:lnTo>
                    <a:lnTo>
                      <a:pt x="395" y="698"/>
                    </a:lnTo>
                    <a:lnTo>
                      <a:pt x="415" y="706"/>
                    </a:lnTo>
                    <a:lnTo>
                      <a:pt x="431" y="718"/>
                    </a:lnTo>
                    <a:lnTo>
                      <a:pt x="443" y="732"/>
                    </a:lnTo>
                    <a:lnTo>
                      <a:pt x="451" y="752"/>
                    </a:lnTo>
                    <a:lnTo>
                      <a:pt x="454" y="773"/>
                    </a:lnTo>
                    <a:lnTo>
                      <a:pt x="450" y="796"/>
                    </a:lnTo>
                    <a:lnTo>
                      <a:pt x="442" y="819"/>
                    </a:lnTo>
                    <a:lnTo>
                      <a:pt x="428" y="841"/>
                    </a:lnTo>
                    <a:lnTo>
                      <a:pt x="413" y="860"/>
                    </a:lnTo>
                    <a:lnTo>
                      <a:pt x="397" y="879"/>
                    </a:lnTo>
                    <a:lnTo>
                      <a:pt x="381" y="893"/>
                    </a:lnTo>
                    <a:lnTo>
                      <a:pt x="369" y="905"/>
                    </a:lnTo>
                    <a:lnTo>
                      <a:pt x="349" y="922"/>
                    </a:lnTo>
                    <a:lnTo>
                      <a:pt x="459" y="922"/>
                    </a:lnTo>
                    <a:lnTo>
                      <a:pt x="459" y="974"/>
                    </a:lnTo>
                    <a:lnTo>
                      <a:pt x="258" y="974"/>
                    </a:lnTo>
                    <a:lnTo>
                      <a:pt x="258" y="922"/>
                    </a:lnTo>
                    <a:lnTo>
                      <a:pt x="278" y="903"/>
                    </a:lnTo>
                    <a:lnTo>
                      <a:pt x="300" y="885"/>
                    </a:lnTo>
                    <a:lnTo>
                      <a:pt x="321" y="865"/>
                    </a:lnTo>
                    <a:lnTo>
                      <a:pt x="340" y="847"/>
                    </a:lnTo>
                    <a:lnTo>
                      <a:pt x="356" y="829"/>
                    </a:lnTo>
                    <a:lnTo>
                      <a:pt x="368" y="812"/>
                    </a:lnTo>
                    <a:lnTo>
                      <a:pt x="376" y="796"/>
                    </a:lnTo>
                    <a:lnTo>
                      <a:pt x="379" y="782"/>
                    </a:lnTo>
                    <a:lnTo>
                      <a:pt x="378" y="769"/>
                    </a:lnTo>
                    <a:lnTo>
                      <a:pt x="372" y="759"/>
                    </a:lnTo>
                    <a:lnTo>
                      <a:pt x="363" y="752"/>
                    </a:lnTo>
                    <a:lnTo>
                      <a:pt x="352" y="748"/>
                    </a:lnTo>
                    <a:lnTo>
                      <a:pt x="340" y="747"/>
                    </a:lnTo>
                    <a:lnTo>
                      <a:pt x="321" y="748"/>
                    </a:lnTo>
                    <a:lnTo>
                      <a:pt x="301" y="753"/>
                    </a:lnTo>
                    <a:lnTo>
                      <a:pt x="282" y="759"/>
                    </a:lnTo>
                    <a:lnTo>
                      <a:pt x="266" y="766"/>
                    </a:lnTo>
                    <a:lnTo>
                      <a:pt x="264" y="708"/>
                    </a:lnTo>
                    <a:lnTo>
                      <a:pt x="287" y="701"/>
                    </a:lnTo>
                    <a:lnTo>
                      <a:pt x="306" y="696"/>
                    </a:lnTo>
                    <a:lnTo>
                      <a:pt x="322" y="694"/>
                    </a:lnTo>
                    <a:lnTo>
                      <a:pt x="335" y="692"/>
                    </a:lnTo>
                    <a:lnTo>
                      <a:pt x="346" y="691"/>
                    </a:lnTo>
                    <a:close/>
                    <a:moveTo>
                      <a:pt x="1711" y="614"/>
                    </a:moveTo>
                    <a:lnTo>
                      <a:pt x="1711" y="1051"/>
                    </a:lnTo>
                    <a:lnTo>
                      <a:pt x="2178" y="1051"/>
                    </a:lnTo>
                    <a:lnTo>
                      <a:pt x="2178" y="614"/>
                    </a:lnTo>
                    <a:lnTo>
                      <a:pt x="1711" y="614"/>
                    </a:lnTo>
                    <a:close/>
                    <a:moveTo>
                      <a:pt x="1179" y="614"/>
                    </a:moveTo>
                    <a:lnTo>
                      <a:pt x="1179" y="1051"/>
                    </a:lnTo>
                    <a:lnTo>
                      <a:pt x="1651" y="1051"/>
                    </a:lnTo>
                    <a:lnTo>
                      <a:pt x="1651" y="614"/>
                    </a:lnTo>
                    <a:lnTo>
                      <a:pt x="1179" y="614"/>
                    </a:lnTo>
                    <a:close/>
                    <a:moveTo>
                      <a:pt x="647" y="614"/>
                    </a:moveTo>
                    <a:lnTo>
                      <a:pt x="647" y="1051"/>
                    </a:lnTo>
                    <a:lnTo>
                      <a:pt x="1119" y="1051"/>
                    </a:lnTo>
                    <a:lnTo>
                      <a:pt x="1119" y="614"/>
                    </a:lnTo>
                    <a:lnTo>
                      <a:pt x="647" y="614"/>
                    </a:lnTo>
                    <a:close/>
                    <a:moveTo>
                      <a:pt x="120" y="614"/>
                    </a:moveTo>
                    <a:lnTo>
                      <a:pt x="120" y="1051"/>
                    </a:lnTo>
                    <a:lnTo>
                      <a:pt x="587" y="1051"/>
                    </a:lnTo>
                    <a:lnTo>
                      <a:pt x="587" y="614"/>
                    </a:lnTo>
                    <a:lnTo>
                      <a:pt x="120" y="614"/>
                    </a:lnTo>
                    <a:close/>
                    <a:moveTo>
                      <a:pt x="349" y="207"/>
                    </a:moveTo>
                    <a:lnTo>
                      <a:pt x="414" y="207"/>
                    </a:lnTo>
                    <a:lnTo>
                      <a:pt x="414" y="486"/>
                    </a:lnTo>
                    <a:lnTo>
                      <a:pt x="340" y="486"/>
                    </a:lnTo>
                    <a:lnTo>
                      <a:pt x="340" y="281"/>
                    </a:lnTo>
                    <a:lnTo>
                      <a:pt x="287" y="319"/>
                    </a:lnTo>
                    <a:lnTo>
                      <a:pt x="254" y="269"/>
                    </a:lnTo>
                    <a:lnTo>
                      <a:pt x="349" y="207"/>
                    </a:lnTo>
                    <a:close/>
                    <a:moveTo>
                      <a:pt x="1711" y="119"/>
                    </a:moveTo>
                    <a:lnTo>
                      <a:pt x="1711" y="553"/>
                    </a:lnTo>
                    <a:lnTo>
                      <a:pt x="2178" y="553"/>
                    </a:lnTo>
                    <a:lnTo>
                      <a:pt x="2178" y="119"/>
                    </a:lnTo>
                    <a:lnTo>
                      <a:pt x="1711" y="119"/>
                    </a:lnTo>
                    <a:close/>
                    <a:moveTo>
                      <a:pt x="1179" y="119"/>
                    </a:moveTo>
                    <a:lnTo>
                      <a:pt x="1179" y="553"/>
                    </a:lnTo>
                    <a:lnTo>
                      <a:pt x="1651" y="553"/>
                    </a:lnTo>
                    <a:lnTo>
                      <a:pt x="1651" y="119"/>
                    </a:lnTo>
                    <a:lnTo>
                      <a:pt x="1179" y="119"/>
                    </a:lnTo>
                    <a:close/>
                    <a:moveTo>
                      <a:pt x="647" y="119"/>
                    </a:moveTo>
                    <a:lnTo>
                      <a:pt x="647" y="553"/>
                    </a:lnTo>
                    <a:lnTo>
                      <a:pt x="1119" y="553"/>
                    </a:lnTo>
                    <a:lnTo>
                      <a:pt x="1119" y="119"/>
                    </a:lnTo>
                    <a:lnTo>
                      <a:pt x="647" y="119"/>
                    </a:lnTo>
                    <a:close/>
                    <a:moveTo>
                      <a:pt x="120" y="119"/>
                    </a:moveTo>
                    <a:lnTo>
                      <a:pt x="120" y="553"/>
                    </a:lnTo>
                    <a:lnTo>
                      <a:pt x="587" y="553"/>
                    </a:lnTo>
                    <a:lnTo>
                      <a:pt x="587" y="119"/>
                    </a:lnTo>
                    <a:lnTo>
                      <a:pt x="120" y="119"/>
                    </a:lnTo>
                    <a:close/>
                    <a:moveTo>
                      <a:pt x="0" y="0"/>
                    </a:moveTo>
                    <a:lnTo>
                      <a:pt x="2298" y="0"/>
                    </a:lnTo>
                    <a:lnTo>
                      <a:pt x="2298" y="1670"/>
                    </a:lnTo>
                    <a:lnTo>
                      <a:pt x="0" y="16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67" name="AutoShape 61"/>
          <p:cNvSpPr>
            <a:spLocks noChangeArrowheads="1"/>
          </p:cNvSpPr>
          <p:nvPr/>
        </p:nvSpPr>
        <p:spPr bwMode="auto">
          <a:xfrm>
            <a:off x="544146" y="5062793"/>
            <a:ext cx="2280633" cy="28465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ea typeface="ＭＳ Ｐゴシック" pitchFamily="16" charset="-128"/>
                <a:cs typeface="ＭＳ Ｐゴシック" pitchFamily="-97" charset="-128"/>
              </a:rPr>
              <a:t> Air Navigation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 smtClean="0">
              <a:solidFill>
                <a:schemeClr val="tx1"/>
              </a:solidFill>
              <a:latin typeface="Arial"/>
              <a:ea typeface="ＭＳ Ｐゴシック" pitchFamily="16" charset="-128"/>
              <a:cs typeface="ＭＳ Ｐゴシック" pitchFamily="-97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8" name="Rectangle 61"/>
          <p:cNvSpPr/>
          <p:nvPr/>
        </p:nvSpPr>
        <p:spPr bwMode="auto">
          <a:xfrm rot="16200000" flipH="1">
            <a:off x="766629" y="3763447"/>
            <a:ext cx="4817355" cy="279797"/>
          </a:xfrm>
          <a:custGeom>
            <a:avLst/>
            <a:gdLst/>
            <a:ahLst/>
            <a:cxnLst/>
            <a:rect l="l" t="t" r="r" b="b"/>
            <a:pathLst>
              <a:path w="2264203" h="173737">
                <a:moveTo>
                  <a:pt x="79738" y="173737"/>
                </a:moveTo>
                <a:lnTo>
                  <a:pt x="869580" y="173737"/>
                </a:lnTo>
                <a:lnTo>
                  <a:pt x="869580" y="173736"/>
                </a:lnTo>
                <a:lnTo>
                  <a:pt x="1394624" y="173736"/>
                </a:lnTo>
                <a:lnTo>
                  <a:pt x="1394624" y="173737"/>
                </a:lnTo>
                <a:lnTo>
                  <a:pt x="2184465" y="173737"/>
                </a:lnTo>
                <a:cubicBezTo>
                  <a:pt x="2228503" y="173737"/>
                  <a:pt x="2264203" y="136958"/>
                  <a:pt x="2264203" y="91588"/>
                </a:cubicBezTo>
                <a:lnTo>
                  <a:pt x="2264203" y="0"/>
                </a:lnTo>
                <a:cubicBezTo>
                  <a:pt x="2264203" y="45370"/>
                  <a:pt x="2228503" y="82149"/>
                  <a:pt x="2184465" y="82149"/>
                </a:cubicBezTo>
                <a:lnTo>
                  <a:pt x="1394624" y="82149"/>
                </a:lnTo>
                <a:lnTo>
                  <a:pt x="1394624" y="82296"/>
                </a:lnTo>
                <a:lnTo>
                  <a:pt x="869580" y="82296"/>
                </a:lnTo>
                <a:lnTo>
                  <a:pt x="869580" y="82149"/>
                </a:lnTo>
                <a:lnTo>
                  <a:pt x="79738" y="82149"/>
                </a:lnTo>
                <a:cubicBezTo>
                  <a:pt x="35700" y="82149"/>
                  <a:pt x="0" y="45370"/>
                  <a:pt x="0" y="0"/>
                </a:cubicBezTo>
                <a:lnTo>
                  <a:pt x="0" y="91588"/>
                </a:lnTo>
                <a:cubicBezTo>
                  <a:pt x="0" y="136958"/>
                  <a:pt x="35700" y="173737"/>
                  <a:pt x="79738" y="173737"/>
                </a:cubicBezTo>
                <a:close/>
              </a:path>
            </a:pathLst>
          </a:custGeom>
          <a:solidFill>
            <a:srgbClr val="FABE3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47208" y="3337443"/>
            <a:ext cx="1233057" cy="27295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000" b="1" dirty="0" smtClean="0"/>
              <a:t>Charting</a:t>
            </a:r>
          </a:p>
        </p:txBody>
      </p:sp>
      <p:sp>
        <p:nvSpPr>
          <p:cNvPr id="72" name="AutoShape 61"/>
          <p:cNvSpPr>
            <a:spLocks noChangeArrowheads="1"/>
          </p:cNvSpPr>
          <p:nvPr/>
        </p:nvSpPr>
        <p:spPr bwMode="auto">
          <a:xfrm>
            <a:off x="643772" y="1572016"/>
            <a:ext cx="2111953" cy="51487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Chart Production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982" r="1"/>
          <a:stretch/>
        </p:blipFill>
        <p:spPr>
          <a:xfrm>
            <a:off x="680263" y="1899234"/>
            <a:ext cx="2048327" cy="1125943"/>
          </a:xfrm>
          <a:prstGeom prst="rect">
            <a:avLst/>
          </a:prstGeom>
        </p:spPr>
      </p:pic>
      <p:sp>
        <p:nvSpPr>
          <p:cNvPr id="74" name="Rectangle 61"/>
          <p:cNvSpPr/>
          <p:nvPr/>
        </p:nvSpPr>
        <p:spPr bwMode="auto">
          <a:xfrm flipH="1">
            <a:off x="3285082" y="3673652"/>
            <a:ext cx="1693608" cy="144124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alpha val="0"/>
                </a:schemeClr>
              </a:gs>
              <a:gs pos="100000">
                <a:srgbClr val="FABE3C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5083686" y="2816527"/>
            <a:ext cx="1728427" cy="1526269"/>
            <a:chOff x="11099614" y="2329675"/>
            <a:chExt cx="798189" cy="704833"/>
          </a:xfrm>
        </p:grpSpPr>
        <p:sp useBgFill="1">
          <p:nvSpPr>
            <p:cNvPr id="80" name="Freeform 72"/>
            <p:cNvSpPr>
              <a:spLocks/>
            </p:cNvSpPr>
            <p:nvPr/>
          </p:nvSpPr>
          <p:spPr bwMode="auto">
            <a:xfrm>
              <a:off x="11099614" y="2329675"/>
              <a:ext cx="798189" cy="704833"/>
            </a:xfrm>
            <a:custGeom>
              <a:avLst/>
              <a:gdLst>
                <a:gd name="T0" fmla="*/ 1943 w 3420"/>
                <a:gd name="T1" fmla="*/ 11 h 3022"/>
                <a:gd name="T2" fmla="*/ 2041 w 3420"/>
                <a:gd name="T3" fmla="*/ 89 h 3022"/>
                <a:gd name="T4" fmla="*/ 2067 w 3420"/>
                <a:gd name="T5" fmla="*/ 425 h 3022"/>
                <a:gd name="T6" fmla="*/ 3284 w 3420"/>
                <a:gd name="T7" fmla="*/ 445 h 3022"/>
                <a:gd name="T8" fmla="*/ 3391 w 3420"/>
                <a:gd name="T9" fmla="*/ 529 h 3022"/>
                <a:gd name="T10" fmla="*/ 3420 w 3420"/>
                <a:gd name="T11" fmla="*/ 1688 h 3022"/>
                <a:gd name="T12" fmla="*/ 3371 w 3420"/>
                <a:gd name="T13" fmla="*/ 1813 h 3022"/>
                <a:gd name="T14" fmla="*/ 3249 w 3420"/>
                <a:gd name="T15" fmla="*/ 1880 h 3022"/>
                <a:gd name="T16" fmla="*/ 2791 w 3420"/>
                <a:gd name="T17" fmla="*/ 1893 h 3022"/>
                <a:gd name="T18" fmla="*/ 2894 w 3420"/>
                <a:gd name="T19" fmla="*/ 1972 h 3022"/>
                <a:gd name="T20" fmla="*/ 2923 w 3420"/>
                <a:gd name="T21" fmla="*/ 2105 h 3022"/>
                <a:gd name="T22" fmla="*/ 2878 w 3420"/>
                <a:gd name="T23" fmla="*/ 2198 h 3022"/>
                <a:gd name="T24" fmla="*/ 2281 w 3420"/>
                <a:gd name="T25" fmla="*/ 2224 h 3022"/>
                <a:gd name="T26" fmla="*/ 2275 w 3420"/>
                <a:gd name="T27" fmla="*/ 2355 h 3022"/>
                <a:gd name="T28" fmla="*/ 2254 w 3420"/>
                <a:gd name="T29" fmla="*/ 2652 h 3022"/>
                <a:gd name="T30" fmla="*/ 2202 w 3420"/>
                <a:gd name="T31" fmla="*/ 2766 h 3022"/>
                <a:gd name="T32" fmla="*/ 2149 w 3420"/>
                <a:gd name="T33" fmla="*/ 2878 h 3022"/>
                <a:gd name="T34" fmla="*/ 2073 w 3420"/>
                <a:gd name="T35" fmla="*/ 2991 h 3022"/>
                <a:gd name="T36" fmla="*/ 1428 w 3420"/>
                <a:gd name="T37" fmla="*/ 3022 h 3022"/>
                <a:gd name="T38" fmla="*/ 1301 w 3420"/>
                <a:gd name="T39" fmla="*/ 2969 h 3022"/>
                <a:gd name="T40" fmla="*/ 1248 w 3420"/>
                <a:gd name="T41" fmla="*/ 2841 h 3022"/>
                <a:gd name="T42" fmla="*/ 1179 w 3420"/>
                <a:gd name="T43" fmla="*/ 2741 h 3022"/>
                <a:gd name="T44" fmla="*/ 1139 w 3420"/>
                <a:gd name="T45" fmla="*/ 2574 h 3022"/>
                <a:gd name="T46" fmla="*/ 1125 w 3420"/>
                <a:gd name="T47" fmla="*/ 2305 h 3022"/>
                <a:gd name="T48" fmla="*/ 1131 w 3420"/>
                <a:gd name="T49" fmla="*/ 2048 h 3022"/>
                <a:gd name="T50" fmla="*/ 1161 w 3420"/>
                <a:gd name="T51" fmla="*/ 1816 h 3022"/>
                <a:gd name="T52" fmla="*/ 1269 w 3420"/>
                <a:gd name="T53" fmla="*/ 1692 h 3022"/>
                <a:gd name="T54" fmla="*/ 1410 w 3420"/>
                <a:gd name="T55" fmla="*/ 1652 h 3022"/>
                <a:gd name="T56" fmla="*/ 1344 w 3420"/>
                <a:gd name="T57" fmla="*/ 1489 h 3022"/>
                <a:gd name="T58" fmla="*/ 992 w 3420"/>
                <a:gd name="T59" fmla="*/ 1490 h 3022"/>
                <a:gd name="T60" fmla="*/ 980 w 3420"/>
                <a:gd name="T61" fmla="*/ 1713 h 3022"/>
                <a:gd name="T62" fmla="*/ 939 w 3420"/>
                <a:gd name="T63" fmla="*/ 1869 h 3022"/>
                <a:gd name="T64" fmla="*/ 887 w 3420"/>
                <a:gd name="T65" fmla="*/ 1966 h 3022"/>
                <a:gd name="T66" fmla="*/ 815 w 3420"/>
                <a:gd name="T67" fmla="*/ 2073 h 3022"/>
                <a:gd name="T68" fmla="*/ 272 w 3420"/>
                <a:gd name="T69" fmla="*/ 2102 h 3022"/>
                <a:gd name="T70" fmla="*/ 151 w 3420"/>
                <a:gd name="T71" fmla="*/ 2053 h 3022"/>
                <a:gd name="T72" fmla="*/ 102 w 3420"/>
                <a:gd name="T73" fmla="*/ 1932 h 3022"/>
                <a:gd name="T74" fmla="*/ 37 w 3420"/>
                <a:gd name="T75" fmla="*/ 1841 h 3022"/>
                <a:gd name="T76" fmla="*/ 8 w 3420"/>
                <a:gd name="T77" fmla="*/ 1640 h 3022"/>
                <a:gd name="T78" fmla="*/ 0 w 3420"/>
                <a:gd name="T79" fmla="*/ 1408 h 3022"/>
                <a:gd name="T80" fmla="*/ 14 w 3420"/>
                <a:gd name="T81" fmla="*/ 1152 h 3022"/>
                <a:gd name="T82" fmla="*/ 80 w 3420"/>
                <a:gd name="T83" fmla="*/ 1007 h 3022"/>
                <a:gd name="T84" fmla="*/ 220 w 3420"/>
                <a:gd name="T85" fmla="*/ 933 h 3022"/>
                <a:gd name="T86" fmla="*/ 178 w 3420"/>
                <a:gd name="T87" fmla="*/ 773 h 3022"/>
                <a:gd name="T88" fmla="*/ 234 w 3420"/>
                <a:gd name="T89" fmla="*/ 592 h 3022"/>
                <a:gd name="T90" fmla="*/ 379 w 3420"/>
                <a:gd name="T91" fmla="*/ 476 h 3022"/>
                <a:gd name="T92" fmla="*/ 476 w 3420"/>
                <a:gd name="T93" fmla="*/ 148 h 3022"/>
                <a:gd name="T94" fmla="*/ 540 w 3420"/>
                <a:gd name="T95" fmla="*/ 42 h 3022"/>
                <a:gd name="T96" fmla="*/ 663 w 3420"/>
                <a:gd name="T97" fmla="*/ 0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20" h="3022">
                  <a:moveTo>
                    <a:pt x="663" y="0"/>
                  </a:moveTo>
                  <a:lnTo>
                    <a:pt x="1877" y="0"/>
                  </a:lnTo>
                  <a:lnTo>
                    <a:pt x="1911" y="2"/>
                  </a:lnTo>
                  <a:lnTo>
                    <a:pt x="1943" y="11"/>
                  </a:lnTo>
                  <a:lnTo>
                    <a:pt x="1972" y="24"/>
                  </a:lnTo>
                  <a:lnTo>
                    <a:pt x="1999" y="42"/>
                  </a:lnTo>
                  <a:lnTo>
                    <a:pt x="2022" y="64"/>
                  </a:lnTo>
                  <a:lnTo>
                    <a:pt x="2041" y="89"/>
                  </a:lnTo>
                  <a:lnTo>
                    <a:pt x="2055" y="117"/>
                  </a:lnTo>
                  <a:lnTo>
                    <a:pt x="2064" y="148"/>
                  </a:lnTo>
                  <a:lnTo>
                    <a:pt x="2067" y="181"/>
                  </a:lnTo>
                  <a:lnTo>
                    <a:pt x="2067" y="425"/>
                  </a:lnTo>
                  <a:lnTo>
                    <a:pt x="2067" y="432"/>
                  </a:lnTo>
                  <a:lnTo>
                    <a:pt x="3213" y="432"/>
                  </a:lnTo>
                  <a:lnTo>
                    <a:pt x="3249" y="436"/>
                  </a:lnTo>
                  <a:lnTo>
                    <a:pt x="3284" y="445"/>
                  </a:lnTo>
                  <a:lnTo>
                    <a:pt x="3317" y="459"/>
                  </a:lnTo>
                  <a:lnTo>
                    <a:pt x="3346" y="478"/>
                  </a:lnTo>
                  <a:lnTo>
                    <a:pt x="3371" y="503"/>
                  </a:lnTo>
                  <a:lnTo>
                    <a:pt x="3391" y="529"/>
                  </a:lnTo>
                  <a:lnTo>
                    <a:pt x="3406" y="561"/>
                  </a:lnTo>
                  <a:lnTo>
                    <a:pt x="3416" y="593"/>
                  </a:lnTo>
                  <a:lnTo>
                    <a:pt x="3420" y="628"/>
                  </a:lnTo>
                  <a:lnTo>
                    <a:pt x="3420" y="1688"/>
                  </a:lnTo>
                  <a:lnTo>
                    <a:pt x="3416" y="1723"/>
                  </a:lnTo>
                  <a:lnTo>
                    <a:pt x="3406" y="1755"/>
                  </a:lnTo>
                  <a:lnTo>
                    <a:pt x="3391" y="1787"/>
                  </a:lnTo>
                  <a:lnTo>
                    <a:pt x="3371" y="1813"/>
                  </a:lnTo>
                  <a:lnTo>
                    <a:pt x="3346" y="1837"/>
                  </a:lnTo>
                  <a:lnTo>
                    <a:pt x="3317" y="1857"/>
                  </a:lnTo>
                  <a:lnTo>
                    <a:pt x="3284" y="1871"/>
                  </a:lnTo>
                  <a:lnTo>
                    <a:pt x="3249" y="1880"/>
                  </a:lnTo>
                  <a:lnTo>
                    <a:pt x="3213" y="1883"/>
                  </a:lnTo>
                  <a:lnTo>
                    <a:pt x="2757" y="1883"/>
                  </a:lnTo>
                  <a:lnTo>
                    <a:pt x="2757" y="1888"/>
                  </a:lnTo>
                  <a:lnTo>
                    <a:pt x="2791" y="1893"/>
                  </a:lnTo>
                  <a:lnTo>
                    <a:pt x="2822" y="1905"/>
                  </a:lnTo>
                  <a:lnTo>
                    <a:pt x="2850" y="1922"/>
                  </a:lnTo>
                  <a:lnTo>
                    <a:pt x="2874" y="1945"/>
                  </a:lnTo>
                  <a:lnTo>
                    <a:pt x="2894" y="1972"/>
                  </a:lnTo>
                  <a:lnTo>
                    <a:pt x="2909" y="2002"/>
                  </a:lnTo>
                  <a:lnTo>
                    <a:pt x="2919" y="2036"/>
                  </a:lnTo>
                  <a:lnTo>
                    <a:pt x="2923" y="2072"/>
                  </a:lnTo>
                  <a:lnTo>
                    <a:pt x="2923" y="2105"/>
                  </a:lnTo>
                  <a:lnTo>
                    <a:pt x="2919" y="2132"/>
                  </a:lnTo>
                  <a:lnTo>
                    <a:pt x="2911" y="2158"/>
                  </a:lnTo>
                  <a:lnTo>
                    <a:pt x="2896" y="2180"/>
                  </a:lnTo>
                  <a:lnTo>
                    <a:pt x="2878" y="2198"/>
                  </a:lnTo>
                  <a:lnTo>
                    <a:pt x="2855" y="2212"/>
                  </a:lnTo>
                  <a:lnTo>
                    <a:pt x="2830" y="2222"/>
                  </a:lnTo>
                  <a:lnTo>
                    <a:pt x="2803" y="2224"/>
                  </a:lnTo>
                  <a:lnTo>
                    <a:pt x="2281" y="2224"/>
                  </a:lnTo>
                  <a:lnTo>
                    <a:pt x="2278" y="2224"/>
                  </a:lnTo>
                  <a:lnTo>
                    <a:pt x="2276" y="2224"/>
                  </a:lnTo>
                  <a:lnTo>
                    <a:pt x="2276" y="2290"/>
                  </a:lnTo>
                  <a:lnTo>
                    <a:pt x="2275" y="2355"/>
                  </a:lnTo>
                  <a:lnTo>
                    <a:pt x="2271" y="2423"/>
                  </a:lnTo>
                  <a:lnTo>
                    <a:pt x="2267" y="2494"/>
                  </a:lnTo>
                  <a:lnTo>
                    <a:pt x="2261" y="2570"/>
                  </a:lnTo>
                  <a:lnTo>
                    <a:pt x="2254" y="2652"/>
                  </a:lnTo>
                  <a:lnTo>
                    <a:pt x="2248" y="2684"/>
                  </a:lnTo>
                  <a:lnTo>
                    <a:pt x="2237" y="2714"/>
                  </a:lnTo>
                  <a:lnTo>
                    <a:pt x="2223" y="2741"/>
                  </a:lnTo>
                  <a:lnTo>
                    <a:pt x="2202" y="2766"/>
                  </a:lnTo>
                  <a:lnTo>
                    <a:pt x="2179" y="2787"/>
                  </a:lnTo>
                  <a:lnTo>
                    <a:pt x="2153" y="2804"/>
                  </a:lnTo>
                  <a:lnTo>
                    <a:pt x="2153" y="2841"/>
                  </a:lnTo>
                  <a:lnTo>
                    <a:pt x="2149" y="2878"/>
                  </a:lnTo>
                  <a:lnTo>
                    <a:pt x="2139" y="2912"/>
                  </a:lnTo>
                  <a:lnTo>
                    <a:pt x="2122" y="2943"/>
                  </a:lnTo>
                  <a:lnTo>
                    <a:pt x="2101" y="2969"/>
                  </a:lnTo>
                  <a:lnTo>
                    <a:pt x="2073" y="2991"/>
                  </a:lnTo>
                  <a:lnTo>
                    <a:pt x="2043" y="3008"/>
                  </a:lnTo>
                  <a:lnTo>
                    <a:pt x="2009" y="3019"/>
                  </a:lnTo>
                  <a:lnTo>
                    <a:pt x="1972" y="3022"/>
                  </a:lnTo>
                  <a:lnTo>
                    <a:pt x="1428" y="3022"/>
                  </a:lnTo>
                  <a:lnTo>
                    <a:pt x="1392" y="3019"/>
                  </a:lnTo>
                  <a:lnTo>
                    <a:pt x="1358" y="3008"/>
                  </a:lnTo>
                  <a:lnTo>
                    <a:pt x="1328" y="2991"/>
                  </a:lnTo>
                  <a:lnTo>
                    <a:pt x="1301" y="2969"/>
                  </a:lnTo>
                  <a:lnTo>
                    <a:pt x="1278" y="2943"/>
                  </a:lnTo>
                  <a:lnTo>
                    <a:pt x="1261" y="2912"/>
                  </a:lnTo>
                  <a:lnTo>
                    <a:pt x="1252" y="2878"/>
                  </a:lnTo>
                  <a:lnTo>
                    <a:pt x="1248" y="2841"/>
                  </a:lnTo>
                  <a:lnTo>
                    <a:pt x="1248" y="2804"/>
                  </a:lnTo>
                  <a:lnTo>
                    <a:pt x="1222" y="2787"/>
                  </a:lnTo>
                  <a:lnTo>
                    <a:pt x="1199" y="2766"/>
                  </a:lnTo>
                  <a:lnTo>
                    <a:pt x="1179" y="2741"/>
                  </a:lnTo>
                  <a:lnTo>
                    <a:pt x="1163" y="2714"/>
                  </a:lnTo>
                  <a:lnTo>
                    <a:pt x="1153" y="2684"/>
                  </a:lnTo>
                  <a:lnTo>
                    <a:pt x="1147" y="2652"/>
                  </a:lnTo>
                  <a:lnTo>
                    <a:pt x="1139" y="2574"/>
                  </a:lnTo>
                  <a:lnTo>
                    <a:pt x="1134" y="2501"/>
                  </a:lnTo>
                  <a:lnTo>
                    <a:pt x="1130" y="2434"/>
                  </a:lnTo>
                  <a:lnTo>
                    <a:pt x="1127" y="2368"/>
                  </a:lnTo>
                  <a:lnTo>
                    <a:pt x="1125" y="2305"/>
                  </a:lnTo>
                  <a:lnTo>
                    <a:pt x="1125" y="2244"/>
                  </a:lnTo>
                  <a:lnTo>
                    <a:pt x="1125" y="2181"/>
                  </a:lnTo>
                  <a:lnTo>
                    <a:pt x="1127" y="2116"/>
                  </a:lnTo>
                  <a:lnTo>
                    <a:pt x="1131" y="2048"/>
                  </a:lnTo>
                  <a:lnTo>
                    <a:pt x="1136" y="1975"/>
                  </a:lnTo>
                  <a:lnTo>
                    <a:pt x="1141" y="1897"/>
                  </a:lnTo>
                  <a:lnTo>
                    <a:pt x="1148" y="1856"/>
                  </a:lnTo>
                  <a:lnTo>
                    <a:pt x="1161" y="1816"/>
                  </a:lnTo>
                  <a:lnTo>
                    <a:pt x="1180" y="1779"/>
                  </a:lnTo>
                  <a:lnTo>
                    <a:pt x="1206" y="1746"/>
                  </a:lnTo>
                  <a:lnTo>
                    <a:pt x="1235" y="1717"/>
                  </a:lnTo>
                  <a:lnTo>
                    <a:pt x="1269" y="1692"/>
                  </a:lnTo>
                  <a:lnTo>
                    <a:pt x="1305" y="1673"/>
                  </a:lnTo>
                  <a:lnTo>
                    <a:pt x="1345" y="1661"/>
                  </a:lnTo>
                  <a:lnTo>
                    <a:pt x="1386" y="1654"/>
                  </a:lnTo>
                  <a:lnTo>
                    <a:pt x="1410" y="1652"/>
                  </a:lnTo>
                  <a:lnTo>
                    <a:pt x="1387" y="1615"/>
                  </a:lnTo>
                  <a:lnTo>
                    <a:pt x="1368" y="1576"/>
                  </a:lnTo>
                  <a:lnTo>
                    <a:pt x="1353" y="1534"/>
                  </a:lnTo>
                  <a:lnTo>
                    <a:pt x="1344" y="1489"/>
                  </a:lnTo>
                  <a:lnTo>
                    <a:pt x="1338" y="1490"/>
                  </a:lnTo>
                  <a:lnTo>
                    <a:pt x="1333" y="1490"/>
                  </a:lnTo>
                  <a:lnTo>
                    <a:pt x="993" y="1490"/>
                  </a:lnTo>
                  <a:lnTo>
                    <a:pt x="992" y="1490"/>
                  </a:lnTo>
                  <a:lnTo>
                    <a:pt x="991" y="1542"/>
                  </a:lnTo>
                  <a:lnTo>
                    <a:pt x="988" y="1596"/>
                  </a:lnTo>
                  <a:lnTo>
                    <a:pt x="985" y="1652"/>
                  </a:lnTo>
                  <a:lnTo>
                    <a:pt x="980" y="1713"/>
                  </a:lnTo>
                  <a:lnTo>
                    <a:pt x="974" y="1777"/>
                  </a:lnTo>
                  <a:lnTo>
                    <a:pt x="968" y="1811"/>
                  </a:lnTo>
                  <a:lnTo>
                    <a:pt x="956" y="1841"/>
                  </a:lnTo>
                  <a:lnTo>
                    <a:pt x="939" y="1869"/>
                  </a:lnTo>
                  <a:lnTo>
                    <a:pt x="917" y="1893"/>
                  </a:lnTo>
                  <a:lnTo>
                    <a:pt x="890" y="1912"/>
                  </a:lnTo>
                  <a:lnTo>
                    <a:pt x="890" y="1932"/>
                  </a:lnTo>
                  <a:lnTo>
                    <a:pt x="887" y="1966"/>
                  </a:lnTo>
                  <a:lnTo>
                    <a:pt x="877" y="1998"/>
                  </a:lnTo>
                  <a:lnTo>
                    <a:pt x="861" y="2027"/>
                  </a:lnTo>
                  <a:lnTo>
                    <a:pt x="841" y="2053"/>
                  </a:lnTo>
                  <a:lnTo>
                    <a:pt x="815" y="2073"/>
                  </a:lnTo>
                  <a:lnTo>
                    <a:pt x="786" y="2089"/>
                  </a:lnTo>
                  <a:lnTo>
                    <a:pt x="755" y="2099"/>
                  </a:lnTo>
                  <a:lnTo>
                    <a:pt x="720" y="2102"/>
                  </a:lnTo>
                  <a:lnTo>
                    <a:pt x="272" y="2102"/>
                  </a:lnTo>
                  <a:lnTo>
                    <a:pt x="239" y="2099"/>
                  </a:lnTo>
                  <a:lnTo>
                    <a:pt x="206" y="2089"/>
                  </a:lnTo>
                  <a:lnTo>
                    <a:pt x="177" y="2073"/>
                  </a:lnTo>
                  <a:lnTo>
                    <a:pt x="151" y="2053"/>
                  </a:lnTo>
                  <a:lnTo>
                    <a:pt x="131" y="2027"/>
                  </a:lnTo>
                  <a:lnTo>
                    <a:pt x="115" y="1998"/>
                  </a:lnTo>
                  <a:lnTo>
                    <a:pt x="106" y="1966"/>
                  </a:lnTo>
                  <a:lnTo>
                    <a:pt x="102" y="1932"/>
                  </a:lnTo>
                  <a:lnTo>
                    <a:pt x="102" y="1912"/>
                  </a:lnTo>
                  <a:lnTo>
                    <a:pt x="77" y="1892"/>
                  </a:lnTo>
                  <a:lnTo>
                    <a:pt x="55" y="1868"/>
                  </a:lnTo>
                  <a:lnTo>
                    <a:pt x="37" y="1841"/>
                  </a:lnTo>
                  <a:lnTo>
                    <a:pt x="25" y="1810"/>
                  </a:lnTo>
                  <a:lnTo>
                    <a:pt x="18" y="1777"/>
                  </a:lnTo>
                  <a:lnTo>
                    <a:pt x="12" y="1707"/>
                  </a:lnTo>
                  <a:lnTo>
                    <a:pt x="8" y="1640"/>
                  </a:lnTo>
                  <a:lnTo>
                    <a:pt x="4" y="1580"/>
                  </a:lnTo>
                  <a:lnTo>
                    <a:pt x="2" y="1522"/>
                  </a:lnTo>
                  <a:lnTo>
                    <a:pt x="0" y="1465"/>
                  </a:lnTo>
                  <a:lnTo>
                    <a:pt x="0" y="1408"/>
                  </a:lnTo>
                  <a:lnTo>
                    <a:pt x="3" y="1349"/>
                  </a:lnTo>
                  <a:lnTo>
                    <a:pt x="5" y="1289"/>
                  </a:lnTo>
                  <a:lnTo>
                    <a:pt x="9" y="1222"/>
                  </a:lnTo>
                  <a:lnTo>
                    <a:pt x="14" y="1152"/>
                  </a:lnTo>
                  <a:lnTo>
                    <a:pt x="21" y="1111"/>
                  </a:lnTo>
                  <a:lnTo>
                    <a:pt x="35" y="1073"/>
                  </a:lnTo>
                  <a:lnTo>
                    <a:pt x="55" y="1038"/>
                  </a:lnTo>
                  <a:lnTo>
                    <a:pt x="80" y="1007"/>
                  </a:lnTo>
                  <a:lnTo>
                    <a:pt x="110" y="980"/>
                  </a:lnTo>
                  <a:lnTo>
                    <a:pt x="144" y="958"/>
                  </a:lnTo>
                  <a:lnTo>
                    <a:pt x="181" y="943"/>
                  </a:lnTo>
                  <a:lnTo>
                    <a:pt x="220" y="933"/>
                  </a:lnTo>
                  <a:lnTo>
                    <a:pt x="202" y="897"/>
                  </a:lnTo>
                  <a:lnTo>
                    <a:pt x="189" y="858"/>
                  </a:lnTo>
                  <a:lnTo>
                    <a:pt x="181" y="817"/>
                  </a:lnTo>
                  <a:lnTo>
                    <a:pt x="178" y="773"/>
                  </a:lnTo>
                  <a:lnTo>
                    <a:pt x="182" y="724"/>
                  </a:lnTo>
                  <a:lnTo>
                    <a:pt x="193" y="677"/>
                  </a:lnTo>
                  <a:lnTo>
                    <a:pt x="211" y="633"/>
                  </a:lnTo>
                  <a:lnTo>
                    <a:pt x="234" y="592"/>
                  </a:lnTo>
                  <a:lnTo>
                    <a:pt x="264" y="556"/>
                  </a:lnTo>
                  <a:lnTo>
                    <a:pt x="298" y="523"/>
                  </a:lnTo>
                  <a:lnTo>
                    <a:pt x="336" y="497"/>
                  </a:lnTo>
                  <a:lnTo>
                    <a:pt x="379" y="476"/>
                  </a:lnTo>
                  <a:lnTo>
                    <a:pt x="424" y="462"/>
                  </a:lnTo>
                  <a:lnTo>
                    <a:pt x="472" y="453"/>
                  </a:lnTo>
                  <a:lnTo>
                    <a:pt x="472" y="181"/>
                  </a:lnTo>
                  <a:lnTo>
                    <a:pt x="476" y="148"/>
                  </a:lnTo>
                  <a:lnTo>
                    <a:pt x="484" y="117"/>
                  </a:lnTo>
                  <a:lnTo>
                    <a:pt x="498" y="89"/>
                  </a:lnTo>
                  <a:lnTo>
                    <a:pt x="517" y="64"/>
                  </a:lnTo>
                  <a:lnTo>
                    <a:pt x="540" y="42"/>
                  </a:lnTo>
                  <a:lnTo>
                    <a:pt x="566" y="24"/>
                  </a:lnTo>
                  <a:lnTo>
                    <a:pt x="596" y="11"/>
                  </a:lnTo>
                  <a:lnTo>
                    <a:pt x="629" y="2"/>
                  </a:lnTo>
                  <a:lnTo>
                    <a:pt x="66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11127620" y="2462707"/>
              <a:ext cx="474946" cy="543795"/>
            </a:xfrm>
            <a:custGeom>
              <a:avLst/>
              <a:gdLst>
                <a:gd name="T0" fmla="*/ 1688 w 2036"/>
                <a:gd name="T1" fmla="*/ 1188 h 2331"/>
                <a:gd name="T2" fmla="*/ 1886 w 2036"/>
                <a:gd name="T3" fmla="*/ 1201 h 2331"/>
                <a:gd name="T4" fmla="*/ 1987 w 2036"/>
                <a:gd name="T5" fmla="*/ 1255 h 2331"/>
                <a:gd name="T6" fmla="*/ 2026 w 2036"/>
                <a:gd name="T7" fmla="*/ 1411 h 2331"/>
                <a:gd name="T8" fmla="*/ 2036 w 2036"/>
                <a:gd name="T9" fmla="*/ 1672 h 2331"/>
                <a:gd name="T10" fmla="*/ 2028 w 2036"/>
                <a:gd name="T11" fmla="*/ 1921 h 2331"/>
                <a:gd name="T12" fmla="*/ 2000 w 2036"/>
                <a:gd name="T13" fmla="*/ 2106 h 2331"/>
                <a:gd name="T14" fmla="*/ 1936 w 2036"/>
                <a:gd name="T15" fmla="*/ 2137 h 2331"/>
                <a:gd name="T16" fmla="*/ 1921 w 2036"/>
                <a:gd name="T17" fmla="*/ 2141 h 2331"/>
                <a:gd name="T18" fmla="*/ 1902 w 2036"/>
                <a:gd name="T19" fmla="*/ 2305 h 2331"/>
                <a:gd name="T20" fmla="*/ 1308 w 2036"/>
                <a:gd name="T21" fmla="*/ 2331 h 2331"/>
                <a:gd name="T22" fmla="*/ 1250 w 2036"/>
                <a:gd name="T23" fmla="*/ 2288 h 2331"/>
                <a:gd name="T24" fmla="*/ 1236 w 2036"/>
                <a:gd name="T25" fmla="*/ 2141 h 2331"/>
                <a:gd name="T26" fmla="*/ 1213 w 2036"/>
                <a:gd name="T27" fmla="*/ 2135 h 2331"/>
                <a:gd name="T28" fmla="*/ 1151 w 2036"/>
                <a:gd name="T29" fmla="*/ 2089 h 2331"/>
                <a:gd name="T30" fmla="*/ 1129 w 2036"/>
                <a:gd name="T31" fmla="*/ 1855 h 2331"/>
                <a:gd name="T32" fmla="*/ 1125 w 2036"/>
                <a:gd name="T33" fmla="*/ 1610 h 2331"/>
                <a:gd name="T34" fmla="*/ 1140 w 2036"/>
                <a:gd name="T35" fmla="*/ 1334 h 2331"/>
                <a:gd name="T36" fmla="*/ 1195 w 2036"/>
                <a:gd name="T37" fmla="*/ 1234 h 2331"/>
                <a:gd name="T38" fmla="*/ 1334 w 2036"/>
                <a:gd name="T39" fmla="*/ 1198 h 2331"/>
                <a:gd name="T40" fmla="*/ 1510 w 2036"/>
                <a:gd name="T41" fmla="*/ 1187 h 2331"/>
                <a:gd name="T42" fmla="*/ 1624 w 2036"/>
                <a:gd name="T43" fmla="*/ 622 h 2331"/>
                <a:gd name="T44" fmla="*/ 1758 w 2036"/>
                <a:gd name="T45" fmla="*/ 691 h 2331"/>
                <a:gd name="T46" fmla="*/ 1826 w 2036"/>
                <a:gd name="T47" fmla="*/ 824 h 2331"/>
                <a:gd name="T48" fmla="*/ 1802 w 2036"/>
                <a:gd name="T49" fmla="*/ 976 h 2331"/>
                <a:gd name="T50" fmla="*/ 1696 w 2036"/>
                <a:gd name="T51" fmla="*/ 1082 h 2331"/>
                <a:gd name="T52" fmla="*/ 1545 w 2036"/>
                <a:gd name="T53" fmla="*/ 1106 h 2331"/>
                <a:gd name="T54" fmla="*/ 1411 w 2036"/>
                <a:gd name="T55" fmla="*/ 1037 h 2331"/>
                <a:gd name="T56" fmla="*/ 1342 w 2036"/>
                <a:gd name="T57" fmla="*/ 904 h 2331"/>
                <a:gd name="T58" fmla="*/ 1366 w 2036"/>
                <a:gd name="T59" fmla="*/ 752 h 2331"/>
                <a:gd name="T60" fmla="*/ 1472 w 2036"/>
                <a:gd name="T61" fmla="*/ 646 h 2331"/>
                <a:gd name="T62" fmla="*/ 362 w 2036"/>
                <a:gd name="T63" fmla="*/ 466 h 2331"/>
                <a:gd name="T64" fmla="*/ 491 w 2036"/>
                <a:gd name="T65" fmla="*/ 470 h 2331"/>
                <a:gd name="T66" fmla="*/ 655 w 2036"/>
                <a:gd name="T67" fmla="*/ 484 h 2331"/>
                <a:gd name="T68" fmla="*/ 733 w 2036"/>
                <a:gd name="T69" fmla="*/ 562 h 2331"/>
                <a:gd name="T70" fmla="*/ 751 w 2036"/>
                <a:gd name="T71" fmla="*/ 781 h 2331"/>
                <a:gd name="T72" fmla="*/ 748 w 2036"/>
                <a:gd name="T73" fmla="*/ 1002 h 2331"/>
                <a:gd name="T74" fmla="*/ 729 w 2036"/>
                <a:gd name="T75" fmla="*/ 1215 h 2331"/>
                <a:gd name="T76" fmla="*/ 669 w 2036"/>
                <a:gd name="T77" fmla="*/ 1250 h 2331"/>
                <a:gd name="T78" fmla="*/ 658 w 2036"/>
                <a:gd name="T79" fmla="*/ 1255 h 2331"/>
                <a:gd name="T80" fmla="*/ 641 w 2036"/>
                <a:gd name="T81" fmla="*/ 1390 h 2331"/>
                <a:gd name="T82" fmla="*/ 152 w 2036"/>
                <a:gd name="T83" fmla="*/ 1411 h 2331"/>
                <a:gd name="T84" fmla="*/ 104 w 2036"/>
                <a:gd name="T85" fmla="*/ 1375 h 2331"/>
                <a:gd name="T86" fmla="*/ 92 w 2036"/>
                <a:gd name="T87" fmla="*/ 1253 h 2331"/>
                <a:gd name="T88" fmla="*/ 74 w 2036"/>
                <a:gd name="T89" fmla="*/ 1250 h 2331"/>
                <a:gd name="T90" fmla="*/ 18 w 2036"/>
                <a:gd name="T91" fmla="*/ 1194 h 2331"/>
                <a:gd name="T92" fmla="*/ 1 w 2036"/>
                <a:gd name="T93" fmla="*/ 946 h 2331"/>
                <a:gd name="T94" fmla="*/ 5 w 2036"/>
                <a:gd name="T95" fmla="*/ 721 h 2331"/>
                <a:gd name="T96" fmla="*/ 31 w 2036"/>
                <a:gd name="T97" fmla="*/ 536 h 2331"/>
                <a:gd name="T98" fmla="*/ 123 w 2036"/>
                <a:gd name="T99" fmla="*/ 480 h 2331"/>
                <a:gd name="T100" fmla="*/ 297 w 2036"/>
                <a:gd name="T101" fmla="*/ 469 h 2331"/>
                <a:gd name="T102" fmla="*/ 416 w 2036"/>
                <a:gd name="T103" fmla="*/ 3 h 2331"/>
                <a:gd name="T104" fmla="*/ 534 w 2036"/>
                <a:gd name="T105" fmla="*/ 71 h 2331"/>
                <a:gd name="T106" fmla="*/ 582 w 2036"/>
                <a:gd name="T107" fmla="*/ 201 h 2331"/>
                <a:gd name="T108" fmla="*/ 534 w 2036"/>
                <a:gd name="T109" fmla="*/ 332 h 2331"/>
                <a:gd name="T110" fmla="*/ 416 w 2036"/>
                <a:gd name="T111" fmla="*/ 400 h 2331"/>
                <a:gd name="T112" fmla="*/ 278 w 2036"/>
                <a:gd name="T113" fmla="*/ 376 h 2331"/>
                <a:gd name="T114" fmla="*/ 190 w 2036"/>
                <a:gd name="T115" fmla="*/ 272 h 2331"/>
                <a:gd name="T116" fmla="*/ 190 w 2036"/>
                <a:gd name="T117" fmla="*/ 131 h 2331"/>
                <a:gd name="T118" fmla="*/ 278 w 2036"/>
                <a:gd name="T119" fmla="*/ 27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6" h="2331">
                  <a:moveTo>
                    <a:pt x="1580" y="1186"/>
                  </a:moveTo>
                  <a:lnTo>
                    <a:pt x="1614" y="1186"/>
                  </a:lnTo>
                  <a:lnTo>
                    <a:pt x="1650" y="1187"/>
                  </a:lnTo>
                  <a:lnTo>
                    <a:pt x="1688" y="1188"/>
                  </a:lnTo>
                  <a:lnTo>
                    <a:pt x="1729" y="1190"/>
                  </a:lnTo>
                  <a:lnTo>
                    <a:pt x="1775" y="1194"/>
                  </a:lnTo>
                  <a:lnTo>
                    <a:pt x="1827" y="1198"/>
                  </a:lnTo>
                  <a:lnTo>
                    <a:pt x="1886" y="1201"/>
                  </a:lnTo>
                  <a:lnTo>
                    <a:pt x="1915" y="1206"/>
                  </a:lnTo>
                  <a:lnTo>
                    <a:pt x="1942" y="1218"/>
                  </a:lnTo>
                  <a:lnTo>
                    <a:pt x="1966" y="1234"/>
                  </a:lnTo>
                  <a:lnTo>
                    <a:pt x="1987" y="1255"/>
                  </a:lnTo>
                  <a:lnTo>
                    <a:pt x="2004" y="1279"/>
                  </a:lnTo>
                  <a:lnTo>
                    <a:pt x="2014" y="1305"/>
                  </a:lnTo>
                  <a:lnTo>
                    <a:pt x="2020" y="1334"/>
                  </a:lnTo>
                  <a:lnTo>
                    <a:pt x="2026" y="1411"/>
                  </a:lnTo>
                  <a:lnTo>
                    <a:pt x="2030" y="1482"/>
                  </a:lnTo>
                  <a:lnTo>
                    <a:pt x="2034" y="1547"/>
                  </a:lnTo>
                  <a:lnTo>
                    <a:pt x="2036" y="1610"/>
                  </a:lnTo>
                  <a:lnTo>
                    <a:pt x="2036" y="1672"/>
                  </a:lnTo>
                  <a:lnTo>
                    <a:pt x="2036" y="1731"/>
                  </a:lnTo>
                  <a:lnTo>
                    <a:pt x="2035" y="1793"/>
                  </a:lnTo>
                  <a:lnTo>
                    <a:pt x="2031" y="1855"/>
                  </a:lnTo>
                  <a:lnTo>
                    <a:pt x="2028" y="1921"/>
                  </a:lnTo>
                  <a:lnTo>
                    <a:pt x="2022" y="1992"/>
                  </a:lnTo>
                  <a:lnTo>
                    <a:pt x="2016" y="2068"/>
                  </a:lnTo>
                  <a:lnTo>
                    <a:pt x="2011" y="2089"/>
                  </a:lnTo>
                  <a:lnTo>
                    <a:pt x="2000" y="2106"/>
                  </a:lnTo>
                  <a:lnTo>
                    <a:pt x="1985" y="2120"/>
                  </a:lnTo>
                  <a:lnTo>
                    <a:pt x="1967" y="2131"/>
                  </a:lnTo>
                  <a:lnTo>
                    <a:pt x="1948" y="2135"/>
                  </a:lnTo>
                  <a:lnTo>
                    <a:pt x="1936" y="2137"/>
                  </a:lnTo>
                  <a:lnTo>
                    <a:pt x="1930" y="2138"/>
                  </a:lnTo>
                  <a:lnTo>
                    <a:pt x="1927" y="2140"/>
                  </a:lnTo>
                  <a:lnTo>
                    <a:pt x="1925" y="2141"/>
                  </a:lnTo>
                  <a:lnTo>
                    <a:pt x="1921" y="2141"/>
                  </a:lnTo>
                  <a:lnTo>
                    <a:pt x="1913" y="2142"/>
                  </a:lnTo>
                  <a:lnTo>
                    <a:pt x="1913" y="2269"/>
                  </a:lnTo>
                  <a:lnTo>
                    <a:pt x="1910" y="2288"/>
                  </a:lnTo>
                  <a:lnTo>
                    <a:pt x="1902" y="2305"/>
                  </a:lnTo>
                  <a:lnTo>
                    <a:pt x="1889" y="2319"/>
                  </a:lnTo>
                  <a:lnTo>
                    <a:pt x="1872" y="2327"/>
                  </a:lnTo>
                  <a:lnTo>
                    <a:pt x="1852" y="2331"/>
                  </a:lnTo>
                  <a:lnTo>
                    <a:pt x="1308" y="2331"/>
                  </a:lnTo>
                  <a:lnTo>
                    <a:pt x="1289" y="2327"/>
                  </a:lnTo>
                  <a:lnTo>
                    <a:pt x="1272" y="2319"/>
                  </a:lnTo>
                  <a:lnTo>
                    <a:pt x="1259" y="2305"/>
                  </a:lnTo>
                  <a:lnTo>
                    <a:pt x="1250" y="2288"/>
                  </a:lnTo>
                  <a:lnTo>
                    <a:pt x="1248" y="2269"/>
                  </a:lnTo>
                  <a:lnTo>
                    <a:pt x="1248" y="2142"/>
                  </a:lnTo>
                  <a:lnTo>
                    <a:pt x="1239" y="2141"/>
                  </a:lnTo>
                  <a:lnTo>
                    <a:pt x="1236" y="2141"/>
                  </a:lnTo>
                  <a:lnTo>
                    <a:pt x="1233" y="2140"/>
                  </a:lnTo>
                  <a:lnTo>
                    <a:pt x="1231" y="2138"/>
                  </a:lnTo>
                  <a:lnTo>
                    <a:pt x="1225" y="2137"/>
                  </a:lnTo>
                  <a:lnTo>
                    <a:pt x="1213" y="2135"/>
                  </a:lnTo>
                  <a:lnTo>
                    <a:pt x="1193" y="2131"/>
                  </a:lnTo>
                  <a:lnTo>
                    <a:pt x="1175" y="2120"/>
                  </a:lnTo>
                  <a:lnTo>
                    <a:pt x="1161" y="2106"/>
                  </a:lnTo>
                  <a:lnTo>
                    <a:pt x="1151" y="2089"/>
                  </a:lnTo>
                  <a:lnTo>
                    <a:pt x="1145" y="2068"/>
                  </a:lnTo>
                  <a:lnTo>
                    <a:pt x="1139" y="1992"/>
                  </a:lnTo>
                  <a:lnTo>
                    <a:pt x="1133" y="1921"/>
                  </a:lnTo>
                  <a:lnTo>
                    <a:pt x="1129" y="1855"/>
                  </a:lnTo>
                  <a:lnTo>
                    <a:pt x="1126" y="1793"/>
                  </a:lnTo>
                  <a:lnTo>
                    <a:pt x="1125" y="1731"/>
                  </a:lnTo>
                  <a:lnTo>
                    <a:pt x="1125" y="1672"/>
                  </a:lnTo>
                  <a:lnTo>
                    <a:pt x="1125" y="1610"/>
                  </a:lnTo>
                  <a:lnTo>
                    <a:pt x="1127" y="1547"/>
                  </a:lnTo>
                  <a:lnTo>
                    <a:pt x="1131" y="1482"/>
                  </a:lnTo>
                  <a:lnTo>
                    <a:pt x="1134" y="1411"/>
                  </a:lnTo>
                  <a:lnTo>
                    <a:pt x="1140" y="1334"/>
                  </a:lnTo>
                  <a:lnTo>
                    <a:pt x="1146" y="1305"/>
                  </a:lnTo>
                  <a:lnTo>
                    <a:pt x="1157" y="1279"/>
                  </a:lnTo>
                  <a:lnTo>
                    <a:pt x="1174" y="1255"/>
                  </a:lnTo>
                  <a:lnTo>
                    <a:pt x="1195" y="1234"/>
                  </a:lnTo>
                  <a:lnTo>
                    <a:pt x="1219" y="1218"/>
                  </a:lnTo>
                  <a:lnTo>
                    <a:pt x="1245" y="1206"/>
                  </a:lnTo>
                  <a:lnTo>
                    <a:pt x="1274" y="1201"/>
                  </a:lnTo>
                  <a:lnTo>
                    <a:pt x="1334" y="1198"/>
                  </a:lnTo>
                  <a:lnTo>
                    <a:pt x="1386" y="1194"/>
                  </a:lnTo>
                  <a:lnTo>
                    <a:pt x="1432" y="1190"/>
                  </a:lnTo>
                  <a:lnTo>
                    <a:pt x="1473" y="1188"/>
                  </a:lnTo>
                  <a:lnTo>
                    <a:pt x="1510" y="1187"/>
                  </a:lnTo>
                  <a:lnTo>
                    <a:pt x="1546" y="1186"/>
                  </a:lnTo>
                  <a:lnTo>
                    <a:pt x="1580" y="1186"/>
                  </a:lnTo>
                  <a:close/>
                  <a:moveTo>
                    <a:pt x="1584" y="620"/>
                  </a:moveTo>
                  <a:lnTo>
                    <a:pt x="1624" y="622"/>
                  </a:lnTo>
                  <a:lnTo>
                    <a:pt x="1661" y="632"/>
                  </a:lnTo>
                  <a:lnTo>
                    <a:pt x="1696" y="646"/>
                  </a:lnTo>
                  <a:lnTo>
                    <a:pt x="1729" y="667"/>
                  </a:lnTo>
                  <a:lnTo>
                    <a:pt x="1758" y="691"/>
                  </a:lnTo>
                  <a:lnTo>
                    <a:pt x="1782" y="720"/>
                  </a:lnTo>
                  <a:lnTo>
                    <a:pt x="1802" y="752"/>
                  </a:lnTo>
                  <a:lnTo>
                    <a:pt x="1817" y="787"/>
                  </a:lnTo>
                  <a:lnTo>
                    <a:pt x="1826" y="824"/>
                  </a:lnTo>
                  <a:lnTo>
                    <a:pt x="1829" y="864"/>
                  </a:lnTo>
                  <a:lnTo>
                    <a:pt x="1826" y="904"/>
                  </a:lnTo>
                  <a:lnTo>
                    <a:pt x="1817" y="941"/>
                  </a:lnTo>
                  <a:lnTo>
                    <a:pt x="1802" y="976"/>
                  </a:lnTo>
                  <a:lnTo>
                    <a:pt x="1782" y="1009"/>
                  </a:lnTo>
                  <a:lnTo>
                    <a:pt x="1758" y="1037"/>
                  </a:lnTo>
                  <a:lnTo>
                    <a:pt x="1729" y="1062"/>
                  </a:lnTo>
                  <a:lnTo>
                    <a:pt x="1696" y="1082"/>
                  </a:lnTo>
                  <a:lnTo>
                    <a:pt x="1661" y="1097"/>
                  </a:lnTo>
                  <a:lnTo>
                    <a:pt x="1624" y="1106"/>
                  </a:lnTo>
                  <a:lnTo>
                    <a:pt x="1584" y="1109"/>
                  </a:lnTo>
                  <a:lnTo>
                    <a:pt x="1545" y="1106"/>
                  </a:lnTo>
                  <a:lnTo>
                    <a:pt x="1507" y="1097"/>
                  </a:lnTo>
                  <a:lnTo>
                    <a:pt x="1472" y="1082"/>
                  </a:lnTo>
                  <a:lnTo>
                    <a:pt x="1440" y="1062"/>
                  </a:lnTo>
                  <a:lnTo>
                    <a:pt x="1411" y="1037"/>
                  </a:lnTo>
                  <a:lnTo>
                    <a:pt x="1387" y="1009"/>
                  </a:lnTo>
                  <a:lnTo>
                    <a:pt x="1366" y="976"/>
                  </a:lnTo>
                  <a:lnTo>
                    <a:pt x="1352" y="941"/>
                  </a:lnTo>
                  <a:lnTo>
                    <a:pt x="1342" y="904"/>
                  </a:lnTo>
                  <a:lnTo>
                    <a:pt x="1340" y="864"/>
                  </a:lnTo>
                  <a:lnTo>
                    <a:pt x="1342" y="824"/>
                  </a:lnTo>
                  <a:lnTo>
                    <a:pt x="1352" y="787"/>
                  </a:lnTo>
                  <a:lnTo>
                    <a:pt x="1366" y="752"/>
                  </a:lnTo>
                  <a:lnTo>
                    <a:pt x="1387" y="720"/>
                  </a:lnTo>
                  <a:lnTo>
                    <a:pt x="1411" y="691"/>
                  </a:lnTo>
                  <a:lnTo>
                    <a:pt x="1440" y="667"/>
                  </a:lnTo>
                  <a:lnTo>
                    <a:pt x="1472" y="646"/>
                  </a:lnTo>
                  <a:lnTo>
                    <a:pt x="1507" y="632"/>
                  </a:lnTo>
                  <a:lnTo>
                    <a:pt x="1545" y="622"/>
                  </a:lnTo>
                  <a:lnTo>
                    <a:pt x="1584" y="620"/>
                  </a:lnTo>
                  <a:close/>
                  <a:moveTo>
                    <a:pt x="362" y="466"/>
                  </a:moveTo>
                  <a:lnTo>
                    <a:pt x="392" y="466"/>
                  </a:lnTo>
                  <a:lnTo>
                    <a:pt x="422" y="467"/>
                  </a:lnTo>
                  <a:lnTo>
                    <a:pt x="455" y="469"/>
                  </a:lnTo>
                  <a:lnTo>
                    <a:pt x="491" y="470"/>
                  </a:lnTo>
                  <a:lnTo>
                    <a:pt x="531" y="472"/>
                  </a:lnTo>
                  <a:lnTo>
                    <a:pt x="577" y="476"/>
                  </a:lnTo>
                  <a:lnTo>
                    <a:pt x="629" y="480"/>
                  </a:lnTo>
                  <a:lnTo>
                    <a:pt x="655" y="484"/>
                  </a:lnTo>
                  <a:lnTo>
                    <a:pt x="681" y="496"/>
                  </a:lnTo>
                  <a:lnTo>
                    <a:pt x="703" y="515"/>
                  </a:lnTo>
                  <a:lnTo>
                    <a:pt x="721" y="536"/>
                  </a:lnTo>
                  <a:lnTo>
                    <a:pt x="733" y="562"/>
                  </a:lnTo>
                  <a:lnTo>
                    <a:pt x="739" y="588"/>
                  </a:lnTo>
                  <a:lnTo>
                    <a:pt x="744" y="658"/>
                  </a:lnTo>
                  <a:lnTo>
                    <a:pt x="748" y="721"/>
                  </a:lnTo>
                  <a:lnTo>
                    <a:pt x="751" y="781"/>
                  </a:lnTo>
                  <a:lnTo>
                    <a:pt x="752" y="836"/>
                  </a:lnTo>
                  <a:lnTo>
                    <a:pt x="752" y="892"/>
                  </a:lnTo>
                  <a:lnTo>
                    <a:pt x="751" y="946"/>
                  </a:lnTo>
                  <a:lnTo>
                    <a:pt x="748" y="1002"/>
                  </a:lnTo>
                  <a:lnTo>
                    <a:pt x="746" y="1061"/>
                  </a:lnTo>
                  <a:lnTo>
                    <a:pt x="741" y="1125"/>
                  </a:lnTo>
                  <a:lnTo>
                    <a:pt x="735" y="1194"/>
                  </a:lnTo>
                  <a:lnTo>
                    <a:pt x="729" y="1215"/>
                  </a:lnTo>
                  <a:lnTo>
                    <a:pt x="716" y="1232"/>
                  </a:lnTo>
                  <a:lnTo>
                    <a:pt x="699" y="1244"/>
                  </a:lnTo>
                  <a:lnTo>
                    <a:pt x="680" y="1250"/>
                  </a:lnTo>
                  <a:lnTo>
                    <a:pt x="669" y="1250"/>
                  </a:lnTo>
                  <a:lnTo>
                    <a:pt x="664" y="1251"/>
                  </a:lnTo>
                  <a:lnTo>
                    <a:pt x="663" y="1252"/>
                  </a:lnTo>
                  <a:lnTo>
                    <a:pt x="660" y="1253"/>
                  </a:lnTo>
                  <a:lnTo>
                    <a:pt x="658" y="1255"/>
                  </a:lnTo>
                  <a:lnTo>
                    <a:pt x="651" y="1256"/>
                  </a:lnTo>
                  <a:lnTo>
                    <a:pt x="651" y="1360"/>
                  </a:lnTo>
                  <a:lnTo>
                    <a:pt x="648" y="1375"/>
                  </a:lnTo>
                  <a:lnTo>
                    <a:pt x="641" y="1390"/>
                  </a:lnTo>
                  <a:lnTo>
                    <a:pt x="630" y="1401"/>
                  </a:lnTo>
                  <a:lnTo>
                    <a:pt x="617" y="1408"/>
                  </a:lnTo>
                  <a:lnTo>
                    <a:pt x="600" y="1411"/>
                  </a:lnTo>
                  <a:lnTo>
                    <a:pt x="152" y="1411"/>
                  </a:lnTo>
                  <a:lnTo>
                    <a:pt x="137" y="1408"/>
                  </a:lnTo>
                  <a:lnTo>
                    <a:pt x="122" y="1401"/>
                  </a:lnTo>
                  <a:lnTo>
                    <a:pt x="111" y="1390"/>
                  </a:lnTo>
                  <a:lnTo>
                    <a:pt x="104" y="1375"/>
                  </a:lnTo>
                  <a:lnTo>
                    <a:pt x="102" y="1360"/>
                  </a:lnTo>
                  <a:lnTo>
                    <a:pt x="102" y="1256"/>
                  </a:lnTo>
                  <a:lnTo>
                    <a:pt x="94" y="1255"/>
                  </a:lnTo>
                  <a:lnTo>
                    <a:pt x="92" y="1253"/>
                  </a:lnTo>
                  <a:lnTo>
                    <a:pt x="91" y="1252"/>
                  </a:lnTo>
                  <a:lnTo>
                    <a:pt x="88" y="1251"/>
                  </a:lnTo>
                  <a:lnTo>
                    <a:pt x="83" y="1250"/>
                  </a:lnTo>
                  <a:lnTo>
                    <a:pt x="74" y="1250"/>
                  </a:lnTo>
                  <a:lnTo>
                    <a:pt x="53" y="1244"/>
                  </a:lnTo>
                  <a:lnTo>
                    <a:pt x="36" y="1232"/>
                  </a:lnTo>
                  <a:lnTo>
                    <a:pt x="24" y="1215"/>
                  </a:lnTo>
                  <a:lnTo>
                    <a:pt x="18" y="1194"/>
                  </a:lnTo>
                  <a:lnTo>
                    <a:pt x="12" y="1125"/>
                  </a:lnTo>
                  <a:lnTo>
                    <a:pt x="7" y="1061"/>
                  </a:lnTo>
                  <a:lnTo>
                    <a:pt x="4" y="1002"/>
                  </a:lnTo>
                  <a:lnTo>
                    <a:pt x="1" y="946"/>
                  </a:lnTo>
                  <a:lnTo>
                    <a:pt x="0" y="892"/>
                  </a:lnTo>
                  <a:lnTo>
                    <a:pt x="0" y="836"/>
                  </a:lnTo>
                  <a:lnTo>
                    <a:pt x="2" y="781"/>
                  </a:lnTo>
                  <a:lnTo>
                    <a:pt x="5" y="721"/>
                  </a:lnTo>
                  <a:lnTo>
                    <a:pt x="9" y="658"/>
                  </a:lnTo>
                  <a:lnTo>
                    <a:pt x="13" y="588"/>
                  </a:lnTo>
                  <a:lnTo>
                    <a:pt x="19" y="562"/>
                  </a:lnTo>
                  <a:lnTo>
                    <a:pt x="31" y="536"/>
                  </a:lnTo>
                  <a:lnTo>
                    <a:pt x="50" y="515"/>
                  </a:lnTo>
                  <a:lnTo>
                    <a:pt x="71" y="496"/>
                  </a:lnTo>
                  <a:lnTo>
                    <a:pt x="97" y="484"/>
                  </a:lnTo>
                  <a:lnTo>
                    <a:pt x="123" y="480"/>
                  </a:lnTo>
                  <a:lnTo>
                    <a:pt x="177" y="476"/>
                  </a:lnTo>
                  <a:lnTo>
                    <a:pt x="221" y="472"/>
                  </a:lnTo>
                  <a:lnTo>
                    <a:pt x="261" y="470"/>
                  </a:lnTo>
                  <a:lnTo>
                    <a:pt x="297" y="469"/>
                  </a:lnTo>
                  <a:lnTo>
                    <a:pt x="330" y="467"/>
                  </a:lnTo>
                  <a:lnTo>
                    <a:pt x="362" y="466"/>
                  </a:lnTo>
                  <a:close/>
                  <a:moveTo>
                    <a:pt x="380" y="0"/>
                  </a:moveTo>
                  <a:lnTo>
                    <a:pt x="416" y="3"/>
                  </a:lnTo>
                  <a:lnTo>
                    <a:pt x="450" y="12"/>
                  </a:lnTo>
                  <a:lnTo>
                    <a:pt x="481" y="27"/>
                  </a:lnTo>
                  <a:lnTo>
                    <a:pt x="509" y="47"/>
                  </a:lnTo>
                  <a:lnTo>
                    <a:pt x="534" y="71"/>
                  </a:lnTo>
                  <a:lnTo>
                    <a:pt x="554" y="100"/>
                  </a:lnTo>
                  <a:lnTo>
                    <a:pt x="568" y="131"/>
                  </a:lnTo>
                  <a:lnTo>
                    <a:pt x="578" y="165"/>
                  </a:lnTo>
                  <a:lnTo>
                    <a:pt x="582" y="201"/>
                  </a:lnTo>
                  <a:lnTo>
                    <a:pt x="578" y="238"/>
                  </a:lnTo>
                  <a:lnTo>
                    <a:pt x="568" y="272"/>
                  </a:lnTo>
                  <a:lnTo>
                    <a:pt x="554" y="303"/>
                  </a:lnTo>
                  <a:lnTo>
                    <a:pt x="534" y="332"/>
                  </a:lnTo>
                  <a:lnTo>
                    <a:pt x="509" y="356"/>
                  </a:lnTo>
                  <a:lnTo>
                    <a:pt x="481" y="376"/>
                  </a:lnTo>
                  <a:lnTo>
                    <a:pt x="450" y="391"/>
                  </a:lnTo>
                  <a:lnTo>
                    <a:pt x="416" y="400"/>
                  </a:lnTo>
                  <a:lnTo>
                    <a:pt x="380" y="403"/>
                  </a:lnTo>
                  <a:lnTo>
                    <a:pt x="343" y="400"/>
                  </a:lnTo>
                  <a:lnTo>
                    <a:pt x="310" y="391"/>
                  </a:lnTo>
                  <a:lnTo>
                    <a:pt x="278" y="376"/>
                  </a:lnTo>
                  <a:lnTo>
                    <a:pt x="249" y="356"/>
                  </a:lnTo>
                  <a:lnTo>
                    <a:pt x="225" y="332"/>
                  </a:lnTo>
                  <a:lnTo>
                    <a:pt x="206" y="303"/>
                  </a:lnTo>
                  <a:lnTo>
                    <a:pt x="190" y="272"/>
                  </a:lnTo>
                  <a:lnTo>
                    <a:pt x="181" y="238"/>
                  </a:lnTo>
                  <a:lnTo>
                    <a:pt x="178" y="201"/>
                  </a:lnTo>
                  <a:lnTo>
                    <a:pt x="181" y="165"/>
                  </a:lnTo>
                  <a:lnTo>
                    <a:pt x="190" y="131"/>
                  </a:lnTo>
                  <a:lnTo>
                    <a:pt x="206" y="100"/>
                  </a:lnTo>
                  <a:lnTo>
                    <a:pt x="225" y="71"/>
                  </a:lnTo>
                  <a:lnTo>
                    <a:pt x="249" y="47"/>
                  </a:lnTo>
                  <a:lnTo>
                    <a:pt x="278" y="27"/>
                  </a:lnTo>
                  <a:lnTo>
                    <a:pt x="310" y="12"/>
                  </a:lnTo>
                  <a:lnTo>
                    <a:pt x="343" y="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11237313" y="2357682"/>
              <a:ext cx="632483" cy="463276"/>
            </a:xfrm>
            <a:custGeom>
              <a:avLst/>
              <a:gdLst>
                <a:gd name="T0" fmla="*/ 2045 w 2708"/>
                <a:gd name="T1" fmla="*/ 1754 h 1986"/>
                <a:gd name="T2" fmla="*/ 2157 w 2708"/>
                <a:gd name="T3" fmla="*/ 1889 h 1986"/>
                <a:gd name="T4" fmla="*/ 2189 w 2708"/>
                <a:gd name="T5" fmla="*/ 1901 h 1986"/>
                <a:gd name="T6" fmla="*/ 2207 w 2708"/>
                <a:gd name="T7" fmla="*/ 1932 h 1986"/>
                <a:gd name="T8" fmla="*/ 2211 w 2708"/>
                <a:gd name="T9" fmla="*/ 1986 h 1986"/>
                <a:gd name="T10" fmla="*/ 1686 w 2708"/>
                <a:gd name="T11" fmla="*/ 1939 h 1986"/>
                <a:gd name="T12" fmla="*/ 1691 w 2708"/>
                <a:gd name="T13" fmla="*/ 1889 h 1986"/>
                <a:gd name="T14" fmla="*/ 535 w 2708"/>
                <a:gd name="T15" fmla="*/ 1064 h 1986"/>
                <a:gd name="T16" fmla="*/ 822 w 2708"/>
                <a:gd name="T17" fmla="*/ 1078 h 1986"/>
                <a:gd name="T18" fmla="*/ 770 w 2708"/>
                <a:gd name="T19" fmla="*/ 1159 h 1986"/>
                <a:gd name="T20" fmla="*/ 741 w 2708"/>
                <a:gd name="T21" fmla="*/ 1252 h 1986"/>
                <a:gd name="T22" fmla="*/ 401 w 2708"/>
                <a:gd name="T23" fmla="*/ 1226 h 1986"/>
                <a:gd name="T24" fmla="*/ 409 w 2708"/>
                <a:gd name="T25" fmla="*/ 1195 h 1986"/>
                <a:gd name="T26" fmla="*/ 430 w 2708"/>
                <a:gd name="T27" fmla="*/ 1176 h 1986"/>
                <a:gd name="T28" fmla="*/ 535 w 2708"/>
                <a:gd name="T29" fmla="*/ 1173 h 1986"/>
                <a:gd name="T30" fmla="*/ 200 w 2708"/>
                <a:gd name="T31" fmla="*/ 807 h 1986"/>
                <a:gd name="T32" fmla="*/ 899 w 2708"/>
                <a:gd name="T33" fmla="*/ 977 h 1986"/>
                <a:gd name="T34" fmla="*/ 368 w 2708"/>
                <a:gd name="T35" fmla="*/ 942 h 1986"/>
                <a:gd name="T36" fmla="*/ 326 w 2708"/>
                <a:gd name="T37" fmla="*/ 882 h 1986"/>
                <a:gd name="T38" fmla="*/ 268 w 2708"/>
                <a:gd name="T39" fmla="*/ 837 h 1986"/>
                <a:gd name="T40" fmla="*/ 198 w 2708"/>
                <a:gd name="T41" fmla="*/ 810 h 1986"/>
                <a:gd name="T42" fmla="*/ 1114 w 2708"/>
                <a:gd name="T43" fmla="*/ 433 h 1986"/>
                <a:gd name="T44" fmla="*/ 2644 w 2708"/>
                <a:gd name="T45" fmla="*/ 436 h 1986"/>
                <a:gd name="T46" fmla="*/ 2683 w 2708"/>
                <a:gd name="T47" fmla="*/ 456 h 1986"/>
                <a:gd name="T48" fmla="*/ 2704 w 2708"/>
                <a:gd name="T49" fmla="*/ 489 h 1986"/>
                <a:gd name="T50" fmla="*/ 2708 w 2708"/>
                <a:gd name="T51" fmla="*/ 1569 h 1986"/>
                <a:gd name="T52" fmla="*/ 2696 w 2708"/>
                <a:gd name="T53" fmla="*/ 1607 h 1986"/>
                <a:gd name="T54" fmla="*/ 2664 w 2708"/>
                <a:gd name="T55" fmla="*/ 1634 h 1986"/>
                <a:gd name="T56" fmla="*/ 2621 w 2708"/>
                <a:gd name="T57" fmla="*/ 1645 h 1986"/>
                <a:gd name="T58" fmla="*/ 1602 w 2708"/>
                <a:gd name="T59" fmla="*/ 1613 h 1986"/>
                <a:gd name="T60" fmla="*/ 1539 w 2708"/>
                <a:gd name="T61" fmla="*/ 1564 h 1986"/>
                <a:gd name="T62" fmla="*/ 1464 w 2708"/>
                <a:gd name="T63" fmla="*/ 1533 h 1986"/>
                <a:gd name="T64" fmla="*/ 1420 w 2708"/>
                <a:gd name="T65" fmla="*/ 1526 h 1986"/>
                <a:gd name="T66" fmla="*/ 1454 w 2708"/>
                <a:gd name="T67" fmla="*/ 1466 h 1986"/>
                <a:gd name="T68" fmla="*/ 2563 w 2708"/>
                <a:gd name="T69" fmla="*/ 1433 h 1986"/>
                <a:gd name="T70" fmla="*/ 1166 w 2708"/>
                <a:gd name="T71" fmla="*/ 576 h 1986"/>
                <a:gd name="T72" fmla="*/ 1140 w 2708"/>
                <a:gd name="T73" fmla="*/ 946 h 1986"/>
                <a:gd name="T74" fmla="*/ 1068 w 2708"/>
                <a:gd name="T75" fmla="*/ 947 h 1986"/>
                <a:gd name="T76" fmla="*/ 1027 w 2708"/>
                <a:gd name="T77" fmla="*/ 509 h 1986"/>
                <a:gd name="T78" fmla="*/ 1039 w 2708"/>
                <a:gd name="T79" fmla="*/ 471 h 1986"/>
                <a:gd name="T80" fmla="*/ 1071 w 2708"/>
                <a:gd name="T81" fmla="*/ 444 h 1986"/>
                <a:gd name="T82" fmla="*/ 1114 w 2708"/>
                <a:gd name="T83" fmla="*/ 433 h 1986"/>
                <a:gd name="T84" fmla="*/ 1285 w 2708"/>
                <a:gd name="T85" fmla="*/ 0 h 1986"/>
                <a:gd name="T86" fmla="*/ 1326 w 2708"/>
                <a:gd name="T87" fmla="*/ 12 h 1986"/>
                <a:gd name="T88" fmla="*/ 1351 w 2708"/>
                <a:gd name="T89" fmla="*/ 43 h 1986"/>
                <a:gd name="T90" fmla="*/ 1355 w 2708"/>
                <a:gd name="T91" fmla="*/ 306 h 1986"/>
                <a:gd name="T92" fmla="*/ 1239 w 2708"/>
                <a:gd name="T93" fmla="*/ 115 h 1986"/>
                <a:gd name="T94" fmla="*/ 112 w 2708"/>
                <a:gd name="T95" fmla="*/ 397 h 1986"/>
                <a:gd name="T96" fmla="*/ 41 w 2708"/>
                <a:gd name="T97" fmla="*/ 353 h 1986"/>
                <a:gd name="T98" fmla="*/ 0 w 2708"/>
                <a:gd name="T99" fmla="*/ 62 h 1986"/>
                <a:gd name="T100" fmla="*/ 14 w 2708"/>
                <a:gd name="T101" fmla="*/ 26 h 1986"/>
                <a:gd name="T102" fmla="*/ 48 w 2708"/>
                <a:gd name="T103" fmla="*/ 4 h 1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8" h="1986">
                  <a:moveTo>
                    <a:pt x="1691" y="1754"/>
                  </a:moveTo>
                  <a:lnTo>
                    <a:pt x="2045" y="1754"/>
                  </a:lnTo>
                  <a:lnTo>
                    <a:pt x="2045" y="1889"/>
                  </a:lnTo>
                  <a:lnTo>
                    <a:pt x="2157" y="1889"/>
                  </a:lnTo>
                  <a:lnTo>
                    <a:pt x="2174" y="1891"/>
                  </a:lnTo>
                  <a:lnTo>
                    <a:pt x="2189" y="1901"/>
                  </a:lnTo>
                  <a:lnTo>
                    <a:pt x="2200" y="1916"/>
                  </a:lnTo>
                  <a:lnTo>
                    <a:pt x="2207" y="1932"/>
                  </a:lnTo>
                  <a:lnTo>
                    <a:pt x="2211" y="1953"/>
                  </a:lnTo>
                  <a:lnTo>
                    <a:pt x="2211" y="1986"/>
                  </a:lnTo>
                  <a:lnTo>
                    <a:pt x="1689" y="1986"/>
                  </a:lnTo>
                  <a:lnTo>
                    <a:pt x="1686" y="1939"/>
                  </a:lnTo>
                  <a:lnTo>
                    <a:pt x="1684" y="1889"/>
                  </a:lnTo>
                  <a:lnTo>
                    <a:pt x="1691" y="1889"/>
                  </a:lnTo>
                  <a:lnTo>
                    <a:pt x="1691" y="1754"/>
                  </a:lnTo>
                  <a:close/>
                  <a:moveTo>
                    <a:pt x="535" y="1064"/>
                  </a:moveTo>
                  <a:lnTo>
                    <a:pt x="822" y="1064"/>
                  </a:lnTo>
                  <a:lnTo>
                    <a:pt x="822" y="1078"/>
                  </a:lnTo>
                  <a:lnTo>
                    <a:pt x="793" y="1116"/>
                  </a:lnTo>
                  <a:lnTo>
                    <a:pt x="770" y="1159"/>
                  </a:lnTo>
                  <a:lnTo>
                    <a:pt x="752" y="1205"/>
                  </a:lnTo>
                  <a:lnTo>
                    <a:pt x="741" y="1252"/>
                  </a:lnTo>
                  <a:lnTo>
                    <a:pt x="401" y="1252"/>
                  </a:lnTo>
                  <a:lnTo>
                    <a:pt x="401" y="1226"/>
                  </a:lnTo>
                  <a:lnTo>
                    <a:pt x="403" y="1209"/>
                  </a:lnTo>
                  <a:lnTo>
                    <a:pt x="409" y="1195"/>
                  </a:lnTo>
                  <a:lnTo>
                    <a:pt x="419" y="1184"/>
                  </a:lnTo>
                  <a:lnTo>
                    <a:pt x="430" y="1176"/>
                  </a:lnTo>
                  <a:lnTo>
                    <a:pt x="445" y="1173"/>
                  </a:lnTo>
                  <a:lnTo>
                    <a:pt x="535" y="1173"/>
                  </a:lnTo>
                  <a:lnTo>
                    <a:pt x="535" y="1064"/>
                  </a:lnTo>
                  <a:close/>
                  <a:moveTo>
                    <a:pt x="200" y="807"/>
                  </a:moveTo>
                  <a:lnTo>
                    <a:pt x="899" y="807"/>
                  </a:lnTo>
                  <a:lnTo>
                    <a:pt x="899" y="977"/>
                  </a:lnTo>
                  <a:lnTo>
                    <a:pt x="383" y="977"/>
                  </a:lnTo>
                  <a:lnTo>
                    <a:pt x="368" y="942"/>
                  </a:lnTo>
                  <a:lnTo>
                    <a:pt x="349" y="911"/>
                  </a:lnTo>
                  <a:lnTo>
                    <a:pt x="326" y="882"/>
                  </a:lnTo>
                  <a:lnTo>
                    <a:pt x="298" y="858"/>
                  </a:lnTo>
                  <a:lnTo>
                    <a:pt x="268" y="837"/>
                  </a:lnTo>
                  <a:lnTo>
                    <a:pt x="234" y="821"/>
                  </a:lnTo>
                  <a:lnTo>
                    <a:pt x="198" y="810"/>
                  </a:lnTo>
                  <a:lnTo>
                    <a:pt x="200" y="807"/>
                  </a:lnTo>
                  <a:close/>
                  <a:moveTo>
                    <a:pt x="1114" y="433"/>
                  </a:moveTo>
                  <a:lnTo>
                    <a:pt x="2621" y="433"/>
                  </a:lnTo>
                  <a:lnTo>
                    <a:pt x="2644" y="436"/>
                  </a:lnTo>
                  <a:lnTo>
                    <a:pt x="2664" y="444"/>
                  </a:lnTo>
                  <a:lnTo>
                    <a:pt x="2683" y="456"/>
                  </a:lnTo>
                  <a:lnTo>
                    <a:pt x="2696" y="471"/>
                  </a:lnTo>
                  <a:lnTo>
                    <a:pt x="2704" y="489"/>
                  </a:lnTo>
                  <a:lnTo>
                    <a:pt x="2708" y="509"/>
                  </a:lnTo>
                  <a:lnTo>
                    <a:pt x="2708" y="1569"/>
                  </a:lnTo>
                  <a:lnTo>
                    <a:pt x="2704" y="1589"/>
                  </a:lnTo>
                  <a:lnTo>
                    <a:pt x="2696" y="1607"/>
                  </a:lnTo>
                  <a:lnTo>
                    <a:pt x="2683" y="1622"/>
                  </a:lnTo>
                  <a:lnTo>
                    <a:pt x="2664" y="1634"/>
                  </a:lnTo>
                  <a:lnTo>
                    <a:pt x="2644" y="1642"/>
                  </a:lnTo>
                  <a:lnTo>
                    <a:pt x="2621" y="1645"/>
                  </a:lnTo>
                  <a:lnTo>
                    <a:pt x="1627" y="1645"/>
                  </a:lnTo>
                  <a:lnTo>
                    <a:pt x="1602" y="1613"/>
                  </a:lnTo>
                  <a:lnTo>
                    <a:pt x="1571" y="1585"/>
                  </a:lnTo>
                  <a:lnTo>
                    <a:pt x="1539" y="1564"/>
                  </a:lnTo>
                  <a:lnTo>
                    <a:pt x="1502" y="1546"/>
                  </a:lnTo>
                  <a:lnTo>
                    <a:pt x="1464" y="1533"/>
                  </a:lnTo>
                  <a:lnTo>
                    <a:pt x="1424" y="1527"/>
                  </a:lnTo>
                  <a:lnTo>
                    <a:pt x="1420" y="1526"/>
                  </a:lnTo>
                  <a:lnTo>
                    <a:pt x="1438" y="1497"/>
                  </a:lnTo>
                  <a:lnTo>
                    <a:pt x="1454" y="1466"/>
                  </a:lnTo>
                  <a:lnTo>
                    <a:pt x="1466" y="1433"/>
                  </a:lnTo>
                  <a:lnTo>
                    <a:pt x="2563" y="1433"/>
                  </a:lnTo>
                  <a:lnTo>
                    <a:pt x="2563" y="576"/>
                  </a:lnTo>
                  <a:lnTo>
                    <a:pt x="1166" y="576"/>
                  </a:lnTo>
                  <a:lnTo>
                    <a:pt x="1166" y="949"/>
                  </a:lnTo>
                  <a:lnTo>
                    <a:pt x="1140" y="946"/>
                  </a:lnTo>
                  <a:lnTo>
                    <a:pt x="1112" y="945"/>
                  </a:lnTo>
                  <a:lnTo>
                    <a:pt x="1068" y="947"/>
                  </a:lnTo>
                  <a:lnTo>
                    <a:pt x="1027" y="956"/>
                  </a:lnTo>
                  <a:lnTo>
                    <a:pt x="1027" y="509"/>
                  </a:lnTo>
                  <a:lnTo>
                    <a:pt x="1030" y="489"/>
                  </a:lnTo>
                  <a:lnTo>
                    <a:pt x="1039" y="471"/>
                  </a:lnTo>
                  <a:lnTo>
                    <a:pt x="1053" y="456"/>
                  </a:lnTo>
                  <a:lnTo>
                    <a:pt x="1071" y="444"/>
                  </a:lnTo>
                  <a:lnTo>
                    <a:pt x="1091" y="436"/>
                  </a:lnTo>
                  <a:lnTo>
                    <a:pt x="1114" y="433"/>
                  </a:lnTo>
                  <a:close/>
                  <a:moveTo>
                    <a:pt x="71" y="0"/>
                  </a:moveTo>
                  <a:lnTo>
                    <a:pt x="1285" y="0"/>
                  </a:lnTo>
                  <a:lnTo>
                    <a:pt x="1307" y="4"/>
                  </a:lnTo>
                  <a:lnTo>
                    <a:pt x="1326" y="12"/>
                  </a:lnTo>
                  <a:lnTo>
                    <a:pt x="1342" y="26"/>
                  </a:lnTo>
                  <a:lnTo>
                    <a:pt x="1351" y="43"/>
                  </a:lnTo>
                  <a:lnTo>
                    <a:pt x="1355" y="62"/>
                  </a:lnTo>
                  <a:lnTo>
                    <a:pt x="1355" y="306"/>
                  </a:lnTo>
                  <a:lnTo>
                    <a:pt x="1239" y="306"/>
                  </a:lnTo>
                  <a:lnTo>
                    <a:pt x="1239" y="115"/>
                  </a:lnTo>
                  <a:lnTo>
                    <a:pt x="112" y="115"/>
                  </a:lnTo>
                  <a:lnTo>
                    <a:pt x="112" y="397"/>
                  </a:lnTo>
                  <a:lnTo>
                    <a:pt x="78" y="373"/>
                  </a:lnTo>
                  <a:lnTo>
                    <a:pt x="41" y="353"/>
                  </a:lnTo>
                  <a:lnTo>
                    <a:pt x="0" y="338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14" y="26"/>
                  </a:lnTo>
                  <a:lnTo>
                    <a:pt x="29" y="12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36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6140878" y="3173768"/>
            <a:ext cx="425293" cy="425293"/>
            <a:chOff x="4698120" y="767421"/>
            <a:chExt cx="885825" cy="885825"/>
          </a:xfrm>
        </p:grpSpPr>
        <p:sp useBgFill="1">
          <p:nvSpPr>
            <p:cNvPr id="84" name="Freeform 6"/>
            <p:cNvSpPr>
              <a:spLocks/>
            </p:cNvSpPr>
            <p:nvPr/>
          </p:nvSpPr>
          <p:spPr bwMode="auto">
            <a:xfrm>
              <a:off x="4698120" y="767421"/>
              <a:ext cx="885825" cy="885825"/>
            </a:xfrm>
            <a:custGeom>
              <a:avLst/>
              <a:gdLst>
                <a:gd name="T0" fmla="*/ 221 w 2793"/>
                <a:gd name="T1" fmla="*/ 3 h 2793"/>
                <a:gd name="T2" fmla="*/ 298 w 2793"/>
                <a:gd name="T3" fmla="*/ 21 h 2793"/>
                <a:gd name="T4" fmla="*/ 377 w 2793"/>
                <a:gd name="T5" fmla="*/ 54 h 2793"/>
                <a:gd name="T6" fmla="*/ 449 w 2793"/>
                <a:gd name="T7" fmla="*/ 94 h 2793"/>
                <a:gd name="T8" fmla="*/ 511 w 2793"/>
                <a:gd name="T9" fmla="*/ 135 h 2793"/>
                <a:gd name="T10" fmla="*/ 554 w 2793"/>
                <a:gd name="T11" fmla="*/ 171 h 2793"/>
                <a:gd name="T12" fmla="*/ 2286 w 2793"/>
                <a:gd name="T13" fmla="*/ 392 h 2793"/>
                <a:gd name="T14" fmla="*/ 2339 w 2793"/>
                <a:gd name="T15" fmla="*/ 390 h 2793"/>
                <a:gd name="T16" fmla="*/ 2396 w 2793"/>
                <a:gd name="T17" fmla="*/ 391 h 2793"/>
                <a:gd name="T18" fmla="*/ 2454 w 2793"/>
                <a:gd name="T19" fmla="*/ 406 h 2793"/>
                <a:gd name="T20" fmla="*/ 2506 w 2793"/>
                <a:gd name="T21" fmla="*/ 435 h 2793"/>
                <a:gd name="T22" fmla="*/ 2556 w 2793"/>
                <a:gd name="T23" fmla="*/ 477 h 2793"/>
                <a:gd name="T24" fmla="*/ 1666 w 2793"/>
                <a:gd name="T25" fmla="*/ 1282 h 2793"/>
                <a:gd name="T26" fmla="*/ 1741 w 2793"/>
                <a:gd name="T27" fmla="*/ 1359 h 2793"/>
                <a:gd name="T28" fmla="*/ 1773 w 2793"/>
                <a:gd name="T29" fmla="*/ 1395 h 2793"/>
                <a:gd name="T30" fmla="*/ 1817 w 2793"/>
                <a:gd name="T31" fmla="*/ 1448 h 2793"/>
                <a:gd name="T32" fmla="*/ 1868 w 2793"/>
                <a:gd name="T33" fmla="*/ 1511 h 2793"/>
                <a:gd name="T34" fmla="*/ 1921 w 2793"/>
                <a:gd name="T35" fmla="*/ 1581 h 2793"/>
                <a:gd name="T36" fmla="*/ 2233 w 2793"/>
                <a:gd name="T37" fmla="*/ 1569 h 2793"/>
                <a:gd name="T38" fmla="*/ 2275 w 2793"/>
                <a:gd name="T39" fmla="*/ 1566 h 2793"/>
                <a:gd name="T40" fmla="*/ 2328 w 2793"/>
                <a:gd name="T41" fmla="*/ 1568 h 2793"/>
                <a:gd name="T42" fmla="*/ 2386 w 2793"/>
                <a:gd name="T43" fmla="*/ 1586 h 2793"/>
                <a:gd name="T44" fmla="*/ 2437 w 2793"/>
                <a:gd name="T45" fmla="*/ 1618 h 2793"/>
                <a:gd name="T46" fmla="*/ 2672 w 2793"/>
                <a:gd name="T47" fmla="*/ 1851 h 2793"/>
                <a:gd name="T48" fmla="*/ 1851 w 2793"/>
                <a:gd name="T49" fmla="*/ 2672 h 2793"/>
                <a:gd name="T50" fmla="*/ 1621 w 2793"/>
                <a:gd name="T51" fmla="*/ 2438 h 2793"/>
                <a:gd name="T52" fmla="*/ 1589 w 2793"/>
                <a:gd name="T53" fmla="*/ 2392 h 2793"/>
                <a:gd name="T54" fmla="*/ 1571 w 2793"/>
                <a:gd name="T55" fmla="*/ 2349 h 2793"/>
                <a:gd name="T56" fmla="*/ 1566 w 2793"/>
                <a:gd name="T57" fmla="*/ 2303 h 2793"/>
                <a:gd name="T58" fmla="*/ 1568 w 2793"/>
                <a:gd name="T59" fmla="*/ 2252 h 2793"/>
                <a:gd name="T60" fmla="*/ 1617 w 2793"/>
                <a:gd name="T61" fmla="*/ 1949 h 2793"/>
                <a:gd name="T62" fmla="*/ 1545 w 2793"/>
                <a:gd name="T63" fmla="*/ 1894 h 2793"/>
                <a:gd name="T64" fmla="*/ 1478 w 2793"/>
                <a:gd name="T65" fmla="*/ 1841 h 2793"/>
                <a:gd name="T66" fmla="*/ 1420 w 2793"/>
                <a:gd name="T67" fmla="*/ 1794 h 2793"/>
                <a:gd name="T68" fmla="*/ 1375 w 2793"/>
                <a:gd name="T69" fmla="*/ 1756 h 2793"/>
                <a:gd name="T70" fmla="*/ 1346 w 2793"/>
                <a:gd name="T71" fmla="*/ 1730 h 2793"/>
                <a:gd name="T72" fmla="*/ 713 w 2793"/>
                <a:gd name="T73" fmla="*/ 2793 h 2793"/>
                <a:gd name="T74" fmla="*/ 453 w 2793"/>
                <a:gd name="T75" fmla="*/ 2529 h 2793"/>
                <a:gd name="T76" fmla="*/ 415 w 2793"/>
                <a:gd name="T77" fmla="*/ 2475 h 2793"/>
                <a:gd name="T78" fmla="*/ 396 w 2793"/>
                <a:gd name="T79" fmla="*/ 2425 h 2793"/>
                <a:gd name="T80" fmla="*/ 390 w 2793"/>
                <a:gd name="T81" fmla="*/ 2373 h 2793"/>
                <a:gd name="T82" fmla="*/ 391 w 2793"/>
                <a:gd name="T83" fmla="*/ 2311 h 2793"/>
                <a:gd name="T84" fmla="*/ 662 w 2793"/>
                <a:gd name="T85" fmla="*/ 1045 h 2793"/>
                <a:gd name="T86" fmla="*/ 149 w 2793"/>
                <a:gd name="T87" fmla="*/ 530 h 2793"/>
                <a:gd name="T88" fmla="*/ 103 w 2793"/>
                <a:gd name="T89" fmla="*/ 466 h 2793"/>
                <a:gd name="T90" fmla="*/ 60 w 2793"/>
                <a:gd name="T91" fmla="*/ 390 h 2793"/>
                <a:gd name="T92" fmla="*/ 22 w 2793"/>
                <a:gd name="T93" fmla="*/ 302 h 2793"/>
                <a:gd name="T94" fmla="*/ 2 w 2793"/>
                <a:gd name="T95" fmla="*/ 214 h 2793"/>
                <a:gd name="T96" fmla="*/ 4 w 2793"/>
                <a:gd name="T97" fmla="*/ 139 h 2793"/>
                <a:gd name="T98" fmla="*/ 30 w 2793"/>
                <a:gd name="T99" fmla="*/ 77 h 2793"/>
                <a:gd name="T100" fmla="*/ 64 w 2793"/>
                <a:gd name="T101" fmla="*/ 39 h 2793"/>
                <a:gd name="T102" fmla="*/ 101 w 2793"/>
                <a:gd name="T103" fmla="*/ 16 h 2793"/>
                <a:gd name="T104" fmla="*/ 152 w 2793"/>
                <a:gd name="T105" fmla="*/ 2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93" h="2793">
                  <a:moveTo>
                    <a:pt x="183" y="0"/>
                  </a:moveTo>
                  <a:lnTo>
                    <a:pt x="221" y="3"/>
                  </a:lnTo>
                  <a:lnTo>
                    <a:pt x="258" y="10"/>
                  </a:lnTo>
                  <a:lnTo>
                    <a:pt x="298" y="21"/>
                  </a:lnTo>
                  <a:lnTo>
                    <a:pt x="338" y="36"/>
                  </a:lnTo>
                  <a:lnTo>
                    <a:pt x="377" y="54"/>
                  </a:lnTo>
                  <a:lnTo>
                    <a:pt x="414" y="73"/>
                  </a:lnTo>
                  <a:lnTo>
                    <a:pt x="449" y="94"/>
                  </a:lnTo>
                  <a:lnTo>
                    <a:pt x="482" y="114"/>
                  </a:lnTo>
                  <a:lnTo>
                    <a:pt x="511" y="135"/>
                  </a:lnTo>
                  <a:lnTo>
                    <a:pt x="535" y="154"/>
                  </a:lnTo>
                  <a:lnTo>
                    <a:pt x="554" y="171"/>
                  </a:lnTo>
                  <a:lnTo>
                    <a:pt x="1045" y="662"/>
                  </a:lnTo>
                  <a:lnTo>
                    <a:pt x="2286" y="392"/>
                  </a:lnTo>
                  <a:lnTo>
                    <a:pt x="2311" y="391"/>
                  </a:lnTo>
                  <a:lnTo>
                    <a:pt x="2339" y="390"/>
                  </a:lnTo>
                  <a:lnTo>
                    <a:pt x="2362" y="389"/>
                  </a:lnTo>
                  <a:lnTo>
                    <a:pt x="2396" y="391"/>
                  </a:lnTo>
                  <a:lnTo>
                    <a:pt x="2427" y="396"/>
                  </a:lnTo>
                  <a:lnTo>
                    <a:pt x="2454" y="406"/>
                  </a:lnTo>
                  <a:lnTo>
                    <a:pt x="2481" y="418"/>
                  </a:lnTo>
                  <a:lnTo>
                    <a:pt x="2506" y="435"/>
                  </a:lnTo>
                  <a:lnTo>
                    <a:pt x="2530" y="454"/>
                  </a:lnTo>
                  <a:lnTo>
                    <a:pt x="2556" y="477"/>
                  </a:lnTo>
                  <a:lnTo>
                    <a:pt x="2793" y="713"/>
                  </a:lnTo>
                  <a:lnTo>
                    <a:pt x="1666" y="1282"/>
                  </a:lnTo>
                  <a:lnTo>
                    <a:pt x="1730" y="1346"/>
                  </a:lnTo>
                  <a:lnTo>
                    <a:pt x="1741" y="1359"/>
                  </a:lnTo>
                  <a:lnTo>
                    <a:pt x="1756" y="1375"/>
                  </a:lnTo>
                  <a:lnTo>
                    <a:pt x="1773" y="1395"/>
                  </a:lnTo>
                  <a:lnTo>
                    <a:pt x="1794" y="1420"/>
                  </a:lnTo>
                  <a:lnTo>
                    <a:pt x="1817" y="1448"/>
                  </a:lnTo>
                  <a:lnTo>
                    <a:pt x="1841" y="1478"/>
                  </a:lnTo>
                  <a:lnTo>
                    <a:pt x="1868" y="1511"/>
                  </a:lnTo>
                  <a:lnTo>
                    <a:pt x="1894" y="1545"/>
                  </a:lnTo>
                  <a:lnTo>
                    <a:pt x="1921" y="1581"/>
                  </a:lnTo>
                  <a:lnTo>
                    <a:pt x="1949" y="1617"/>
                  </a:lnTo>
                  <a:lnTo>
                    <a:pt x="2233" y="1569"/>
                  </a:lnTo>
                  <a:lnTo>
                    <a:pt x="2252" y="1568"/>
                  </a:lnTo>
                  <a:lnTo>
                    <a:pt x="2275" y="1566"/>
                  </a:lnTo>
                  <a:lnTo>
                    <a:pt x="2293" y="1565"/>
                  </a:lnTo>
                  <a:lnTo>
                    <a:pt x="2328" y="1568"/>
                  </a:lnTo>
                  <a:lnTo>
                    <a:pt x="2358" y="1575"/>
                  </a:lnTo>
                  <a:lnTo>
                    <a:pt x="2386" y="1586"/>
                  </a:lnTo>
                  <a:lnTo>
                    <a:pt x="2412" y="1600"/>
                  </a:lnTo>
                  <a:lnTo>
                    <a:pt x="2437" y="1618"/>
                  </a:lnTo>
                  <a:lnTo>
                    <a:pt x="2461" y="1641"/>
                  </a:lnTo>
                  <a:lnTo>
                    <a:pt x="2672" y="1851"/>
                  </a:lnTo>
                  <a:lnTo>
                    <a:pt x="2126" y="2126"/>
                  </a:lnTo>
                  <a:lnTo>
                    <a:pt x="1851" y="2672"/>
                  </a:lnTo>
                  <a:lnTo>
                    <a:pt x="1644" y="2464"/>
                  </a:lnTo>
                  <a:lnTo>
                    <a:pt x="1621" y="2438"/>
                  </a:lnTo>
                  <a:lnTo>
                    <a:pt x="1603" y="2414"/>
                  </a:lnTo>
                  <a:lnTo>
                    <a:pt x="1589" y="2392"/>
                  </a:lnTo>
                  <a:lnTo>
                    <a:pt x="1579" y="2371"/>
                  </a:lnTo>
                  <a:lnTo>
                    <a:pt x="1571" y="2349"/>
                  </a:lnTo>
                  <a:lnTo>
                    <a:pt x="1568" y="2326"/>
                  </a:lnTo>
                  <a:lnTo>
                    <a:pt x="1566" y="2303"/>
                  </a:lnTo>
                  <a:lnTo>
                    <a:pt x="1566" y="2279"/>
                  </a:lnTo>
                  <a:lnTo>
                    <a:pt x="1568" y="2252"/>
                  </a:lnTo>
                  <a:lnTo>
                    <a:pt x="1569" y="2233"/>
                  </a:lnTo>
                  <a:lnTo>
                    <a:pt x="1617" y="1949"/>
                  </a:lnTo>
                  <a:lnTo>
                    <a:pt x="1581" y="1921"/>
                  </a:lnTo>
                  <a:lnTo>
                    <a:pt x="1545" y="1894"/>
                  </a:lnTo>
                  <a:lnTo>
                    <a:pt x="1511" y="1868"/>
                  </a:lnTo>
                  <a:lnTo>
                    <a:pt x="1478" y="1841"/>
                  </a:lnTo>
                  <a:lnTo>
                    <a:pt x="1448" y="1817"/>
                  </a:lnTo>
                  <a:lnTo>
                    <a:pt x="1420" y="1794"/>
                  </a:lnTo>
                  <a:lnTo>
                    <a:pt x="1395" y="1773"/>
                  </a:lnTo>
                  <a:lnTo>
                    <a:pt x="1375" y="1756"/>
                  </a:lnTo>
                  <a:lnTo>
                    <a:pt x="1359" y="1741"/>
                  </a:lnTo>
                  <a:lnTo>
                    <a:pt x="1346" y="1730"/>
                  </a:lnTo>
                  <a:lnTo>
                    <a:pt x="1282" y="1666"/>
                  </a:lnTo>
                  <a:lnTo>
                    <a:pt x="713" y="2793"/>
                  </a:lnTo>
                  <a:lnTo>
                    <a:pt x="480" y="2559"/>
                  </a:lnTo>
                  <a:lnTo>
                    <a:pt x="453" y="2529"/>
                  </a:lnTo>
                  <a:lnTo>
                    <a:pt x="432" y="2501"/>
                  </a:lnTo>
                  <a:lnTo>
                    <a:pt x="415" y="2475"/>
                  </a:lnTo>
                  <a:lnTo>
                    <a:pt x="405" y="2450"/>
                  </a:lnTo>
                  <a:lnTo>
                    <a:pt x="396" y="2425"/>
                  </a:lnTo>
                  <a:lnTo>
                    <a:pt x="391" y="2400"/>
                  </a:lnTo>
                  <a:lnTo>
                    <a:pt x="390" y="2373"/>
                  </a:lnTo>
                  <a:lnTo>
                    <a:pt x="390" y="2344"/>
                  </a:lnTo>
                  <a:lnTo>
                    <a:pt x="391" y="2311"/>
                  </a:lnTo>
                  <a:lnTo>
                    <a:pt x="392" y="2286"/>
                  </a:lnTo>
                  <a:lnTo>
                    <a:pt x="662" y="1045"/>
                  </a:lnTo>
                  <a:lnTo>
                    <a:pt x="171" y="554"/>
                  </a:lnTo>
                  <a:lnTo>
                    <a:pt x="149" y="530"/>
                  </a:lnTo>
                  <a:lnTo>
                    <a:pt x="126" y="500"/>
                  </a:lnTo>
                  <a:lnTo>
                    <a:pt x="103" y="466"/>
                  </a:lnTo>
                  <a:lnTo>
                    <a:pt x="82" y="429"/>
                  </a:lnTo>
                  <a:lnTo>
                    <a:pt x="60" y="390"/>
                  </a:lnTo>
                  <a:lnTo>
                    <a:pt x="42" y="350"/>
                  </a:lnTo>
                  <a:lnTo>
                    <a:pt x="22" y="302"/>
                  </a:lnTo>
                  <a:lnTo>
                    <a:pt x="9" y="256"/>
                  </a:lnTo>
                  <a:lnTo>
                    <a:pt x="2" y="214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4" y="106"/>
                  </a:lnTo>
                  <a:lnTo>
                    <a:pt x="30" y="77"/>
                  </a:lnTo>
                  <a:lnTo>
                    <a:pt x="51" y="50"/>
                  </a:lnTo>
                  <a:lnTo>
                    <a:pt x="64" y="39"/>
                  </a:lnTo>
                  <a:lnTo>
                    <a:pt x="81" y="27"/>
                  </a:lnTo>
                  <a:lnTo>
                    <a:pt x="101" y="16"/>
                  </a:lnTo>
                  <a:lnTo>
                    <a:pt x="124" y="8"/>
                  </a:lnTo>
                  <a:lnTo>
                    <a:pt x="152" y="2"/>
                  </a:lnTo>
                  <a:lnTo>
                    <a:pt x="18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4736220" y="805521"/>
              <a:ext cx="784225" cy="784225"/>
            </a:xfrm>
            <a:custGeom>
              <a:avLst/>
              <a:gdLst>
                <a:gd name="T0" fmla="*/ 1056 w 2472"/>
                <a:gd name="T1" fmla="*/ 1495 h 2472"/>
                <a:gd name="T2" fmla="*/ 445 w 2472"/>
                <a:gd name="T3" fmla="*/ 2356 h 2472"/>
                <a:gd name="T4" fmla="*/ 413 w 2472"/>
                <a:gd name="T5" fmla="*/ 2316 h 2472"/>
                <a:gd name="T6" fmla="*/ 396 w 2472"/>
                <a:gd name="T7" fmla="*/ 2284 h 2472"/>
                <a:gd name="T8" fmla="*/ 390 w 2472"/>
                <a:gd name="T9" fmla="*/ 2253 h 2472"/>
                <a:gd name="T10" fmla="*/ 391 w 2472"/>
                <a:gd name="T11" fmla="*/ 2210 h 2472"/>
                <a:gd name="T12" fmla="*/ 634 w 2472"/>
                <a:gd name="T13" fmla="*/ 1073 h 2472"/>
                <a:gd name="T14" fmla="*/ 2270 w 2472"/>
                <a:gd name="T15" fmla="*/ 392 h 2472"/>
                <a:gd name="T16" fmla="*/ 2300 w 2472"/>
                <a:gd name="T17" fmla="*/ 403 h 2472"/>
                <a:gd name="T18" fmla="*/ 2334 w 2472"/>
                <a:gd name="T19" fmla="*/ 427 h 2472"/>
                <a:gd name="T20" fmla="*/ 2472 w 2472"/>
                <a:gd name="T21" fmla="*/ 562 h 2472"/>
                <a:gd name="T22" fmla="*/ 1074 w 2472"/>
                <a:gd name="T23" fmla="*/ 634 h 2472"/>
                <a:gd name="T24" fmla="*/ 2210 w 2472"/>
                <a:gd name="T25" fmla="*/ 391 h 2472"/>
                <a:gd name="T26" fmla="*/ 2253 w 2472"/>
                <a:gd name="T27" fmla="*/ 390 h 2472"/>
                <a:gd name="T28" fmla="*/ 91 w 2472"/>
                <a:gd name="T29" fmla="*/ 3 h 2472"/>
                <a:gd name="T30" fmla="*/ 143 w 2472"/>
                <a:gd name="T31" fmla="*/ 16 h 2472"/>
                <a:gd name="T32" fmla="*/ 197 w 2472"/>
                <a:gd name="T33" fmla="*/ 39 h 2472"/>
                <a:gd name="T34" fmla="*/ 250 w 2472"/>
                <a:gd name="T35" fmla="*/ 67 h 2472"/>
                <a:gd name="T36" fmla="*/ 299 w 2472"/>
                <a:gd name="T37" fmla="*/ 96 h 2472"/>
                <a:gd name="T38" fmla="*/ 336 w 2472"/>
                <a:gd name="T39" fmla="*/ 125 h 2472"/>
                <a:gd name="T40" fmla="*/ 1526 w 2472"/>
                <a:gd name="T41" fmla="*/ 1312 h 2472"/>
                <a:gd name="T42" fmla="*/ 1548 w 2472"/>
                <a:gd name="T43" fmla="*/ 1336 h 2472"/>
                <a:gd name="T44" fmla="*/ 1582 w 2472"/>
                <a:gd name="T45" fmla="*/ 1376 h 2472"/>
                <a:gd name="T46" fmla="*/ 1625 w 2472"/>
                <a:gd name="T47" fmla="*/ 1428 h 2472"/>
                <a:gd name="T48" fmla="*/ 1674 w 2472"/>
                <a:gd name="T49" fmla="*/ 1491 h 2472"/>
                <a:gd name="T50" fmla="*/ 1724 w 2472"/>
                <a:gd name="T51" fmla="*/ 1558 h 2472"/>
                <a:gd name="T52" fmla="*/ 1776 w 2472"/>
                <a:gd name="T53" fmla="*/ 1629 h 2472"/>
                <a:gd name="T54" fmla="*/ 2151 w 2472"/>
                <a:gd name="T55" fmla="*/ 1567 h 2472"/>
                <a:gd name="T56" fmla="*/ 2186 w 2472"/>
                <a:gd name="T57" fmla="*/ 1567 h 2472"/>
                <a:gd name="T58" fmla="*/ 2214 w 2472"/>
                <a:gd name="T59" fmla="*/ 1573 h 2472"/>
                <a:gd name="T60" fmla="*/ 2243 w 2472"/>
                <a:gd name="T61" fmla="*/ 1594 h 2472"/>
                <a:gd name="T62" fmla="*/ 2351 w 2472"/>
                <a:gd name="T63" fmla="*/ 1699 h 2472"/>
                <a:gd name="T64" fmla="*/ 1923 w 2472"/>
                <a:gd name="T65" fmla="*/ 1918 h 2472"/>
                <a:gd name="T66" fmla="*/ 1918 w 2472"/>
                <a:gd name="T67" fmla="*/ 1923 h 2472"/>
                <a:gd name="T68" fmla="*/ 1699 w 2472"/>
                <a:gd name="T69" fmla="*/ 2351 h 2472"/>
                <a:gd name="T70" fmla="*/ 1594 w 2472"/>
                <a:gd name="T71" fmla="*/ 2243 h 2472"/>
                <a:gd name="T72" fmla="*/ 1573 w 2472"/>
                <a:gd name="T73" fmla="*/ 2214 h 2472"/>
                <a:gd name="T74" fmla="*/ 1567 w 2472"/>
                <a:gd name="T75" fmla="*/ 2186 h 2472"/>
                <a:gd name="T76" fmla="*/ 1567 w 2472"/>
                <a:gd name="T77" fmla="*/ 2151 h 2472"/>
                <a:gd name="T78" fmla="*/ 1629 w 2472"/>
                <a:gd name="T79" fmla="*/ 1776 h 2472"/>
                <a:gd name="T80" fmla="*/ 1559 w 2472"/>
                <a:gd name="T81" fmla="*/ 1724 h 2472"/>
                <a:gd name="T82" fmla="*/ 1491 w 2472"/>
                <a:gd name="T83" fmla="*/ 1674 h 2472"/>
                <a:gd name="T84" fmla="*/ 1429 w 2472"/>
                <a:gd name="T85" fmla="*/ 1625 h 2472"/>
                <a:gd name="T86" fmla="*/ 1376 w 2472"/>
                <a:gd name="T87" fmla="*/ 1582 h 2472"/>
                <a:gd name="T88" fmla="*/ 1336 w 2472"/>
                <a:gd name="T89" fmla="*/ 1548 h 2472"/>
                <a:gd name="T90" fmla="*/ 1312 w 2472"/>
                <a:gd name="T91" fmla="*/ 1526 h 2472"/>
                <a:gd name="T92" fmla="*/ 125 w 2472"/>
                <a:gd name="T93" fmla="*/ 336 h 2472"/>
                <a:gd name="T94" fmla="*/ 96 w 2472"/>
                <a:gd name="T95" fmla="*/ 299 h 2472"/>
                <a:gd name="T96" fmla="*/ 67 w 2472"/>
                <a:gd name="T97" fmla="*/ 250 h 2472"/>
                <a:gd name="T98" fmla="*/ 39 w 2472"/>
                <a:gd name="T99" fmla="*/ 197 h 2472"/>
                <a:gd name="T100" fmla="*/ 16 w 2472"/>
                <a:gd name="T101" fmla="*/ 143 h 2472"/>
                <a:gd name="T102" fmla="*/ 3 w 2472"/>
                <a:gd name="T103" fmla="*/ 91 h 2472"/>
                <a:gd name="T104" fmla="*/ 1 w 2472"/>
                <a:gd name="T105" fmla="*/ 47 h 2472"/>
                <a:gd name="T106" fmla="*/ 17 w 2472"/>
                <a:gd name="T107" fmla="*/ 16 h 2472"/>
                <a:gd name="T108" fmla="*/ 47 w 2472"/>
                <a:gd name="T109" fmla="*/ 1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2" h="2472">
                  <a:moveTo>
                    <a:pt x="634" y="1073"/>
                  </a:moveTo>
                  <a:lnTo>
                    <a:pt x="1056" y="1495"/>
                  </a:lnTo>
                  <a:lnTo>
                    <a:pt x="562" y="2472"/>
                  </a:lnTo>
                  <a:lnTo>
                    <a:pt x="445" y="2356"/>
                  </a:lnTo>
                  <a:lnTo>
                    <a:pt x="427" y="2334"/>
                  </a:lnTo>
                  <a:lnTo>
                    <a:pt x="413" y="2316"/>
                  </a:lnTo>
                  <a:lnTo>
                    <a:pt x="403" y="2300"/>
                  </a:lnTo>
                  <a:lnTo>
                    <a:pt x="396" y="2284"/>
                  </a:lnTo>
                  <a:lnTo>
                    <a:pt x="392" y="2270"/>
                  </a:lnTo>
                  <a:lnTo>
                    <a:pt x="390" y="2253"/>
                  </a:lnTo>
                  <a:lnTo>
                    <a:pt x="390" y="2233"/>
                  </a:lnTo>
                  <a:lnTo>
                    <a:pt x="391" y="2210"/>
                  </a:lnTo>
                  <a:lnTo>
                    <a:pt x="393" y="2183"/>
                  </a:lnTo>
                  <a:lnTo>
                    <a:pt x="634" y="1073"/>
                  </a:lnTo>
                  <a:close/>
                  <a:moveTo>
                    <a:pt x="2253" y="390"/>
                  </a:moveTo>
                  <a:lnTo>
                    <a:pt x="2270" y="392"/>
                  </a:lnTo>
                  <a:lnTo>
                    <a:pt x="2284" y="396"/>
                  </a:lnTo>
                  <a:lnTo>
                    <a:pt x="2300" y="403"/>
                  </a:lnTo>
                  <a:lnTo>
                    <a:pt x="2317" y="413"/>
                  </a:lnTo>
                  <a:lnTo>
                    <a:pt x="2334" y="427"/>
                  </a:lnTo>
                  <a:lnTo>
                    <a:pt x="2356" y="445"/>
                  </a:lnTo>
                  <a:lnTo>
                    <a:pt x="2472" y="562"/>
                  </a:lnTo>
                  <a:lnTo>
                    <a:pt x="1495" y="1056"/>
                  </a:lnTo>
                  <a:lnTo>
                    <a:pt x="1074" y="634"/>
                  </a:lnTo>
                  <a:lnTo>
                    <a:pt x="2183" y="393"/>
                  </a:lnTo>
                  <a:lnTo>
                    <a:pt x="2210" y="391"/>
                  </a:lnTo>
                  <a:lnTo>
                    <a:pt x="2233" y="390"/>
                  </a:lnTo>
                  <a:lnTo>
                    <a:pt x="2253" y="390"/>
                  </a:lnTo>
                  <a:close/>
                  <a:moveTo>
                    <a:pt x="68" y="0"/>
                  </a:moveTo>
                  <a:lnTo>
                    <a:pt x="91" y="3"/>
                  </a:lnTo>
                  <a:lnTo>
                    <a:pt x="116" y="9"/>
                  </a:lnTo>
                  <a:lnTo>
                    <a:pt x="143" y="16"/>
                  </a:lnTo>
                  <a:lnTo>
                    <a:pt x="169" y="27"/>
                  </a:lnTo>
                  <a:lnTo>
                    <a:pt x="197" y="39"/>
                  </a:lnTo>
                  <a:lnTo>
                    <a:pt x="225" y="52"/>
                  </a:lnTo>
                  <a:lnTo>
                    <a:pt x="250" y="67"/>
                  </a:lnTo>
                  <a:lnTo>
                    <a:pt x="276" y="81"/>
                  </a:lnTo>
                  <a:lnTo>
                    <a:pt x="299" y="96"/>
                  </a:lnTo>
                  <a:lnTo>
                    <a:pt x="319" y="110"/>
                  </a:lnTo>
                  <a:lnTo>
                    <a:pt x="336" y="125"/>
                  </a:lnTo>
                  <a:lnTo>
                    <a:pt x="351" y="137"/>
                  </a:lnTo>
                  <a:lnTo>
                    <a:pt x="1526" y="1312"/>
                  </a:lnTo>
                  <a:lnTo>
                    <a:pt x="1536" y="1322"/>
                  </a:lnTo>
                  <a:lnTo>
                    <a:pt x="1548" y="1336"/>
                  </a:lnTo>
                  <a:lnTo>
                    <a:pt x="1564" y="1354"/>
                  </a:lnTo>
                  <a:lnTo>
                    <a:pt x="1582" y="1376"/>
                  </a:lnTo>
                  <a:lnTo>
                    <a:pt x="1602" y="1402"/>
                  </a:lnTo>
                  <a:lnTo>
                    <a:pt x="1625" y="1428"/>
                  </a:lnTo>
                  <a:lnTo>
                    <a:pt x="1648" y="1458"/>
                  </a:lnTo>
                  <a:lnTo>
                    <a:pt x="1674" y="1491"/>
                  </a:lnTo>
                  <a:lnTo>
                    <a:pt x="1699" y="1524"/>
                  </a:lnTo>
                  <a:lnTo>
                    <a:pt x="1724" y="1558"/>
                  </a:lnTo>
                  <a:lnTo>
                    <a:pt x="1751" y="1593"/>
                  </a:lnTo>
                  <a:lnTo>
                    <a:pt x="1776" y="1629"/>
                  </a:lnTo>
                  <a:lnTo>
                    <a:pt x="2128" y="1568"/>
                  </a:lnTo>
                  <a:lnTo>
                    <a:pt x="2151" y="1567"/>
                  </a:lnTo>
                  <a:lnTo>
                    <a:pt x="2171" y="1566"/>
                  </a:lnTo>
                  <a:lnTo>
                    <a:pt x="2186" y="1567"/>
                  </a:lnTo>
                  <a:lnTo>
                    <a:pt x="2201" y="1568"/>
                  </a:lnTo>
                  <a:lnTo>
                    <a:pt x="2214" y="1573"/>
                  </a:lnTo>
                  <a:lnTo>
                    <a:pt x="2227" y="1582"/>
                  </a:lnTo>
                  <a:lnTo>
                    <a:pt x="2243" y="1594"/>
                  </a:lnTo>
                  <a:lnTo>
                    <a:pt x="2260" y="1610"/>
                  </a:lnTo>
                  <a:lnTo>
                    <a:pt x="2351" y="1699"/>
                  </a:lnTo>
                  <a:lnTo>
                    <a:pt x="1925" y="1914"/>
                  </a:lnTo>
                  <a:lnTo>
                    <a:pt x="1923" y="1918"/>
                  </a:lnTo>
                  <a:lnTo>
                    <a:pt x="1920" y="1920"/>
                  </a:lnTo>
                  <a:lnTo>
                    <a:pt x="1918" y="1923"/>
                  </a:lnTo>
                  <a:lnTo>
                    <a:pt x="1914" y="1925"/>
                  </a:lnTo>
                  <a:lnTo>
                    <a:pt x="1699" y="2351"/>
                  </a:lnTo>
                  <a:lnTo>
                    <a:pt x="1610" y="2260"/>
                  </a:lnTo>
                  <a:lnTo>
                    <a:pt x="1594" y="2243"/>
                  </a:lnTo>
                  <a:lnTo>
                    <a:pt x="1582" y="2227"/>
                  </a:lnTo>
                  <a:lnTo>
                    <a:pt x="1573" y="2214"/>
                  </a:lnTo>
                  <a:lnTo>
                    <a:pt x="1568" y="2201"/>
                  </a:lnTo>
                  <a:lnTo>
                    <a:pt x="1567" y="2186"/>
                  </a:lnTo>
                  <a:lnTo>
                    <a:pt x="1566" y="2171"/>
                  </a:lnTo>
                  <a:lnTo>
                    <a:pt x="1567" y="2151"/>
                  </a:lnTo>
                  <a:lnTo>
                    <a:pt x="1568" y="2128"/>
                  </a:lnTo>
                  <a:lnTo>
                    <a:pt x="1629" y="1776"/>
                  </a:lnTo>
                  <a:lnTo>
                    <a:pt x="1594" y="1751"/>
                  </a:lnTo>
                  <a:lnTo>
                    <a:pt x="1559" y="1724"/>
                  </a:lnTo>
                  <a:lnTo>
                    <a:pt x="1524" y="1699"/>
                  </a:lnTo>
                  <a:lnTo>
                    <a:pt x="1491" y="1674"/>
                  </a:lnTo>
                  <a:lnTo>
                    <a:pt x="1458" y="1648"/>
                  </a:lnTo>
                  <a:lnTo>
                    <a:pt x="1429" y="1625"/>
                  </a:lnTo>
                  <a:lnTo>
                    <a:pt x="1402" y="1602"/>
                  </a:lnTo>
                  <a:lnTo>
                    <a:pt x="1376" y="1582"/>
                  </a:lnTo>
                  <a:lnTo>
                    <a:pt x="1354" y="1564"/>
                  </a:lnTo>
                  <a:lnTo>
                    <a:pt x="1336" y="1548"/>
                  </a:lnTo>
                  <a:lnTo>
                    <a:pt x="1322" y="1536"/>
                  </a:lnTo>
                  <a:lnTo>
                    <a:pt x="1312" y="1526"/>
                  </a:lnTo>
                  <a:lnTo>
                    <a:pt x="137" y="351"/>
                  </a:lnTo>
                  <a:lnTo>
                    <a:pt x="125" y="336"/>
                  </a:lnTo>
                  <a:lnTo>
                    <a:pt x="110" y="319"/>
                  </a:lnTo>
                  <a:lnTo>
                    <a:pt x="96" y="299"/>
                  </a:lnTo>
                  <a:lnTo>
                    <a:pt x="81" y="276"/>
                  </a:lnTo>
                  <a:lnTo>
                    <a:pt x="67" y="250"/>
                  </a:lnTo>
                  <a:lnTo>
                    <a:pt x="52" y="225"/>
                  </a:lnTo>
                  <a:lnTo>
                    <a:pt x="39" y="197"/>
                  </a:lnTo>
                  <a:lnTo>
                    <a:pt x="27" y="169"/>
                  </a:lnTo>
                  <a:lnTo>
                    <a:pt x="16" y="143"/>
                  </a:lnTo>
                  <a:lnTo>
                    <a:pt x="9" y="116"/>
                  </a:lnTo>
                  <a:lnTo>
                    <a:pt x="3" y="91"/>
                  </a:lnTo>
                  <a:lnTo>
                    <a:pt x="0" y="68"/>
                  </a:lnTo>
                  <a:lnTo>
                    <a:pt x="1" y="47"/>
                  </a:lnTo>
                  <a:lnTo>
                    <a:pt x="7" y="30"/>
                  </a:lnTo>
                  <a:lnTo>
                    <a:pt x="17" y="16"/>
                  </a:lnTo>
                  <a:lnTo>
                    <a:pt x="30" y="7"/>
                  </a:lnTo>
                  <a:lnTo>
                    <a:pt x="47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4923545" y="992846"/>
              <a:ext cx="334963" cy="334963"/>
            </a:xfrm>
            <a:custGeom>
              <a:avLst/>
              <a:gdLst>
                <a:gd name="T0" fmla="*/ 41 w 1056"/>
                <a:gd name="T1" fmla="*/ 480 h 1056"/>
                <a:gd name="T2" fmla="*/ 463 w 1056"/>
                <a:gd name="T3" fmla="*/ 902 h 1056"/>
                <a:gd name="T4" fmla="*/ 384 w 1056"/>
                <a:gd name="T5" fmla="*/ 1056 h 1056"/>
                <a:gd name="T6" fmla="*/ 0 w 1056"/>
                <a:gd name="T7" fmla="*/ 671 h 1056"/>
                <a:gd name="T8" fmla="*/ 41 w 1056"/>
                <a:gd name="T9" fmla="*/ 480 h 1056"/>
                <a:gd name="T10" fmla="*/ 671 w 1056"/>
                <a:gd name="T11" fmla="*/ 0 h 1056"/>
                <a:gd name="T12" fmla="*/ 1056 w 1056"/>
                <a:gd name="T13" fmla="*/ 384 h 1056"/>
                <a:gd name="T14" fmla="*/ 902 w 1056"/>
                <a:gd name="T15" fmla="*/ 463 h 1056"/>
                <a:gd name="T16" fmla="*/ 481 w 1056"/>
                <a:gd name="T17" fmla="*/ 41 h 1056"/>
                <a:gd name="T18" fmla="*/ 671 w 1056"/>
                <a:gd name="T19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6" h="1056">
                  <a:moveTo>
                    <a:pt x="41" y="480"/>
                  </a:moveTo>
                  <a:lnTo>
                    <a:pt x="463" y="902"/>
                  </a:lnTo>
                  <a:lnTo>
                    <a:pt x="384" y="1056"/>
                  </a:lnTo>
                  <a:lnTo>
                    <a:pt x="0" y="671"/>
                  </a:lnTo>
                  <a:lnTo>
                    <a:pt x="41" y="480"/>
                  </a:lnTo>
                  <a:close/>
                  <a:moveTo>
                    <a:pt x="671" y="0"/>
                  </a:moveTo>
                  <a:lnTo>
                    <a:pt x="1056" y="384"/>
                  </a:lnTo>
                  <a:lnTo>
                    <a:pt x="902" y="463"/>
                  </a:lnTo>
                  <a:lnTo>
                    <a:pt x="481" y="41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97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1246303" y="5389656"/>
            <a:ext cx="846171" cy="886049"/>
            <a:chOff x="14953974" y="4831603"/>
            <a:chExt cx="521030" cy="545581"/>
          </a:xfrm>
        </p:grpSpPr>
        <p:sp useBgFill="1">
          <p:nvSpPr>
            <p:cNvPr id="88" name="Freeform 112"/>
            <p:cNvSpPr>
              <a:spLocks/>
            </p:cNvSpPr>
            <p:nvPr/>
          </p:nvSpPr>
          <p:spPr bwMode="auto">
            <a:xfrm>
              <a:off x="14953974" y="4831603"/>
              <a:ext cx="521030" cy="545581"/>
            </a:xfrm>
            <a:custGeom>
              <a:avLst/>
              <a:gdLst>
                <a:gd name="T0" fmla="*/ 1001 w 1908"/>
                <a:gd name="T1" fmla="*/ 0 h 1998"/>
                <a:gd name="T2" fmla="*/ 1103 w 1908"/>
                <a:gd name="T3" fmla="*/ 5 h 1998"/>
                <a:gd name="T4" fmla="*/ 1212 w 1908"/>
                <a:gd name="T5" fmla="*/ 14 h 1998"/>
                <a:gd name="T6" fmla="*/ 1322 w 1908"/>
                <a:gd name="T7" fmla="*/ 27 h 1998"/>
                <a:gd name="T8" fmla="*/ 1432 w 1908"/>
                <a:gd name="T9" fmla="*/ 45 h 1998"/>
                <a:gd name="T10" fmla="*/ 1538 w 1908"/>
                <a:gd name="T11" fmla="*/ 70 h 1998"/>
                <a:gd name="T12" fmla="*/ 1637 w 1908"/>
                <a:gd name="T13" fmla="*/ 102 h 1998"/>
                <a:gd name="T14" fmla="*/ 1725 w 1908"/>
                <a:gd name="T15" fmla="*/ 141 h 1998"/>
                <a:gd name="T16" fmla="*/ 1800 w 1908"/>
                <a:gd name="T17" fmla="*/ 186 h 1998"/>
                <a:gd name="T18" fmla="*/ 1858 w 1908"/>
                <a:gd name="T19" fmla="*/ 241 h 1998"/>
                <a:gd name="T20" fmla="*/ 1895 w 1908"/>
                <a:gd name="T21" fmla="*/ 304 h 1998"/>
                <a:gd name="T22" fmla="*/ 1908 w 1908"/>
                <a:gd name="T23" fmla="*/ 378 h 1998"/>
                <a:gd name="T24" fmla="*/ 1908 w 1908"/>
                <a:gd name="T25" fmla="*/ 404 h 1998"/>
                <a:gd name="T26" fmla="*/ 1908 w 1908"/>
                <a:gd name="T27" fmla="*/ 651 h 1998"/>
                <a:gd name="T28" fmla="*/ 1908 w 1908"/>
                <a:gd name="T29" fmla="*/ 832 h 1998"/>
                <a:gd name="T30" fmla="*/ 1908 w 1908"/>
                <a:gd name="T31" fmla="*/ 964 h 1998"/>
                <a:gd name="T32" fmla="*/ 1908 w 1908"/>
                <a:gd name="T33" fmla="*/ 1097 h 1998"/>
                <a:gd name="T34" fmla="*/ 1908 w 1908"/>
                <a:gd name="T35" fmla="*/ 1288 h 1998"/>
                <a:gd name="T36" fmla="*/ 1908 w 1908"/>
                <a:gd name="T37" fmla="*/ 1403 h 1998"/>
                <a:gd name="T38" fmla="*/ 1908 w 1908"/>
                <a:gd name="T39" fmla="*/ 1502 h 1998"/>
                <a:gd name="T40" fmla="*/ 1908 w 1908"/>
                <a:gd name="T41" fmla="*/ 1629 h 1998"/>
                <a:gd name="T42" fmla="*/ 1908 w 1908"/>
                <a:gd name="T43" fmla="*/ 1646 h 1998"/>
                <a:gd name="T44" fmla="*/ 1897 w 1908"/>
                <a:gd name="T45" fmla="*/ 1695 h 1998"/>
                <a:gd name="T46" fmla="*/ 1851 w 1908"/>
                <a:gd name="T47" fmla="*/ 1757 h 1998"/>
                <a:gd name="T48" fmla="*/ 1771 w 1908"/>
                <a:gd name="T49" fmla="*/ 1824 h 1998"/>
                <a:gd name="T50" fmla="*/ 1675 w 1908"/>
                <a:gd name="T51" fmla="*/ 1878 h 1998"/>
                <a:gd name="T52" fmla="*/ 1566 w 1908"/>
                <a:gd name="T53" fmla="*/ 1920 h 1998"/>
                <a:gd name="T54" fmla="*/ 1449 w 1908"/>
                <a:gd name="T55" fmla="*/ 1952 h 1998"/>
                <a:gd name="T56" fmla="*/ 1324 w 1908"/>
                <a:gd name="T57" fmla="*/ 1974 h 1998"/>
                <a:gd name="T58" fmla="*/ 1198 w 1908"/>
                <a:gd name="T59" fmla="*/ 1988 h 1998"/>
                <a:gd name="T60" fmla="*/ 1074 w 1908"/>
                <a:gd name="T61" fmla="*/ 1995 h 1998"/>
                <a:gd name="T62" fmla="*/ 953 w 1908"/>
                <a:gd name="T63" fmla="*/ 1998 h 1998"/>
                <a:gd name="T64" fmla="*/ 834 w 1908"/>
                <a:gd name="T65" fmla="*/ 1995 h 1998"/>
                <a:gd name="T66" fmla="*/ 710 w 1908"/>
                <a:gd name="T67" fmla="*/ 1988 h 1998"/>
                <a:gd name="T68" fmla="*/ 584 w 1908"/>
                <a:gd name="T69" fmla="*/ 1974 h 1998"/>
                <a:gd name="T70" fmla="*/ 459 w 1908"/>
                <a:gd name="T71" fmla="*/ 1952 h 1998"/>
                <a:gd name="T72" fmla="*/ 342 w 1908"/>
                <a:gd name="T73" fmla="*/ 1920 h 1998"/>
                <a:gd name="T74" fmla="*/ 233 w 1908"/>
                <a:gd name="T75" fmla="*/ 1878 h 1998"/>
                <a:gd name="T76" fmla="*/ 137 w 1908"/>
                <a:gd name="T77" fmla="*/ 1824 h 1998"/>
                <a:gd name="T78" fmla="*/ 57 w 1908"/>
                <a:gd name="T79" fmla="*/ 1757 h 1998"/>
                <a:gd name="T80" fmla="*/ 11 w 1908"/>
                <a:gd name="T81" fmla="*/ 1695 h 1998"/>
                <a:gd name="T82" fmla="*/ 0 w 1908"/>
                <a:gd name="T83" fmla="*/ 1646 h 1998"/>
                <a:gd name="T84" fmla="*/ 0 w 1908"/>
                <a:gd name="T85" fmla="*/ 1629 h 1998"/>
                <a:gd name="T86" fmla="*/ 0 w 1908"/>
                <a:gd name="T87" fmla="*/ 1403 h 1998"/>
                <a:gd name="T88" fmla="*/ 0 w 1908"/>
                <a:gd name="T89" fmla="*/ 1226 h 1998"/>
                <a:gd name="T90" fmla="*/ 0 w 1908"/>
                <a:gd name="T91" fmla="*/ 1097 h 1998"/>
                <a:gd name="T92" fmla="*/ 0 w 1908"/>
                <a:gd name="T93" fmla="*/ 964 h 1998"/>
                <a:gd name="T94" fmla="*/ 0 w 1908"/>
                <a:gd name="T95" fmla="*/ 769 h 1998"/>
                <a:gd name="T96" fmla="*/ 0 w 1908"/>
                <a:gd name="T97" fmla="*/ 651 h 1998"/>
                <a:gd name="T98" fmla="*/ 0 w 1908"/>
                <a:gd name="T99" fmla="*/ 547 h 1998"/>
                <a:gd name="T100" fmla="*/ 0 w 1908"/>
                <a:gd name="T101" fmla="*/ 404 h 1998"/>
                <a:gd name="T102" fmla="*/ 0 w 1908"/>
                <a:gd name="T103" fmla="*/ 378 h 1998"/>
                <a:gd name="T104" fmla="*/ 13 w 1908"/>
                <a:gd name="T105" fmla="*/ 304 h 1998"/>
                <a:gd name="T106" fmla="*/ 50 w 1908"/>
                <a:gd name="T107" fmla="*/ 241 h 1998"/>
                <a:gd name="T108" fmla="*/ 108 w 1908"/>
                <a:gd name="T109" fmla="*/ 186 h 1998"/>
                <a:gd name="T110" fmla="*/ 183 w 1908"/>
                <a:gd name="T111" fmla="*/ 141 h 1998"/>
                <a:gd name="T112" fmla="*/ 271 w 1908"/>
                <a:gd name="T113" fmla="*/ 102 h 1998"/>
                <a:gd name="T114" fmla="*/ 370 w 1908"/>
                <a:gd name="T115" fmla="*/ 70 h 1998"/>
                <a:gd name="T116" fmla="*/ 476 w 1908"/>
                <a:gd name="T117" fmla="*/ 45 h 1998"/>
                <a:gd name="T118" fmla="*/ 586 w 1908"/>
                <a:gd name="T119" fmla="*/ 27 h 1998"/>
                <a:gd name="T120" fmla="*/ 696 w 1908"/>
                <a:gd name="T121" fmla="*/ 14 h 1998"/>
                <a:gd name="T122" fmla="*/ 804 w 1908"/>
                <a:gd name="T123" fmla="*/ 5 h 1998"/>
                <a:gd name="T124" fmla="*/ 907 w 1908"/>
                <a:gd name="T125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8" h="1998">
                  <a:moveTo>
                    <a:pt x="953" y="0"/>
                  </a:moveTo>
                  <a:lnTo>
                    <a:pt x="1001" y="0"/>
                  </a:lnTo>
                  <a:lnTo>
                    <a:pt x="1052" y="3"/>
                  </a:lnTo>
                  <a:lnTo>
                    <a:pt x="1103" y="5"/>
                  </a:lnTo>
                  <a:lnTo>
                    <a:pt x="1157" y="9"/>
                  </a:lnTo>
                  <a:lnTo>
                    <a:pt x="1212" y="14"/>
                  </a:lnTo>
                  <a:lnTo>
                    <a:pt x="1266" y="20"/>
                  </a:lnTo>
                  <a:lnTo>
                    <a:pt x="1322" y="27"/>
                  </a:lnTo>
                  <a:lnTo>
                    <a:pt x="1377" y="35"/>
                  </a:lnTo>
                  <a:lnTo>
                    <a:pt x="1432" y="45"/>
                  </a:lnTo>
                  <a:lnTo>
                    <a:pt x="1486" y="57"/>
                  </a:lnTo>
                  <a:lnTo>
                    <a:pt x="1538" y="70"/>
                  </a:lnTo>
                  <a:lnTo>
                    <a:pt x="1589" y="85"/>
                  </a:lnTo>
                  <a:lnTo>
                    <a:pt x="1637" y="102"/>
                  </a:lnTo>
                  <a:lnTo>
                    <a:pt x="1683" y="120"/>
                  </a:lnTo>
                  <a:lnTo>
                    <a:pt x="1725" y="141"/>
                  </a:lnTo>
                  <a:lnTo>
                    <a:pt x="1765" y="162"/>
                  </a:lnTo>
                  <a:lnTo>
                    <a:pt x="1800" y="186"/>
                  </a:lnTo>
                  <a:lnTo>
                    <a:pt x="1832" y="213"/>
                  </a:lnTo>
                  <a:lnTo>
                    <a:pt x="1858" y="241"/>
                  </a:lnTo>
                  <a:lnTo>
                    <a:pt x="1879" y="271"/>
                  </a:lnTo>
                  <a:lnTo>
                    <a:pt x="1895" y="304"/>
                  </a:lnTo>
                  <a:lnTo>
                    <a:pt x="1904" y="339"/>
                  </a:lnTo>
                  <a:lnTo>
                    <a:pt x="1908" y="378"/>
                  </a:lnTo>
                  <a:lnTo>
                    <a:pt x="1908" y="387"/>
                  </a:lnTo>
                  <a:lnTo>
                    <a:pt x="1908" y="404"/>
                  </a:lnTo>
                  <a:lnTo>
                    <a:pt x="1908" y="596"/>
                  </a:lnTo>
                  <a:lnTo>
                    <a:pt x="1908" y="651"/>
                  </a:lnTo>
                  <a:lnTo>
                    <a:pt x="1908" y="708"/>
                  </a:lnTo>
                  <a:lnTo>
                    <a:pt x="1908" y="832"/>
                  </a:lnTo>
                  <a:lnTo>
                    <a:pt x="1908" y="897"/>
                  </a:lnTo>
                  <a:lnTo>
                    <a:pt x="1908" y="964"/>
                  </a:lnTo>
                  <a:lnTo>
                    <a:pt x="1908" y="1030"/>
                  </a:lnTo>
                  <a:lnTo>
                    <a:pt x="1908" y="1097"/>
                  </a:lnTo>
                  <a:lnTo>
                    <a:pt x="1908" y="1162"/>
                  </a:lnTo>
                  <a:lnTo>
                    <a:pt x="1908" y="1288"/>
                  </a:lnTo>
                  <a:lnTo>
                    <a:pt x="1908" y="1347"/>
                  </a:lnTo>
                  <a:lnTo>
                    <a:pt x="1908" y="1403"/>
                  </a:lnTo>
                  <a:lnTo>
                    <a:pt x="1908" y="1455"/>
                  </a:lnTo>
                  <a:lnTo>
                    <a:pt x="1908" y="1502"/>
                  </a:lnTo>
                  <a:lnTo>
                    <a:pt x="1908" y="1543"/>
                  </a:lnTo>
                  <a:lnTo>
                    <a:pt x="1908" y="1629"/>
                  </a:lnTo>
                  <a:lnTo>
                    <a:pt x="1908" y="1642"/>
                  </a:lnTo>
                  <a:lnTo>
                    <a:pt x="1908" y="1646"/>
                  </a:lnTo>
                  <a:lnTo>
                    <a:pt x="1906" y="1671"/>
                  </a:lnTo>
                  <a:lnTo>
                    <a:pt x="1897" y="1695"/>
                  </a:lnTo>
                  <a:lnTo>
                    <a:pt x="1885" y="1717"/>
                  </a:lnTo>
                  <a:lnTo>
                    <a:pt x="1851" y="1757"/>
                  </a:lnTo>
                  <a:lnTo>
                    <a:pt x="1814" y="1792"/>
                  </a:lnTo>
                  <a:lnTo>
                    <a:pt x="1771" y="1824"/>
                  </a:lnTo>
                  <a:lnTo>
                    <a:pt x="1725" y="1853"/>
                  </a:lnTo>
                  <a:lnTo>
                    <a:pt x="1675" y="1878"/>
                  </a:lnTo>
                  <a:lnTo>
                    <a:pt x="1621" y="1900"/>
                  </a:lnTo>
                  <a:lnTo>
                    <a:pt x="1566" y="1920"/>
                  </a:lnTo>
                  <a:lnTo>
                    <a:pt x="1508" y="1937"/>
                  </a:lnTo>
                  <a:lnTo>
                    <a:pt x="1449" y="1952"/>
                  </a:lnTo>
                  <a:lnTo>
                    <a:pt x="1387" y="1964"/>
                  </a:lnTo>
                  <a:lnTo>
                    <a:pt x="1324" y="1974"/>
                  </a:lnTo>
                  <a:lnTo>
                    <a:pt x="1261" y="1982"/>
                  </a:lnTo>
                  <a:lnTo>
                    <a:pt x="1198" y="1988"/>
                  </a:lnTo>
                  <a:lnTo>
                    <a:pt x="1135" y="1993"/>
                  </a:lnTo>
                  <a:lnTo>
                    <a:pt x="1074" y="1995"/>
                  </a:lnTo>
                  <a:lnTo>
                    <a:pt x="1013" y="1997"/>
                  </a:lnTo>
                  <a:lnTo>
                    <a:pt x="953" y="1998"/>
                  </a:lnTo>
                  <a:lnTo>
                    <a:pt x="895" y="1997"/>
                  </a:lnTo>
                  <a:lnTo>
                    <a:pt x="834" y="1995"/>
                  </a:lnTo>
                  <a:lnTo>
                    <a:pt x="773" y="1993"/>
                  </a:lnTo>
                  <a:lnTo>
                    <a:pt x="710" y="1988"/>
                  </a:lnTo>
                  <a:lnTo>
                    <a:pt x="647" y="1982"/>
                  </a:lnTo>
                  <a:lnTo>
                    <a:pt x="584" y="1974"/>
                  </a:lnTo>
                  <a:lnTo>
                    <a:pt x="521" y="1964"/>
                  </a:lnTo>
                  <a:lnTo>
                    <a:pt x="459" y="1952"/>
                  </a:lnTo>
                  <a:lnTo>
                    <a:pt x="400" y="1937"/>
                  </a:lnTo>
                  <a:lnTo>
                    <a:pt x="342" y="1920"/>
                  </a:lnTo>
                  <a:lnTo>
                    <a:pt x="285" y="1900"/>
                  </a:lnTo>
                  <a:lnTo>
                    <a:pt x="233" y="1878"/>
                  </a:lnTo>
                  <a:lnTo>
                    <a:pt x="183" y="1853"/>
                  </a:lnTo>
                  <a:lnTo>
                    <a:pt x="137" y="1824"/>
                  </a:lnTo>
                  <a:lnTo>
                    <a:pt x="94" y="1792"/>
                  </a:lnTo>
                  <a:lnTo>
                    <a:pt x="57" y="1757"/>
                  </a:lnTo>
                  <a:lnTo>
                    <a:pt x="23" y="1717"/>
                  </a:lnTo>
                  <a:lnTo>
                    <a:pt x="11" y="1695"/>
                  </a:lnTo>
                  <a:lnTo>
                    <a:pt x="2" y="1671"/>
                  </a:lnTo>
                  <a:lnTo>
                    <a:pt x="0" y="1646"/>
                  </a:lnTo>
                  <a:lnTo>
                    <a:pt x="0" y="1642"/>
                  </a:lnTo>
                  <a:lnTo>
                    <a:pt x="0" y="1629"/>
                  </a:lnTo>
                  <a:lnTo>
                    <a:pt x="0" y="1455"/>
                  </a:lnTo>
                  <a:lnTo>
                    <a:pt x="0" y="1403"/>
                  </a:lnTo>
                  <a:lnTo>
                    <a:pt x="0" y="1347"/>
                  </a:lnTo>
                  <a:lnTo>
                    <a:pt x="0" y="1226"/>
                  </a:lnTo>
                  <a:lnTo>
                    <a:pt x="0" y="1162"/>
                  </a:lnTo>
                  <a:lnTo>
                    <a:pt x="0" y="1097"/>
                  </a:lnTo>
                  <a:lnTo>
                    <a:pt x="0" y="1030"/>
                  </a:lnTo>
                  <a:lnTo>
                    <a:pt x="0" y="964"/>
                  </a:lnTo>
                  <a:lnTo>
                    <a:pt x="0" y="897"/>
                  </a:lnTo>
                  <a:lnTo>
                    <a:pt x="0" y="769"/>
                  </a:lnTo>
                  <a:lnTo>
                    <a:pt x="0" y="708"/>
                  </a:lnTo>
                  <a:lnTo>
                    <a:pt x="0" y="651"/>
                  </a:lnTo>
                  <a:lnTo>
                    <a:pt x="0" y="596"/>
                  </a:lnTo>
                  <a:lnTo>
                    <a:pt x="0" y="547"/>
                  </a:lnTo>
                  <a:lnTo>
                    <a:pt x="0" y="502"/>
                  </a:lnTo>
                  <a:lnTo>
                    <a:pt x="0" y="404"/>
                  </a:lnTo>
                  <a:lnTo>
                    <a:pt x="0" y="387"/>
                  </a:lnTo>
                  <a:lnTo>
                    <a:pt x="0" y="378"/>
                  </a:lnTo>
                  <a:lnTo>
                    <a:pt x="4" y="339"/>
                  </a:lnTo>
                  <a:lnTo>
                    <a:pt x="13" y="304"/>
                  </a:lnTo>
                  <a:lnTo>
                    <a:pt x="29" y="271"/>
                  </a:lnTo>
                  <a:lnTo>
                    <a:pt x="50" y="241"/>
                  </a:lnTo>
                  <a:lnTo>
                    <a:pt x="76" y="213"/>
                  </a:lnTo>
                  <a:lnTo>
                    <a:pt x="108" y="186"/>
                  </a:lnTo>
                  <a:lnTo>
                    <a:pt x="143" y="162"/>
                  </a:lnTo>
                  <a:lnTo>
                    <a:pt x="183" y="141"/>
                  </a:lnTo>
                  <a:lnTo>
                    <a:pt x="225" y="120"/>
                  </a:lnTo>
                  <a:lnTo>
                    <a:pt x="271" y="102"/>
                  </a:lnTo>
                  <a:lnTo>
                    <a:pt x="319" y="85"/>
                  </a:lnTo>
                  <a:lnTo>
                    <a:pt x="370" y="70"/>
                  </a:lnTo>
                  <a:lnTo>
                    <a:pt x="422" y="57"/>
                  </a:lnTo>
                  <a:lnTo>
                    <a:pt x="476" y="45"/>
                  </a:lnTo>
                  <a:lnTo>
                    <a:pt x="531" y="35"/>
                  </a:lnTo>
                  <a:lnTo>
                    <a:pt x="586" y="27"/>
                  </a:lnTo>
                  <a:lnTo>
                    <a:pt x="642" y="20"/>
                  </a:lnTo>
                  <a:lnTo>
                    <a:pt x="696" y="14"/>
                  </a:lnTo>
                  <a:lnTo>
                    <a:pt x="751" y="9"/>
                  </a:lnTo>
                  <a:lnTo>
                    <a:pt x="804" y="5"/>
                  </a:lnTo>
                  <a:lnTo>
                    <a:pt x="856" y="3"/>
                  </a:lnTo>
                  <a:lnTo>
                    <a:pt x="907" y="0"/>
                  </a:lnTo>
                  <a:lnTo>
                    <a:pt x="95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3"/>
            <p:cNvSpPr>
              <a:spLocks noEditPoints="1"/>
            </p:cNvSpPr>
            <p:nvPr/>
          </p:nvSpPr>
          <p:spPr bwMode="auto">
            <a:xfrm>
              <a:off x="14986709" y="4864338"/>
              <a:ext cx="455560" cy="480111"/>
            </a:xfrm>
            <a:custGeom>
              <a:avLst/>
              <a:gdLst>
                <a:gd name="T0" fmla="*/ 1639 w 1668"/>
                <a:gd name="T1" fmla="*/ 1560 h 1758"/>
                <a:gd name="T2" fmla="*/ 1521 w 1668"/>
                <a:gd name="T3" fmla="*/ 1642 h 1758"/>
                <a:gd name="T4" fmla="*/ 1370 w 1668"/>
                <a:gd name="T5" fmla="*/ 1698 h 1758"/>
                <a:gd name="T6" fmla="*/ 1200 w 1668"/>
                <a:gd name="T7" fmla="*/ 1733 h 1758"/>
                <a:gd name="T8" fmla="*/ 1032 w 1668"/>
                <a:gd name="T9" fmla="*/ 1751 h 1758"/>
                <a:gd name="T10" fmla="*/ 879 w 1668"/>
                <a:gd name="T11" fmla="*/ 1758 h 1758"/>
                <a:gd name="T12" fmla="*/ 747 w 1668"/>
                <a:gd name="T13" fmla="*/ 1757 h 1758"/>
                <a:gd name="T14" fmla="*/ 597 w 1668"/>
                <a:gd name="T15" fmla="*/ 1748 h 1758"/>
                <a:gd name="T16" fmla="*/ 436 w 1668"/>
                <a:gd name="T17" fmla="*/ 1728 h 1758"/>
                <a:gd name="T18" fmla="*/ 279 w 1668"/>
                <a:gd name="T19" fmla="*/ 1692 h 1758"/>
                <a:gd name="T20" fmla="*/ 138 w 1668"/>
                <a:gd name="T21" fmla="*/ 1637 h 1758"/>
                <a:gd name="T22" fmla="*/ 28 w 1668"/>
                <a:gd name="T23" fmla="*/ 1559 h 1758"/>
                <a:gd name="T24" fmla="*/ 46 w 1668"/>
                <a:gd name="T25" fmla="*/ 1011 h 1758"/>
                <a:gd name="T26" fmla="*/ 214 w 1668"/>
                <a:gd name="T27" fmla="*/ 1079 h 1758"/>
                <a:gd name="T28" fmla="*/ 413 w 1668"/>
                <a:gd name="T29" fmla="*/ 1123 h 1758"/>
                <a:gd name="T30" fmla="*/ 625 w 1668"/>
                <a:gd name="T31" fmla="*/ 1149 h 1758"/>
                <a:gd name="T32" fmla="*/ 833 w 1668"/>
                <a:gd name="T33" fmla="*/ 1156 h 1758"/>
                <a:gd name="T34" fmla="*/ 1042 w 1668"/>
                <a:gd name="T35" fmla="*/ 1149 h 1758"/>
                <a:gd name="T36" fmla="*/ 1255 w 1668"/>
                <a:gd name="T37" fmla="*/ 1123 h 1758"/>
                <a:gd name="T38" fmla="*/ 1454 w 1668"/>
                <a:gd name="T39" fmla="*/ 1079 h 1758"/>
                <a:gd name="T40" fmla="*/ 1622 w 1668"/>
                <a:gd name="T41" fmla="*/ 1011 h 1758"/>
                <a:gd name="T42" fmla="*/ 919 w 1668"/>
                <a:gd name="T43" fmla="*/ 1 h 1758"/>
                <a:gd name="T44" fmla="*/ 1159 w 1668"/>
                <a:gd name="T45" fmla="*/ 21 h 1758"/>
                <a:gd name="T46" fmla="*/ 1365 w 1668"/>
                <a:gd name="T47" fmla="*/ 59 h 1758"/>
                <a:gd name="T48" fmla="*/ 1526 w 1668"/>
                <a:gd name="T49" fmla="*/ 114 h 1758"/>
                <a:gd name="T50" fmla="*/ 1631 w 1668"/>
                <a:gd name="T51" fmla="*/ 180 h 1758"/>
                <a:gd name="T52" fmla="*/ 1668 w 1668"/>
                <a:gd name="T53" fmla="*/ 258 h 1758"/>
                <a:gd name="T54" fmla="*/ 1631 w 1668"/>
                <a:gd name="T55" fmla="*/ 334 h 1758"/>
                <a:gd name="T56" fmla="*/ 1526 w 1668"/>
                <a:gd name="T57" fmla="*/ 400 h 1758"/>
                <a:gd name="T58" fmla="*/ 1365 w 1668"/>
                <a:gd name="T59" fmla="*/ 455 h 1758"/>
                <a:gd name="T60" fmla="*/ 1159 w 1668"/>
                <a:gd name="T61" fmla="*/ 493 h 1758"/>
                <a:gd name="T62" fmla="*/ 919 w 1668"/>
                <a:gd name="T63" fmla="*/ 513 h 1758"/>
                <a:gd name="T64" fmla="*/ 666 w 1668"/>
                <a:gd name="T65" fmla="*/ 509 h 1758"/>
                <a:gd name="T66" fmla="*/ 436 w 1668"/>
                <a:gd name="T67" fmla="*/ 482 h 1758"/>
                <a:gd name="T68" fmla="*/ 244 w 1668"/>
                <a:gd name="T69" fmla="*/ 439 h 1758"/>
                <a:gd name="T70" fmla="*/ 100 w 1668"/>
                <a:gd name="T71" fmla="*/ 380 h 1758"/>
                <a:gd name="T72" fmla="*/ 17 w 1668"/>
                <a:gd name="T73" fmla="*/ 308 h 1758"/>
                <a:gd name="T74" fmla="*/ 3 w 1668"/>
                <a:gd name="T75" fmla="*/ 231 h 1758"/>
                <a:gd name="T76" fmla="*/ 65 w 1668"/>
                <a:gd name="T77" fmla="*/ 157 h 1758"/>
                <a:gd name="T78" fmla="*/ 190 w 1668"/>
                <a:gd name="T79" fmla="*/ 93 h 1758"/>
                <a:gd name="T80" fmla="*/ 367 w 1668"/>
                <a:gd name="T81" fmla="*/ 44 h 1758"/>
                <a:gd name="T82" fmla="*/ 586 w 1668"/>
                <a:gd name="T83" fmla="*/ 12 h 1758"/>
                <a:gd name="T84" fmla="*/ 833 w 1668"/>
                <a:gd name="T85" fmla="*/ 0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8" h="1758">
                  <a:moveTo>
                    <a:pt x="1668" y="983"/>
                  </a:moveTo>
                  <a:lnTo>
                    <a:pt x="1668" y="1526"/>
                  </a:lnTo>
                  <a:lnTo>
                    <a:pt x="1639" y="1560"/>
                  </a:lnTo>
                  <a:lnTo>
                    <a:pt x="1604" y="1590"/>
                  </a:lnTo>
                  <a:lnTo>
                    <a:pt x="1564" y="1618"/>
                  </a:lnTo>
                  <a:lnTo>
                    <a:pt x="1521" y="1642"/>
                  </a:lnTo>
                  <a:lnTo>
                    <a:pt x="1472" y="1662"/>
                  </a:lnTo>
                  <a:lnTo>
                    <a:pt x="1423" y="1682"/>
                  </a:lnTo>
                  <a:lnTo>
                    <a:pt x="1370" y="1698"/>
                  </a:lnTo>
                  <a:lnTo>
                    <a:pt x="1314" y="1711"/>
                  </a:lnTo>
                  <a:lnTo>
                    <a:pt x="1258" y="1723"/>
                  </a:lnTo>
                  <a:lnTo>
                    <a:pt x="1200" y="1733"/>
                  </a:lnTo>
                  <a:lnTo>
                    <a:pt x="1144" y="1740"/>
                  </a:lnTo>
                  <a:lnTo>
                    <a:pt x="1088" y="1746"/>
                  </a:lnTo>
                  <a:lnTo>
                    <a:pt x="1032" y="1751"/>
                  </a:lnTo>
                  <a:lnTo>
                    <a:pt x="978" y="1754"/>
                  </a:lnTo>
                  <a:lnTo>
                    <a:pt x="927" y="1757"/>
                  </a:lnTo>
                  <a:lnTo>
                    <a:pt x="879" y="1758"/>
                  </a:lnTo>
                  <a:lnTo>
                    <a:pt x="833" y="1758"/>
                  </a:lnTo>
                  <a:lnTo>
                    <a:pt x="792" y="1758"/>
                  </a:lnTo>
                  <a:lnTo>
                    <a:pt x="747" y="1757"/>
                  </a:lnTo>
                  <a:lnTo>
                    <a:pt x="699" y="1754"/>
                  </a:lnTo>
                  <a:lnTo>
                    <a:pt x="649" y="1752"/>
                  </a:lnTo>
                  <a:lnTo>
                    <a:pt x="597" y="1748"/>
                  </a:lnTo>
                  <a:lnTo>
                    <a:pt x="544" y="1742"/>
                  </a:lnTo>
                  <a:lnTo>
                    <a:pt x="491" y="1736"/>
                  </a:lnTo>
                  <a:lnTo>
                    <a:pt x="436" y="1728"/>
                  </a:lnTo>
                  <a:lnTo>
                    <a:pt x="383" y="1718"/>
                  </a:lnTo>
                  <a:lnTo>
                    <a:pt x="330" y="1706"/>
                  </a:lnTo>
                  <a:lnTo>
                    <a:pt x="279" y="1692"/>
                  </a:lnTo>
                  <a:lnTo>
                    <a:pt x="229" y="1676"/>
                  </a:lnTo>
                  <a:lnTo>
                    <a:pt x="182" y="1658"/>
                  </a:lnTo>
                  <a:lnTo>
                    <a:pt x="138" y="1637"/>
                  </a:lnTo>
                  <a:lnTo>
                    <a:pt x="96" y="1613"/>
                  </a:lnTo>
                  <a:lnTo>
                    <a:pt x="60" y="1588"/>
                  </a:lnTo>
                  <a:lnTo>
                    <a:pt x="28" y="1559"/>
                  </a:lnTo>
                  <a:lnTo>
                    <a:pt x="0" y="1526"/>
                  </a:lnTo>
                  <a:lnTo>
                    <a:pt x="0" y="983"/>
                  </a:lnTo>
                  <a:lnTo>
                    <a:pt x="46" y="1011"/>
                  </a:lnTo>
                  <a:lnTo>
                    <a:pt x="98" y="1036"/>
                  </a:lnTo>
                  <a:lnTo>
                    <a:pt x="154" y="1058"/>
                  </a:lnTo>
                  <a:lnTo>
                    <a:pt x="214" y="1079"/>
                  </a:lnTo>
                  <a:lnTo>
                    <a:pt x="278" y="1095"/>
                  </a:lnTo>
                  <a:lnTo>
                    <a:pt x="344" y="1111"/>
                  </a:lnTo>
                  <a:lnTo>
                    <a:pt x="413" y="1123"/>
                  </a:lnTo>
                  <a:lnTo>
                    <a:pt x="483" y="1134"/>
                  </a:lnTo>
                  <a:lnTo>
                    <a:pt x="555" y="1143"/>
                  </a:lnTo>
                  <a:lnTo>
                    <a:pt x="625" y="1149"/>
                  </a:lnTo>
                  <a:lnTo>
                    <a:pt x="696" y="1153"/>
                  </a:lnTo>
                  <a:lnTo>
                    <a:pt x="766" y="1156"/>
                  </a:lnTo>
                  <a:lnTo>
                    <a:pt x="833" y="1156"/>
                  </a:lnTo>
                  <a:lnTo>
                    <a:pt x="902" y="1156"/>
                  </a:lnTo>
                  <a:lnTo>
                    <a:pt x="972" y="1153"/>
                  </a:lnTo>
                  <a:lnTo>
                    <a:pt x="1042" y="1149"/>
                  </a:lnTo>
                  <a:lnTo>
                    <a:pt x="1113" y="1143"/>
                  </a:lnTo>
                  <a:lnTo>
                    <a:pt x="1185" y="1134"/>
                  </a:lnTo>
                  <a:lnTo>
                    <a:pt x="1255" y="1123"/>
                  </a:lnTo>
                  <a:lnTo>
                    <a:pt x="1324" y="1110"/>
                  </a:lnTo>
                  <a:lnTo>
                    <a:pt x="1390" y="1095"/>
                  </a:lnTo>
                  <a:lnTo>
                    <a:pt x="1454" y="1079"/>
                  </a:lnTo>
                  <a:lnTo>
                    <a:pt x="1514" y="1058"/>
                  </a:lnTo>
                  <a:lnTo>
                    <a:pt x="1570" y="1036"/>
                  </a:lnTo>
                  <a:lnTo>
                    <a:pt x="1622" y="1011"/>
                  </a:lnTo>
                  <a:lnTo>
                    <a:pt x="1668" y="983"/>
                  </a:lnTo>
                  <a:close/>
                  <a:moveTo>
                    <a:pt x="833" y="0"/>
                  </a:moveTo>
                  <a:lnTo>
                    <a:pt x="919" y="1"/>
                  </a:lnTo>
                  <a:lnTo>
                    <a:pt x="1002" y="5"/>
                  </a:lnTo>
                  <a:lnTo>
                    <a:pt x="1082" y="12"/>
                  </a:lnTo>
                  <a:lnTo>
                    <a:pt x="1159" y="21"/>
                  </a:lnTo>
                  <a:lnTo>
                    <a:pt x="1232" y="31"/>
                  </a:lnTo>
                  <a:lnTo>
                    <a:pt x="1301" y="44"/>
                  </a:lnTo>
                  <a:lnTo>
                    <a:pt x="1365" y="59"/>
                  </a:lnTo>
                  <a:lnTo>
                    <a:pt x="1424" y="75"/>
                  </a:lnTo>
                  <a:lnTo>
                    <a:pt x="1477" y="93"/>
                  </a:lnTo>
                  <a:lnTo>
                    <a:pt x="1526" y="114"/>
                  </a:lnTo>
                  <a:lnTo>
                    <a:pt x="1568" y="134"/>
                  </a:lnTo>
                  <a:lnTo>
                    <a:pt x="1603" y="157"/>
                  </a:lnTo>
                  <a:lnTo>
                    <a:pt x="1631" y="180"/>
                  </a:lnTo>
                  <a:lnTo>
                    <a:pt x="1651" y="206"/>
                  </a:lnTo>
                  <a:lnTo>
                    <a:pt x="1665" y="231"/>
                  </a:lnTo>
                  <a:lnTo>
                    <a:pt x="1668" y="258"/>
                  </a:lnTo>
                  <a:lnTo>
                    <a:pt x="1665" y="283"/>
                  </a:lnTo>
                  <a:lnTo>
                    <a:pt x="1651" y="308"/>
                  </a:lnTo>
                  <a:lnTo>
                    <a:pt x="1631" y="334"/>
                  </a:lnTo>
                  <a:lnTo>
                    <a:pt x="1603" y="357"/>
                  </a:lnTo>
                  <a:lnTo>
                    <a:pt x="1568" y="380"/>
                  </a:lnTo>
                  <a:lnTo>
                    <a:pt x="1526" y="400"/>
                  </a:lnTo>
                  <a:lnTo>
                    <a:pt x="1477" y="421"/>
                  </a:lnTo>
                  <a:lnTo>
                    <a:pt x="1424" y="439"/>
                  </a:lnTo>
                  <a:lnTo>
                    <a:pt x="1365" y="455"/>
                  </a:lnTo>
                  <a:lnTo>
                    <a:pt x="1301" y="470"/>
                  </a:lnTo>
                  <a:lnTo>
                    <a:pt x="1232" y="482"/>
                  </a:lnTo>
                  <a:lnTo>
                    <a:pt x="1159" y="493"/>
                  </a:lnTo>
                  <a:lnTo>
                    <a:pt x="1082" y="502"/>
                  </a:lnTo>
                  <a:lnTo>
                    <a:pt x="1002" y="509"/>
                  </a:lnTo>
                  <a:lnTo>
                    <a:pt x="919" y="513"/>
                  </a:lnTo>
                  <a:lnTo>
                    <a:pt x="833" y="514"/>
                  </a:lnTo>
                  <a:lnTo>
                    <a:pt x="748" y="513"/>
                  </a:lnTo>
                  <a:lnTo>
                    <a:pt x="666" y="509"/>
                  </a:lnTo>
                  <a:lnTo>
                    <a:pt x="586" y="502"/>
                  </a:lnTo>
                  <a:lnTo>
                    <a:pt x="509" y="493"/>
                  </a:lnTo>
                  <a:lnTo>
                    <a:pt x="436" y="482"/>
                  </a:lnTo>
                  <a:lnTo>
                    <a:pt x="367" y="470"/>
                  </a:lnTo>
                  <a:lnTo>
                    <a:pt x="303" y="455"/>
                  </a:lnTo>
                  <a:lnTo>
                    <a:pt x="244" y="439"/>
                  </a:lnTo>
                  <a:lnTo>
                    <a:pt x="190" y="421"/>
                  </a:lnTo>
                  <a:lnTo>
                    <a:pt x="142" y="400"/>
                  </a:lnTo>
                  <a:lnTo>
                    <a:pt x="100" y="380"/>
                  </a:lnTo>
                  <a:lnTo>
                    <a:pt x="65" y="357"/>
                  </a:lnTo>
                  <a:lnTo>
                    <a:pt x="37" y="334"/>
                  </a:lnTo>
                  <a:lnTo>
                    <a:pt x="17" y="308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3" y="231"/>
                  </a:lnTo>
                  <a:lnTo>
                    <a:pt x="17" y="206"/>
                  </a:lnTo>
                  <a:lnTo>
                    <a:pt x="37" y="180"/>
                  </a:lnTo>
                  <a:lnTo>
                    <a:pt x="65" y="157"/>
                  </a:lnTo>
                  <a:lnTo>
                    <a:pt x="100" y="134"/>
                  </a:lnTo>
                  <a:lnTo>
                    <a:pt x="142" y="114"/>
                  </a:lnTo>
                  <a:lnTo>
                    <a:pt x="190" y="93"/>
                  </a:lnTo>
                  <a:lnTo>
                    <a:pt x="244" y="75"/>
                  </a:lnTo>
                  <a:lnTo>
                    <a:pt x="303" y="59"/>
                  </a:lnTo>
                  <a:lnTo>
                    <a:pt x="367" y="44"/>
                  </a:lnTo>
                  <a:lnTo>
                    <a:pt x="436" y="31"/>
                  </a:lnTo>
                  <a:lnTo>
                    <a:pt x="509" y="21"/>
                  </a:lnTo>
                  <a:lnTo>
                    <a:pt x="586" y="12"/>
                  </a:lnTo>
                  <a:lnTo>
                    <a:pt x="666" y="5"/>
                  </a:lnTo>
                  <a:lnTo>
                    <a:pt x="748" y="1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4"/>
            <p:cNvSpPr>
              <a:spLocks/>
            </p:cNvSpPr>
            <p:nvPr/>
          </p:nvSpPr>
          <p:spPr bwMode="auto">
            <a:xfrm>
              <a:off x="14986709" y="4996641"/>
              <a:ext cx="455560" cy="143215"/>
            </a:xfrm>
            <a:custGeom>
              <a:avLst/>
              <a:gdLst>
                <a:gd name="T0" fmla="*/ 0 w 1668"/>
                <a:gd name="T1" fmla="*/ 0 h 524"/>
                <a:gd name="T2" fmla="*/ 36 w 1668"/>
                <a:gd name="T3" fmla="*/ 23 h 524"/>
                <a:gd name="T4" fmla="*/ 80 w 1668"/>
                <a:gd name="T5" fmla="*/ 47 h 524"/>
                <a:gd name="T6" fmla="*/ 132 w 1668"/>
                <a:gd name="T7" fmla="*/ 69 h 524"/>
                <a:gd name="T8" fmla="*/ 188 w 1668"/>
                <a:gd name="T9" fmla="*/ 89 h 524"/>
                <a:gd name="T10" fmla="*/ 252 w 1668"/>
                <a:gd name="T11" fmla="*/ 108 h 524"/>
                <a:gd name="T12" fmla="*/ 323 w 1668"/>
                <a:gd name="T13" fmla="*/ 127 h 524"/>
                <a:gd name="T14" fmla="*/ 398 w 1668"/>
                <a:gd name="T15" fmla="*/ 142 h 524"/>
                <a:gd name="T16" fmla="*/ 477 w 1668"/>
                <a:gd name="T17" fmla="*/ 156 h 524"/>
                <a:gd name="T18" fmla="*/ 561 w 1668"/>
                <a:gd name="T19" fmla="*/ 168 h 524"/>
                <a:gd name="T20" fmla="*/ 649 w 1668"/>
                <a:gd name="T21" fmla="*/ 175 h 524"/>
                <a:gd name="T22" fmla="*/ 740 w 1668"/>
                <a:gd name="T23" fmla="*/ 181 h 524"/>
                <a:gd name="T24" fmla="*/ 833 w 1668"/>
                <a:gd name="T25" fmla="*/ 182 h 524"/>
                <a:gd name="T26" fmla="*/ 928 w 1668"/>
                <a:gd name="T27" fmla="*/ 181 h 524"/>
                <a:gd name="T28" fmla="*/ 1019 w 1668"/>
                <a:gd name="T29" fmla="*/ 175 h 524"/>
                <a:gd name="T30" fmla="*/ 1106 w 1668"/>
                <a:gd name="T31" fmla="*/ 168 h 524"/>
                <a:gd name="T32" fmla="*/ 1191 w 1668"/>
                <a:gd name="T33" fmla="*/ 156 h 524"/>
                <a:gd name="T34" fmla="*/ 1270 w 1668"/>
                <a:gd name="T35" fmla="*/ 142 h 524"/>
                <a:gd name="T36" fmla="*/ 1345 w 1668"/>
                <a:gd name="T37" fmla="*/ 127 h 524"/>
                <a:gd name="T38" fmla="*/ 1416 w 1668"/>
                <a:gd name="T39" fmla="*/ 108 h 524"/>
                <a:gd name="T40" fmla="*/ 1480 w 1668"/>
                <a:gd name="T41" fmla="*/ 89 h 524"/>
                <a:gd name="T42" fmla="*/ 1536 w 1668"/>
                <a:gd name="T43" fmla="*/ 69 h 524"/>
                <a:gd name="T44" fmla="*/ 1588 w 1668"/>
                <a:gd name="T45" fmla="*/ 47 h 524"/>
                <a:gd name="T46" fmla="*/ 1632 w 1668"/>
                <a:gd name="T47" fmla="*/ 23 h 524"/>
                <a:gd name="T48" fmla="*/ 1668 w 1668"/>
                <a:gd name="T49" fmla="*/ 0 h 524"/>
                <a:gd name="T50" fmla="*/ 1668 w 1668"/>
                <a:gd name="T51" fmla="*/ 342 h 524"/>
                <a:gd name="T52" fmla="*/ 1632 w 1668"/>
                <a:gd name="T53" fmla="*/ 366 h 524"/>
                <a:gd name="T54" fmla="*/ 1588 w 1668"/>
                <a:gd name="T55" fmla="*/ 389 h 524"/>
                <a:gd name="T56" fmla="*/ 1536 w 1668"/>
                <a:gd name="T57" fmla="*/ 411 h 524"/>
                <a:gd name="T58" fmla="*/ 1480 w 1668"/>
                <a:gd name="T59" fmla="*/ 432 h 524"/>
                <a:gd name="T60" fmla="*/ 1416 w 1668"/>
                <a:gd name="T61" fmla="*/ 452 h 524"/>
                <a:gd name="T62" fmla="*/ 1345 w 1668"/>
                <a:gd name="T63" fmla="*/ 469 h 524"/>
                <a:gd name="T64" fmla="*/ 1270 w 1668"/>
                <a:gd name="T65" fmla="*/ 486 h 524"/>
                <a:gd name="T66" fmla="*/ 1191 w 1668"/>
                <a:gd name="T67" fmla="*/ 499 h 524"/>
                <a:gd name="T68" fmla="*/ 1106 w 1668"/>
                <a:gd name="T69" fmla="*/ 510 h 524"/>
                <a:gd name="T70" fmla="*/ 1019 w 1668"/>
                <a:gd name="T71" fmla="*/ 518 h 524"/>
                <a:gd name="T72" fmla="*/ 928 w 1668"/>
                <a:gd name="T73" fmla="*/ 523 h 524"/>
                <a:gd name="T74" fmla="*/ 833 w 1668"/>
                <a:gd name="T75" fmla="*/ 524 h 524"/>
                <a:gd name="T76" fmla="*/ 740 w 1668"/>
                <a:gd name="T77" fmla="*/ 523 h 524"/>
                <a:gd name="T78" fmla="*/ 649 w 1668"/>
                <a:gd name="T79" fmla="*/ 518 h 524"/>
                <a:gd name="T80" fmla="*/ 561 w 1668"/>
                <a:gd name="T81" fmla="*/ 510 h 524"/>
                <a:gd name="T82" fmla="*/ 477 w 1668"/>
                <a:gd name="T83" fmla="*/ 499 h 524"/>
                <a:gd name="T84" fmla="*/ 398 w 1668"/>
                <a:gd name="T85" fmla="*/ 486 h 524"/>
                <a:gd name="T86" fmla="*/ 323 w 1668"/>
                <a:gd name="T87" fmla="*/ 469 h 524"/>
                <a:gd name="T88" fmla="*/ 252 w 1668"/>
                <a:gd name="T89" fmla="*/ 452 h 524"/>
                <a:gd name="T90" fmla="*/ 188 w 1668"/>
                <a:gd name="T91" fmla="*/ 432 h 524"/>
                <a:gd name="T92" fmla="*/ 132 w 1668"/>
                <a:gd name="T93" fmla="*/ 411 h 524"/>
                <a:gd name="T94" fmla="*/ 80 w 1668"/>
                <a:gd name="T95" fmla="*/ 389 h 524"/>
                <a:gd name="T96" fmla="*/ 36 w 1668"/>
                <a:gd name="T97" fmla="*/ 366 h 524"/>
                <a:gd name="T98" fmla="*/ 0 w 1668"/>
                <a:gd name="T99" fmla="*/ 342 h 524"/>
                <a:gd name="T100" fmla="*/ 0 w 1668"/>
                <a:gd name="T10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8" h="524">
                  <a:moveTo>
                    <a:pt x="0" y="0"/>
                  </a:moveTo>
                  <a:lnTo>
                    <a:pt x="36" y="23"/>
                  </a:lnTo>
                  <a:lnTo>
                    <a:pt x="80" y="47"/>
                  </a:lnTo>
                  <a:lnTo>
                    <a:pt x="132" y="69"/>
                  </a:lnTo>
                  <a:lnTo>
                    <a:pt x="188" y="89"/>
                  </a:lnTo>
                  <a:lnTo>
                    <a:pt x="252" y="108"/>
                  </a:lnTo>
                  <a:lnTo>
                    <a:pt x="323" y="127"/>
                  </a:lnTo>
                  <a:lnTo>
                    <a:pt x="398" y="142"/>
                  </a:lnTo>
                  <a:lnTo>
                    <a:pt x="477" y="156"/>
                  </a:lnTo>
                  <a:lnTo>
                    <a:pt x="561" y="168"/>
                  </a:lnTo>
                  <a:lnTo>
                    <a:pt x="649" y="175"/>
                  </a:lnTo>
                  <a:lnTo>
                    <a:pt x="740" y="181"/>
                  </a:lnTo>
                  <a:lnTo>
                    <a:pt x="833" y="182"/>
                  </a:lnTo>
                  <a:lnTo>
                    <a:pt x="928" y="181"/>
                  </a:lnTo>
                  <a:lnTo>
                    <a:pt x="1019" y="175"/>
                  </a:lnTo>
                  <a:lnTo>
                    <a:pt x="1106" y="168"/>
                  </a:lnTo>
                  <a:lnTo>
                    <a:pt x="1191" y="156"/>
                  </a:lnTo>
                  <a:lnTo>
                    <a:pt x="1270" y="142"/>
                  </a:lnTo>
                  <a:lnTo>
                    <a:pt x="1345" y="127"/>
                  </a:lnTo>
                  <a:lnTo>
                    <a:pt x="1416" y="108"/>
                  </a:lnTo>
                  <a:lnTo>
                    <a:pt x="1480" y="89"/>
                  </a:lnTo>
                  <a:lnTo>
                    <a:pt x="1536" y="69"/>
                  </a:lnTo>
                  <a:lnTo>
                    <a:pt x="1588" y="47"/>
                  </a:lnTo>
                  <a:lnTo>
                    <a:pt x="1632" y="23"/>
                  </a:lnTo>
                  <a:lnTo>
                    <a:pt x="1668" y="0"/>
                  </a:lnTo>
                  <a:lnTo>
                    <a:pt x="1668" y="342"/>
                  </a:lnTo>
                  <a:lnTo>
                    <a:pt x="1632" y="366"/>
                  </a:lnTo>
                  <a:lnTo>
                    <a:pt x="1588" y="389"/>
                  </a:lnTo>
                  <a:lnTo>
                    <a:pt x="1536" y="411"/>
                  </a:lnTo>
                  <a:lnTo>
                    <a:pt x="1480" y="432"/>
                  </a:lnTo>
                  <a:lnTo>
                    <a:pt x="1416" y="452"/>
                  </a:lnTo>
                  <a:lnTo>
                    <a:pt x="1345" y="469"/>
                  </a:lnTo>
                  <a:lnTo>
                    <a:pt x="1270" y="486"/>
                  </a:lnTo>
                  <a:lnTo>
                    <a:pt x="1191" y="499"/>
                  </a:lnTo>
                  <a:lnTo>
                    <a:pt x="1106" y="510"/>
                  </a:lnTo>
                  <a:lnTo>
                    <a:pt x="1019" y="518"/>
                  </a:lnTo>
                  <a:lnTo>
                    <a:pt x="928" y="523"/>
                  </a:lnTo>
                  <a:lnTo>
                    <a:pt x="833" y="524"/>
                  </a:lnTo>
                  <a:lnTo>
                    <a:pt x="740" y="523"/>
                  </a:lnTo>
                  <a:lnTo>
                    <a:pt x="649" y="518"/>
                  </a:lnTo>
                  <a:lnTo>
                    <a:pt x="561" y="510"/>
                  </a:lnTo>
                  <a:lnTo>
                    <a:pt x="477" y="499"/>
                  </a:lnTo>
                  <a:lnTo>
                    <a:pt x="398" y="486"/>
                  </a:lnTo>
                  <a:lnTo>
                    <a:pt x="323" y="469"/>
                  </a:lnTo>
                  <a:lnTo>
                    <a:pt x="252" y="452"/>
                  </a:lnTo>
                  <a:lnTo>
                    <a:pt x="188" y="432"/>
                  </a:lnTo>
                  <a:lnTo>
                    <a:pt x="132" y="411"/>
                  </a:lnTo>
                  <a:lnTo>
                    <a:pt x="80" y="389"/>
                  </a:lnTo>
                  <a:lnTo>
                    <a:pt x="36" y="366"/>
                  </a:lnTo>
                  <a:lnTo>
                    <a:pt x="0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79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11"/>
          <p:cNvGrpSpPr>
            <a:grpSpLocks noChangeAspect="1"/>
          </p:cNvGrpSpPr>
          <p:nvPr/>
        </p:nvGrpSpPr>
        <p:grpSpPr bwMode="auto">
          <a:xfrm>
            <a:off x="1232638" y="3725878"/>
            <a:ext cx="1040660" cy="676528"/>
            <a:chOff x="2877" y="2787"/>
            <a:chExt cx="523" cy="340"/>
          </a:xfrm>
        </p:grpSpPr>
        <p:sp useBgFill="1">
          <p:nvSpPr>
            <p:cNvPr id="96" name="Freeform 13"/>
            <p:cNvSpPr>
              <a:spLocks noEditPoints="1"/>
            </p:cNvSpPr>
            <p:nvPr/>
          </p:nvSpPr>
          <p:spPr bwMode="auto">
            <a:xfrm>
              <a:off x="2877" y="2787"/>
              <a:ext cx="523" cy="340"/>
            </a:xfrm>
            <a:custGeom>
              <a:avLst/>
              <a:gdLst>
                <a:gd name="T0" fmla="*/ 821 w 2617"/>
                <a:gd name="T1" fmla="*/ 765 h 1701"/>
                <a:gd name="T2" fmla="*/ 729 w 2617"/>
                <a:gd name="T3" fmla="*/ 794 h 1701"/>
                <a:gd name="T4" fmla="*/ 588 w 2617"/>
                <a:gd name="T5" fmla="*/ 786 h 1701"/>
                <a:gd name="T6" fmla="*/ 811 w 2617"/>
                <a:gd name="T7" fmla="*/ 835 h 1701"/>
                <a:gd name="T8" fmla="*/ 883 w 2617"/>
                <a:gd name="T9" fmla="*/ 803 h 1701"/>
                <a:gd name="T10" fmla="*/ 1024 w 2617"/>
                <a:gd name="T11" fmla="*/ 801 h 1701"/>
                <a:gd name="T12" fmla="*/ 1164 w 2617"/>
                <a:gd name="T13" fmla="*/ 752 h 1701"/>
                <a:gd name="T14" fmla="*/ 1091 w 2617"/>
                <a:gd name="T15" fmla="*/ 445 h 1701"/>
                <a:gd name="T16" fmla="*/ 925 w 2617"/>
                <a:gd name="T17" fmla="*/ 506 h 1701"/>
                <a:gd name="T18" fmla="*/ 1002 w 2617"/>
                <a:gd name="T19" fmla="*/ 0 h 1701"/>
                <a:gd name="T20" fmla="*/ 1159 w 2617"/>
                <a:gd name="T21" fmla="*/ 12 h 1701"/>
                <a:gd name="T22" fmla="*/ 1241 w 2617"/>
                <a:gd name="T23" fmla="*/ 70 h 1701"/>
                <a:gd name="T24" fmla="*/ 1285 w 2617"/>
                <a:gd name="T25" fmla="*/ 161 h 1701"/>
                <a:gd name="T26" fmla="*/ 1374 w 2617"/>
                <a:gd name="T27" fmla="*/ 346 h 1701"/>
                <a:gd name="T28" fmla="*/ 1386 w 2617"/>
                <a:gd name="T29" fmla="*/ 196 h 1701"/>
                <a:gd name="T30" fmla="*/ 1440 w 2617"/>
                <a:gd name="T31" fmla="*/ 143 h 1701"/>
                <a:gd name="T32" fmla="*/ 1528 w 2617"/>
                <a:gd name="T33" fmla="*/ 132 h 1701"/>
                <a:gd name="T34" fmla="*/ 1932 w 2617"/>
                <a:gd name="T35" fmla="*/ 132 h 1701"/>
                <a:gd name="T36" fmla="*/ 2044 w 2617"/>
                <a:gd name="T37" fmla="*/ 132 h 1701"/>
                <a:gd name="T38" fmla="*/ 2109 w 2617"/>
                <a:gd name="T39" fmla="*/ 132 h 1701"/>
                <a:gd name="T40" fmla="*/ 2161 w 2617"/>
                <a:gd name="T41" fmla="*/ 140 h 1701"/>
                <a:gd name="T42" fmla="*/ 2583 w 2617"/>
                <a:gd name="T43" fmla="*/ 549 h 1701"/>
                <a:gd name="T44" fmla="*/ 2615 w 2617"/>
                <a:gd name="T45" fmla="*/ 608 h 1701"/>
                <a:gd name="T46" fmla="*/ 2617 w 2617"/>
                <a:gd name="T47" fmla="*/ 652 h 1701"/>
                <a:gd name="T48" fmla="*/ 2617 w 2617"/>
                <a:gd name="T49" fmla="*/ 777 h 1701"/>
                <a:gd name="T50" fmla="*/ 2617 w 2617"/>
                <a:gd name="T51" fmla="*/ 1549 h 1701"/>
                <a:gd name="T52" fmla="*/ 2617 w 2617"/>
                <a:gd name="T53" fmla="*/ 1586 h 1701"/>
                <a:gd name="T54" fmla="*/ 2592 w 2617"/>
                <a:gd name="T55" fmla="*/ 1658 h 1701"/>
                <a:gd name="T56" fmla="*/ 2528 w 2617"/>
                <a:gd name="T57" fmla="*/ 1699 h 1701"/>
                <a:gd name="T58" fmla="*/ 1464 w 2617"/>
                <a:gd name="T59" fmla="*/ 1699 h 1701"/>
                <a:gd name="T60" fmla="*/ 1400 w 2617"/>
                <a:gd name="T61" fmla="*/ 1658 h 1701"/>
                <a:gd name="T62" fmla="*/ 1374 w 2617"/>
                <a:gd name="T63" fmla="*/ 1586 h 1701"/>
                <a:gd name="T64" fmla="*/ 1197 w 2617"/>
                <a:gd name="T65" fmla="*/ 1049 h 1701"/>
                <a:gd name="T66" fmla="*/ 1170 w 2617"/>
                <a:gd name="T67" fmla="*/ 1147 h 1701"/>
                <a:gd name="T68" fmla="*/ 1100 w 2617"/>
                <a:gd name="T69" fmla="*/ 1219 h 1701"/>
                <a:gd name="T70" fmla="*/ 1001 w 2617"/>
                <a:gd name="T71" fmla="*/ 1245 h 1701"/>
                <a:gd name="T72" fmla="*/ 839 w 2617"/>
                <a:gd name="T73" fmla="*/ 1231 h 1701"/>
                <a:gd name="T74" fmla="*/ 753 w 2617"/>
                <a:gd name="T75" fmla="*/ 1164 h 1701"/>
                <a:gd name="T76" fmla="*/ 394 w 2617"/>
                <a:gd name="T77" fmla="*/ 990 h 1701"/>
                <a:gd name="T78" fmla="*/ 314 w 2617"/>
                <a:gd name="T79" fmla="*/ 1023 h 1701"/>
                <a:gd name="T80" fmla="*/ 160 w 2617"/>
                <a:gd name="T81" fmla="*/ 1022 h 1701"/>
                <a:gd name="T82" fmla="*/ 69 w 2617"/>
                <a:gd name="T83" fmla="*/ 979 h 1701"/>
                <a:gd name="T84" fmla="*/ 12 w 2617"/>
                <a:gd name="T85" fmla="*/ 897 h 1701"/>
                <a:gd name="T86" fmla="*/ 0 w 2617"/>
                <a:gd name="T87" fmla="*/ 740 h 1701"/>
                <a:gd name="T88" fmla="*/ 26 w 2617"/>
                <a:gd name="T89" fmla="*/ 641 h 1701"/>
                <a:gd name="T90" fmla="*/ 96 w 2617"/>
                <a:gd name="T91" fmla="*/ 571 h 1701"/>
                <a:gd name="T92" fmla="*/ 196 w 2617"/>
                <a:gd name="T93" fmla="*/ 544 h 1701"/>
                <a:gd name="T94" fmla="*/ 351 w 2617"/>
                <a:gd name="T95" fmla="*/ 556 h 1701"/>
                <a:gd name="T96" fmla="*/ 449 w 2617"/>
                <a:gd name="T97" fmla="*/ 498 h 1701"/>
                <a:gd name="T98" fmla="*/ 505 w 2617"/>
                <a:gd name="T99" fmla="*/ 404 h 1701"/>
                <a:gd name="T100" fmla="*/ 602 w 2617"/>
                <a:gd name="T101" fmla="*/ 353 h 1701"/>
                <a:gd name="T102" fmla="*/ 806 w 2617"/>
                <a:gd name="T103" fmla="*/ 269 h 1701"/>
                <a:gd name="T104" fmla="*/ 818 w 2617"/>
                <a:gd name="T105" fmla="*/ 128 h 1701"/>
                <a:gd name="T106" fmla="*/ 876 w 2617"/>
                <a:gd name="T107" fmla="*/ 46 h 1701"/>
                <a:gd name="T108" fmla="*/ 967 w 2617"/>
                <a:gd name="T109" fmla="*/ 3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7" h="1701">
                  <a:moveTo>
                    <a:pt x="864" y="719"/>
                  </a:moveTo>
                  <a:lnTo>
                    <a:pt x="845" y="745"/>
                  </a:lnTo>
                  <a:lnTo>
                    <a:pt x="821" y="765"/>
                  </a:lnTo>
                  <a:lnTo>
                    <a:pt x="793" y="781"/>
                  </a:lnTo>
                  <a:lnTo>
                    <a:pt x="763" y="792"/>
                  </a:lnTo>
                  <a:lnTo>
                    <a:pt x="729" y="794"/>
                  </a:lnTo>
                  <a:lnTo>
                    <a:pt x="640" y="794"/>
                  </a:lnTo>
                  <a:lnTo>
                    <a:pt x="614" y="793"/>
                  </a:lnTo>
                  <a:lnTo>
                    <a:pt x="588" y="786"/>
                  </a:lnTo>
                  <a:lnTo>
                    <a:pt x="588" y="787"/>
                  </a:lnTo>
                  <a:lnTo>
                    <a:pt x="792" y="853"/>
                  </a:lnTo>
                  <a:lnTo>
                    <a:pt x="811" y="835"/>
                  </a:lnTo>
                  <a:lnTo>
                    <a:pt x="833" y="821"/>
                  </a:lnTo>
                  <a:lnTo>
                    <a:pt x="858" y="809"/>
                  </a:lnTo>
                  <a:lnTo>
                    <a:pt x="883" y="803"/>
                  </a:lnTo>
                  <a:lnTo>
                    <a:pt x="911" y="800"/>
                  </a:lnTo>
                  <a:lnTo>
                    <a:pt x="1001" y="800"/>
                  </a:lnTo>
                  <a:lnTo>
                    <a:pt x="1024" y="801"/>
                  </a:lnTo>
                  <a:lnTo>
                    <a:pt x="1047" y="806"/>
                  </a:lnTo>
                  <a:lnTo>
                    <a:pt x="1068" y="815"/>
                  </a:lnTo>
                  <a:lnTo>
                    <a:pt x="1164" y="752"/>
                  </a:lnTo>
                  <a:lnTo>
                    <a:pt x="864" y="719"/>
                  </a:lnTo>
                  <a:close/>
                  <a:moveTo>
                    <a:pt x="1108" y="445"/>
                  </a:moveTo>
                  <a:lnTo>
                    <a:pt x="1091" y="445"/>
                  </a:lnTo>
                  <a:lnTo>
                    <a:pt x="1002" y="445"/>
                  </a:lnTo>
                  <a:lnTo>
                    <a:pt x="990" y="445"/>
                  </a:lnTo>
                  <a:lnTo>
                    <a:pt x="925" y="506"/>
                  </a:lnTo>
                  <a:lnTo>
                    <a:pt x="1209" y="538"/>
                  </a:lnTo>
                  <a:lnTo>
                    <a:pt x="1108" y="445"/>
                  </a:lnTo>
                  <a:close/>
                  <a:moveTo>
                    <a:pt x="1002" y="0"/>
                  </a:moveTo>
                  <a:lnTo>
                    <a:pt x="1091" y="0"/>
                  </a:lnTo>
                  <a:lnTo>
                    <a:pt x="1127" y="3"/>
                  </a:lnTo>
                  <a:lnTo>
                    <a:pt x="1159" y="12"/>
                  </a:lnTo>
                  <a:lnTo>
                    <a:pt x="1191" y="26"/>
                  </a:lnTo>
                  <a:lnTo>
                    <a:pt x="1217" y="46"/>
                  </a:lnTo>
                  <a:lnTo>
                    <a:pt x="1241" y="70"/>
                  </a:lnTo>
                  <a:lnTo>
                    <a:pt x="1261" y="98"/>
                  </a:lnTo>
                  <a:lnTo>
                    <a:pt x="1275" y="128"/>
                  </a:lnTo>
                  <a:lnTo>
                    <a:pt x="1285" y="161"/>
                  </a:lnTo>
                  <a:lnTo>
                    <a:pt x="1287" y="196"/>
                  </a:lnTo>
                  <a:lnTo>
                    <a:pt x="1287" y="265"/>
                  </a:lnTo>
                  <a:lnTo>
                    <a:pt x="1374" y="346"/>
                  </a:lnTo>
                  <a:lnTo>
                    <a:pt x="1374" y="247"/>
                  </a:lnTo>
                  <a:lnTo>
                    <a:pt x="1378" y="220"/>
                  </a:lnTo>
                  <a:lnTo>
                    <a:pt x="1386" y="196"/>
                  </a:lnTo>
                  <a:lnTo>
                    <a:pt x="1400" y="174"/>
                  </a:lnTo>
                  <a:lnTo>
                    <a:pt x="1418" y="157"/>
                  </a:lnTo>
                  <a:lnTo>
                    <a:pt x="1440" y="143"/>
                  </a:lnTo>
                  <a:lnTo>
                    <a:pt x="1464" y="134"/>
                  </a:lnTo>
                  <a:lnTo>
                    <a:pt x="1490" y="132"/>
                  </a:lnTo>
                  <a:lnTo>
                    <a:pt x="1528" y="132"/>
                  </a:lnTo>
                  <a:lnTo>
                    <a:pt x="1553" y="132"/>
                  </a:lnTo>
                  <a:lnTo>
                    <a:pt x="1586" y="132"/>
                  </a:lnTo>
                  <a:lnTo>
                    <a:pt x="1932" y="132"/>
                  </a:lnTo>
                  <a:lnTo>
                    <a:pt x="1973" y="132"/>
                  </a:lnTo>
                  <a:lnTo>
                    <a:pt x="2010" y="132"/>
                  </a:lnTo>
                  <a:lnTo>
                    <a:pt x="2044" y="132"/>
                  </a:lnTo>
                  <a:lnTo>
                    <a:pt x="2072" y="132"/>
                  </a:lnTo>
                  <a:lnTo>
                    <a:pt x="2095" y="132"/>
                  </a:lnTo>
                  <a:lnTo>
                    <a:pt x="2109" y="132"/>
                  </a:lnTo>
                  <a:lnTo>
                    <a:pt x="2117" y="132"/>
                  </a:lnTo>
                  <a:lnTo>
                    <a:pt x="2140" y="133"/>
                  </a:lnTo>
                  <a:lnTo>
                    <a:pt x="2161" y="140"/>
                  </a:lnTo>
                  <a:lnTo>
                    <a:pt x="2182" y="151"/>
                  </a:lnTo>
                  <a:lnTo>
                    <a:pt x="2199" y="165"/>
                  </a:lnTo>
                  <a:lnTo>
                    <a:pt x="2583" y="549"/>
                  </a:lnTo>
                  <a:lnTo>
                    <a:pt x="2598" y="567"/>
                  </a:lnTo>
                  <a:lnTo>
                    <a:pt x="2609" y="586"/>
                  </a:lnTo>
                  <a:lnTo>
                    <a:pt x="2615" y="608"/>
                  </a:lnTo>
                  <a:lnTo>
                    <a:pt x="2617" y="631"/>
                  </a:lnTo>
                  <a:lnTo>
                    <a:pt x="2617" y="637"/>
                  </a:lnTo>
                  <a:lnTo>
                    <a:pt x="2617" y="652"/>
                  </a:lnTo>
                  <a:lnTo>
                    <a:pt x="2617" y="702"/>
                  </a:lnTo>
                  <a:lnTo>
                    <a:pt x="2617" y="737"/>
                  </a:lnTo>
                  <a:lnTo>
                    <a:pt x="2617" y="777"/>
                  </a:lnTo>
                  <a:lnTo>
                    <a:pt x="2617" y="1488"/>
                  </a:lnTo>
                  <a:lnTo>
                    <a:pt x="2617" y="1521"/>
                  </a:lnTo>
                  <a:lnTo>
                    <a:pt x="2617" y="1549"/>
                  </a:lnTo>
                  <a:lnTo>
                    <a:pt x="2617" y="1568"/>
                  </a:lnTo>
                  <a:lnTo>
                    <a:pt x="2617" y="1581"/>
                  </a:lnTo>
                  <a:lnTo>
                    <a:pt x="2617" y="1586"/>
                  </a:lnTo>
                  <a:lnTo>
                    <a:pt x="2614" y="1612"/>
                  </a:lnTo>
                  <a:lnTo>
                    <a:pt x="2605" y="1637"/>
                  </a:lnTo>
                  <a:lnTo>
                    <a:pt x="2592" y="1658"/>
                  </a:lnTo>
                  <a:lnTo>
                    <a:pt x="2574" y="1676"/>
                  </a:lnTo>
                  <a:lnTo>
                    <a:pt x="2552" y="1690"/>
                  </a:lnTo>
                  <a:lnTo>
                    <a:pt x="2528" y="1699"/>
                  </a:lnTo>
                  <a:lnTo>
                    <a:pt x="2501" y="1701"/>
                  </a:lnTo>
                  <a:lnTo>
                    <a:pt x="1490" y="1701"/>
                  </a:lnTo>
                  <a:lnTo>
                    <a:pt x="1464" y="1699"/>
                  </a:lnTo>
                  <a:lnTo>
                    <a:pt x="1440" y="1690"/>
                  </a:lnTo>
                  <a:lnTo>
                    <a:pt x="1418" y="1676"/>
                  </a:lnTo>
                  <a:lnTo>
                    <a:pt x="1400" y="1658"/>
                  </a:lnTo>
                  <a:lnTo>
                    <a:pt x="1386" y="1637"/>
                  </a:lnTo>
                  <a:lnTo>
                    <a:pt x="1378" y="1612"/>
                  </a:lnTo>
                  <a:lnTo>
                    <a:pt x="1374" y="1586"/>
                  </a:lnTo>
                  <a:lnTo>
                    <a:pt x="1374" y="919"/>
                  </a:lnTo>
                  <a:lnTo>
                    <a:pt x="1197" y="1034"/>
                  </a:lnTo>
                  <a:lnTo>
                    <a:pt x="1197" y="1049"/>
                  </a:lnTo>
                  <a:lnTo>
                    <a:pt x="1194" y="1084"/>
                  </a:lnTo>
                  <a:lnTo>
                    <a:pt x="1185" y="1117"/>
                  </a:lnTo>
                  <a:lnTo>
                    <a:pt x="1170" y="1147"/>
                  </a:lnTo>
                  <a:lnTo>
                    <a:pt x="1151" y="1175"/>
                  </a:lnTo>
                  <a:lnTo>
                    <a:pt x="1127" y="1199"/>
                  </a:lnTo>
                  <a:lnTo>
                    <a:pt x="1100" y="1219"/>
                  </a:lnTo>
                  <a:lnTo>
                    <a:pt x="1070" y="1233"/>
                  </a:lnTo>
                  <a:lnTo>
                    <a:pt x="1036" y="1242"/>
                  </a:lnTo>
                  <a:lnTo>
                    <a:pt x="1001" y="1245"/>
                  </a:lnTo>
                  <a:lnTo>
                    <a:pt x="911" y="1245"/>
                  </a:lnTo>
                  <a:lnTo>
                    <a:pt x="874" y="1242"/>
                  </a:lnTo>
                  <a:lnTo>
                    <a:pt x="839" y="1231"/>
                  </a:lnTo>
                  <a:lnTo>
                    <a:pt x="806" y="1214"/>
                  </a:lnTo>
                  <a:lnTo>
                    <a:pt x="777" y="1191"/>
                  </a:lnTo>
                  <a:lnTo>
                    <a:pt x="753" y="1164"/>
                  </a:lnTo>
                  <a:lnTo>
                    <a:pt x="735" y="1133"/>
                  </a:lnTo>
                  <a:lnTo>
                    <a:pt x="723" y="1098"/>
                  </a:lnTo>
                  <a:lnTo>
                    <a:pt x="394" y="990"/>
                  </a:lnTo>
                  <a:lnTo>
                    <a:pt x="370" y="1005"/>
                  </a:lnTo>
                  <a:lnTo>
                    <a:pt x="342" y="1015"/>
                  </a:lnTo>
                  <a:lnTo>
                    <a:pt x="314" y="1023"/>
                  </a:lnTo>
                  <a:lnTo>
                    <a:pt x="284" y="1025"/>
                  </a:lnTo>
                  <a:lnTo>
                    <a:pt x="196" y="1025"/>
                  </a:lnTo>
                  <a:lnTo>
                    <a:pt x="160" y="1022"/>
                  </a:lnTo>
                  <a:lnTo>
                    <a:pt x="127" y="1013"/>
                  </a:lnTo>
                  <a:lnTo>
                    <a:pt x="96" y="999"/>
                  </a:lnTo>
                  <a:lnTo>
                    <a:pt x="69" y="979"/>
                  </a:lnTo>
                  <a:lnTo>
                    <a:pt x="46" y="955"/>
                  </a:lnTo>
                  <a:lnTo>
                    <a:pt x="26" y="927"/>
                  </a:lnTo>
                  <a:lnTo>
                    <a:pt x="12" y="897"/>
                  </a:lnTo>
                  <a:lnTo>
                    <a:pt x="2" y="864"/>
                  </a:lnTo>
                  <a:lnTo>
                    <a:pt x="0" y="829"/>
                  </a:lnTo>
                  <a:lnTo>
                    <a:pt x="0" y="740"/>
                  </a:lnTo>
                  <a:lnTo>
                    <a:pt x="2" y="705"/>
                  </a:lnTo>
                  <a:lnTo>
                    <a:pt x="12" y="672"/>
                  </a:lnTo>
                  <a:lnTo>
                    <a:pt x="26" y="641"/>
                  </a:lnTo>
                  <a:lnTo>
                    <a:pt x="46" y="614"/>
                  </a:lnTo>
                  <a:lnTo>
                    <a:pt x="69" y="590"/>
                  </a:lnTo>
                  <a:lnTo>
                    <a:pt x="96" y="571"/>
                  </a:lnTo>
                  <a:lnTo>
                    <a:pt x="127" y="556"/>
                  </a:lnTo>
                  <a:lnTo>
                    <a:pt x="160" y="548"/>
                  </a:lnTo>
                  <a:lnTo>
                    <a:pt x="196" y="544"/>
                  </a:lnTo>
                  <a:lnTo>
                    <a:pt x="284" y="544"/>
                  </a:lnTo>
                  <a:lnTo>
                    <a:pt x="319" y="546"/>
                  </a:lnTo>
                  <a:lnTo>
                    <a:pt x="351" y="556"/>
                  </a:lnTo>
                  <a:lnTo>
                    <a:pt x="382" y="569"/>
                  </a:lnTo>
                  <a:lnTo>
                    <a:pt x="445" y="537"/>
                  </a:lnTo>
                  <a:lnTo>
                    <a:pt x="449" y="498"/>
                  </a:lnTo>
                  <a:lnTo>
                    <a:pt x="462" y="463"/>
                  </a:lnTo>
                  <a:lnTo>
                    <a:pt x="481" y="431"/>
                  </a:lnTo>
                  <a:lnTo>
                    <a:pt x="505" y="404"/>
                  </a:lnTo>
                  <a:lnTo>
                    <a:pt x="533" y="381"/>
                  </a:lnTo>
                  <a:lnTo>
                    <a:pt x="565" y="364"/>
                  </a:lnTo>
                  <a:lnTo>
                    <a:pt x="602" y="353"/>
                  </a:lnTo>
                  <a:lnTo>
                    <a:pt x="640" y="349"/>
                  </a:lnTo>
                  <a:lnTo>
                    <a:pt x="721" y="349"/>
                  </a:lnTo>
                  <a:lnTo>
                    <a:pt x="806" y="269"/>
                  </a:lnTo>
                  <a:lnTo>
                    <a:pt x="806" y="196"/>
                  </a:lnTo>
                  <a:lnTo>
                    <a:pt x="810" y="161"/>
                  </a:lnTo>
                  <a:lnTo>
                    <a:pt x="818" y="128"/>
                  </a:lnTo>
                  <a:lnTo>
                    <a:pt x="833" y="98"/>
                  </a:lnTo>
                  <a:lnTo>
                    <a:pt x="852" y="70"/>
                  </a:lnTo>
                  <a:lnTo>
                    <a:pt x="876" y="46"/>
                  </a:lnTo>
                  <a:lnTo>
                    <a:pt x="904" y="26"/>
                  </a:lnTo>
                  <a:lnTo>
                    <a:pt x="934" y="12"/>
                  </a:lnTo>
                  <a:lnTo>
                    <a:pt x="967" y="3"/>
                  </a:lnTo>
                  <a:lnTo>
                    <a:pt x="1002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"/>
            <p:cNvSpPr>
              <a:spLocks noEditPoints="1"/>
            </p:cNvSpPr>
            <p:nvPr/>
          </p:nvSpPr>
          <p:spPr bwMode="auto">
            <a:xfrm>
              <a:off x="3175" y="2836"/>
              <a:ext cx="202" cy="268"/>
            </a:xfrm>
            <a:custGeom>
              <a:avLst/>
              <a:gdLst>
                <a:gd name="T0" fmla="*/ 119 w 1011"/>
                <a:gd name="T1" fmla="*/ 853 h 1339"/>
                <a:gd name="T2" fmla="*/ 119 w 1011"/>
                <a:gd name="T3" fmla="*/ 1206 h 1339"/>
                <a:gd name="T4" fmla="*/ 299 w 1011"/>
                <a:gd name="T5" fmla="*/ 1206 h 1339"/>
                <a:gd name="T6" fmla="*/ 299 w 1011"/>
                <a:gd name="T7" fmla="*/ 853 h 1339"/>
                <a:gd name="T8" fmla="*/ 119 w 1011"/>
                <a:gd name="T9" fmla="*/ 853 h 1339"/>
                <a:gd name="T10" fmla="*/ 704 w 1011"/>
                <a:gd name="T11" fmla="*/ 765 h 1339"/>
                <a:gd name="T12" fmla="*/ 704 w 1011"/>
                <a:gd name="T13" fmla="*/ 1206 h 1339"/>
                <a:gd name="T14" fmla="*/ 885 w 1011"/>
                <a:gd name="T15" fmla="*/ 1206 h 1339"/>
                <a:gd name="T16" fmla="*/ 885 w 1011"/>
                <a:gd name="T17" fmla="*/ 765 h 1339"/>
                <a:gd name="T18" fmla="*/ 704 w 1011"/>
                <a:gd name="T19" fmla="*/ 765 h 1339"/>
                <a:gd name="T20" fmla="*/ 408 w 1011"/>
                <a:gd name="T21" fmla="*/ 599 h 1339"/>
                <a:gd name="T22" fmla="*/ 408 w 1011"/>
                <a:gd name="T23" fmla="*/ 1206 h 1339"/>
                <a:gd name="T24" fmla="*/ 589 w 1011"/>
                <a:gd name="T25" fmla="*/ 1206 h 1339"/>
                <a:gd name="T26" fmla="*/ 589 w 1011"/>
                <a:gd name="T27" fmla="*/ 599 h 1339"/>
                <a:gd name="T28" fmla="*/ 408 w 1011"/>
                <a:gd name="T29" fmla="*/ 599 h 1339"/>
                <a:gd name="T30" fmla="*/ 627 w 1011"/>
                <a:gd name="T31" fmla="*/ 0 h 1339"/>
                <a:gd name="T32" fmla="*/ 628 w 1011"/>
                <a:gd name="T33" fmla="*/ 0 h 1339"/>
                <a:gd name="T34" fmla="*/ 1011 w 1011"/>
                <a:gd name="T35" fmla="*/ 384 h 1339"/>
                <a:gd name="T36" fmla="*/ 1011 w 1011"/>
                <a:gd name="T37" fmla="*/ 384 h 1339"/>
                <a:gd name="T38" fmla="*/ 627 w 1011"/>
                <a:gd name="T39" fmla="*/ 384 h 1339"/>
                <a:gd name="T40" fmla="*/ 627 w 1011"/>
                <a:gd name="T41" fmla="*/ 0 h 1339"/>
                <a:gd name="T42" fmla="*/ 0 w 1011"/>
                <a:gd name="T43" fmla="*/ 0 h 1339"/>
                <a:gd name="T44" fmla="*/ 519 w 1011"/>
                <a:gd name="T45" fmla="*/ 0 h 1339"/>
                <a:gd name="T46" fmla="*/ 519 w 1011"/>
                <a:gd name="T47" fmla="*/ 492 h 1339"/>
                <a:gd name="T48" fmla="*/ 1011 w 1011"/>
                <a:gd name="T49" fmla="*/ 492 h 1339"/>
                <a:gd name="T50" fmla="*/ 1011 w 1011"/>
                <a:gd name="T51" fmla="*/ 1339 h 1339"/>
                <a:gd name="T52" fmla="*/ 0 w 1011"/>
                <a:gd name="T53" fmla="*/ 1339 h 1339"/>
                <a:gd name="T54" fmla="*/ 0 w 1011"/>
                <a:gd name="T55" fmla="*/ 649 h 1339"/>
                <a:gd name="T56" fmla="*/ 2 w 1011"/>
                <a:gd name="T57" fmla="*/ 649 h 1339"/>
                <a:gd name="T58" fmla="*/ 43 w 1011"/>
                <a:gd name="T59" fmla="*/ 645 h 1339"/>
                <a:gd name="T60" fmla="*/ 81 w 1011"/>
                <a:gd name="T61" fmla="*/ 634 h 1339"/>
                <a:gd name="T62" fmla="*/ 117 w 1011"/>
                <a:gd name="T63" fmla="*/ 619 h 1339"/>
                <a:gd name="T64" fmla="*/ 148 w 1011"/>
                <a:gd name="T65" fmla="*/ 596 h 1339"/>
                <a:gd name="T66" fmla="*/ 175 w 1011"/>
                <a:gd name="T67" fmla="*/ 569 h 1339"/>
                <a:gd name="T68" fmla="*/ 198 w 1011"/>
                <a:gd name="T69" fmla="*/ 538 h 1339"/>
                <a:gd name="T70" fmla="*/ 213 w 1011"/>
                <a:gd name="T71" fmla="*/ 501 h 1339"/>
                <a:gd name="T72" fmla="*/ 224 w 1011"/>
                <a:gd name="T73" fmla="*/ 464 h 1339"/>
                <a:gd name="T74" fmla="*/ 228 w 1011"/>
                <a:gd name="T75" fmla="*/ 423 h 1339"/>
                <a:gd name="T76" fmla="*/ 224 w 1011"/>
                <a:gd name="T77" fmla="*/ 383 h 1339"/>
                <a:gd name="T78" fmla="*/ 213 w 1011"/>
                <a:gd name="T79" fmla="*/ 344 h 1339"/>
                <a:gd name="T80" fmla="*/ 198 w 1011"/>
                <a:gd name="T81" fmla="*/ 309 h 1339"/>
                <a:gd name="T82" fmla="*/ 175 w 1011"/>
                <a:gd name="T83" fmla="*/ 278 h 1339"/>
                <a:gd name="T84" fmla="*/ 148 w 1011"/>
                <a:gd name="T85" fmla="*/ 251 h 1339"/>
                <a:gd name="T86" fmla="*/ 117 w 1011"/>
                <a:gd name="T87" fmla="*/ 228 h 1339"/>
                <a:gd name="T88" fmla="*/ 81 w 1011"/>
                <a:gd name="T89" fmla="*/ 211 h 1339"/>
                <a:gd name="T90" fmla="*/ 43 w 1011"/>
                <a:gd name="T91" fmla="*/ 201 h 1339"/>
                <a:gd name="T92" fmla="*/ 2 w 1011"/>
                <a:gd name="T93" fmla="*/ 198 h 1339"/>
                <a:gd name="T94" fmla="*/ 0 w 1011"/>
                <a:gd name="T95" fmla="*/ 198 h 1339"/>
                <a:gd name="T96" fmla="*/ 0 w 1011"/>
                <a:gd name="T97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1" h="1339">
                  <a:moveTo>
                    <a:pt x="119" y="853"/>
                  </a:moveTo>
                  <a:lnTo>
                    <a:pt x="119" y="1206"/>
                  </a:lnTo>
                  <a:lnTo>
                    <a:pt x="299" y="1206"/>
                  </a:lnTo>
                  <a:lnTo>
                    <a:pt x="299" y="853"/>
                  </a:lnTo>
                  <a:lnTo>
                    <a:pt x="119" y="853"/>
                  </a:lnTo>
                  <a:close/>
                  <a:moveTo>
                    <a:pt x="704" y="765"/>
                  </a:moveTo>
                  <a:lnTo>
                    <a:pt x="704" y="1206"/>
                  </a:lnTo>
                  <a:lnTo>
                    <a:pt x="885" y="1206"/>
                  </a:lnTo>
                  <a:lnTo>
                    <a:pt x="885" y="765"/>
                  </a:lnTo>
                  <a:lnTo>
                    <a:pt x="704" y="765"/>
                  </a:lnTo>
                  <a:close/>
                  <a:moveTo>
                    <a:pt x="408" y="599"/>
                  </a:moveTo>
                  <a:lnTo>
                    <a:pt x="408" y="1206"/>
                  </a:lnTo>
                  <a:lnTo>
                    <a:pt x="589" y="1206"/>
                  </a:lnTo>
                  <a:lnTo>
                    <a:pt x="589" y="599"/>
                  </a:lnTo>
                  <a:lnTo>
                    <a:pt x="408" y="599"/>
                  </a:lnTo>
                  <a:close/>
                  <a:moveTo>
                    <a:pt x="627" y="0"/>
                  </a:moveTo>
                  <a:lnTo>
                    <a:pt x="628" y="0"/>
                  </a:lnTo>
                  <a:lnTo>
                    <a:pt x="1011" y="384"/>
                  </a:lnTo>
                  <a:lnTo>
                    <a:pt x="1011" y="384"/>
                  </a:lnTo>
                  <a:lnTo>
                    <a:pt x="627" y="384"/>
                  </a:lnTo>
                  <a:lnTo>
                    <a:pt x="627" y="0"/>
                  </a:lnTo>
                  <a:close/>
                  <a:moveTo>
                    <a:pt x="0" y="0"/>
                  </a:moveTo>
                  <a:lnTo>
                    <a:pt x="519" y="0"/>
                  </a:lnTo>
                  <a:lnTo>
                    <a:pt x="519" y="492"/>
                  </a:lnTo>
                  <a:lnTo>
                    <a:pt x="1011" y="492"/>
                  </a:lnTo>
                  <a:lnTo>
                    <a:pt x="1011" y="1339"/>
                  </a:lnTo>
                  <a:lnTo>
                    <a:pt x="0" y="1339"/>
                  </a:lnTo>
                  <a:lnTo>
                    <a:pt x="0" y="649"/>
                  </a:lnTo>
                  <a:lnTo>
                    <a:pt x="2" y="649"/>
                  </a:lnTo>
                  <a:lnTo>
                    <a:pt x="43" y="645"/>
                  </a:lnTo>
                  <a:lnTo>
                    <a:pt x="81" y="634"/>
                  </a:lnTo>
                  <a:lnTo>
                    <a:pt x="117" y="619"/>
                  </a:lnTo>
                  <a:lnTo>
                    <a:pt x="148" y="596"/>
                  </a:lnTo>
                  <a:lnTo>
                    <a:pt x="175" y="569"/>
                  </a:lnTo>
                  <a:lnTo>
                    <a:pt x="198" y="538"/>
                  </a:lnTo>
                  <a:lnTo>
                    <a:pt x="213" y="501"/>
                  </a:lnTo>
                  <a:lnTo>
                    <a:pt x="224" y="464"/>
                  </a:lnTo>
                  <a:lnTo>
                    <a:pt x="228" y="423"/>
                  </a:lnTo>
                  <a:lnTo>
                    <a:pt x="224" y="383"/>
                  </a:lnTo>
                  <a:lnTo>
                    <a:pt x="213" y="344"/>
                  </a:lnTo>
                  <a:lnTo>
                    <a:pt x="198" y="309"/>
                  </a:lnTo>
                  <a:lnTo>
                    <a:pt x="175" y="278"/>
                  </a:lnTo>
                  <a:lnTo>
                    <a:pt x="148" y="251"/>
                  </a:lnTo>
                  <a:lnTo>
                    <a:pt x="117" y="228"/>
                  </a:lnTo>
                  <a:lnTo>
                    <a:pt x="81" y="211"/>
                  </a:lnTo>
                  <a:lnTo>
                    <a:pt x="43" y="201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"/>
            <p:cNvSpPr>
              <a:spLocks noEditPoints="1"/>
            </p:cNvSpPr>
            <p:nvPr/>
          </p:nvSpPr>
          <p:spPr bwMode="auto">
            <a:xfrm>
              <a:off x="2900" y="2810"/>
              <a:ext cx="301" cy="203"/>
            </a:xfrm>
            <a:custGeom>
              <a:avLst/>
              <a:gdLst>
                <a:gd name="T0" fmla="*/ 692 w 1505"/>
                <a:gd name="T1" fmla="*/ 540 h 1013"/>
                <a:gd name="T2" fmla="*/ 656 w 1505"/>
                <a:gd name="T3" fmla="*/ 588 h 1013"/>
                <a:gd name="T4" fmla="*/ 526 w 1505"/>
                <a:gd name="T5" fmla="*/ 598 h 1013"/>
                <a:gd name="T6" fmla="*/ 465 w 1505"/>
                <a:gd name="T7" fmla="*/ 571 h 1013"/>
                <a:gd name="T8" fmla="*/ 251 w 1505"/>
                <a:gd name="T9" fmla="*/ 682 h 1013"/>
                <a:gd name="T10" fmla="*/ 736 w 1505"/>
                <a:gd name="T11" fmla="*/ 793 h 1013"/>
                <a:gd name="T12" fmla="*/ 797 w 1505"/>
                <a:gd name="T13" fmla="*/ 764 h 1013"/>
                <a:gd name="T14" fmla="*/ 923 w 1505"/>
                <a:gd name="T15" fmla="*/ 773 h 1013"/>
                <a:gd name="T16" fmla="*/ 1259 w 1505"/>
                <a:gd name="T17" fmla="*/ 596 h 1013"/>
                <a:gd name="T18" fmla="*/ 696 w 1505"/>
                <a:gd name="T19" fmla="*/ 517 h 1013"/>
                <a:gd name="T20" fmla="*/ 977 w 1505"/>
                <a:gd name="T21" fmla="*/ 249 h 1013"/>
                <a:gd name="T22" fmla="*/ 853 w 1505"/>
                <a:gd name="T23" fmla="*/ 241 h 1013"/>
                <a:gd name="T24" fmla="*/ 696 w 1505"/>
                <a:gd name="T25" fmla="*/ 429 h 1013"/>
                <a:gd name="T26" fmla="*/ 1264 w 1505"/>
                <a:gd name="T27" fmla="*/ 499 h 1013"/>
                <a:gd name="T28" fmla="*/ 888 w 1505"/>
                <a:gd name="T29" fmla="*/ 0 h 1013"/>
                <a:gd name="T30" fmla="*/ 1017 w 1505"/>
                <a:gd name="T31" fmla="*/ 11 h 1013"/>
                <a:gd name="T32" fmla="*/ 1055 w 1505"/>
                <a:gd name="T33" fmla="*/ 59 h 1013"/>
                <a:gd name="T34" fmla="*/ 1057 w 1505"/>
                <a:gd name="T35" fmla="*/ 182 h 1013"/>
                <a:gd name="T36" fmla="*/ 1338 w 1505"/>
                <a:gd name="T37" fmla="*/ 434 h 1013"/>
                <a:gd name="T38" fmla="*/ 1407 w 1505"/>
                <a:gd name="T39" fmla="*/ 432 h 1013"/>
                <a:gd name="T40" fmla="*/ 1477 w 1505"/>
                <a:gd name="T41" fmla="*/ 475 h 1013"/>
                <a:gd name="T42" fmla="*/ 1505 w 1505"/>
                <a:gd name="T43" fmla="*/ 554 h 1013"/>
                <a:gd name="T44" fmla="*/ 1477 w 1505"/>
                <a:gd name="T45" fmla="*/ 633 h 1013"/>
                <a:gd name="T46" fmla="*/ 1407 w 1505"/>
                <a:gd name="T47" fmla="*/ 677 h 1013"/>
                <a:gd name="T48" fmla="*/ 1332 w 1505"/>
                <a:gd name="T49" fmla="*/ 671 h 1013"/>
                <a:gd name="T50" fmla="*/ 967 w 1505"/>
                <a:gd name="T51" fmla="*/ 855 h 1013"/>
                <a:gd name="T52" fmla="*/ 956 w 1505"/>
                <a:gd name="T53" fmla="*/ 973 h 1013"/>
                <a:gd name="T54" fmla="*/ 909 w 1505"/>
                <a:gd name="T55" fmla="*/ 1011 h 1013"/>
                <a:gd name="T56" fmla="*/ 777 w 1505"/>
                <a:gd name="T57" fmla="*/ 1011 h 1013"/>
                <a:gd name="T58" fmla="*/ 728 w 1505"/>
                <a:gd name="T59" fmla="*/ 973 h 1013"/>
                <a:gd name="T60" fmla="*/ 717 w 1505"/>
                <a:gd name="T61" fmla="*/ 896 h 1013"/>
                <a:gd name="T62" fmla="*/ 223 w 1505"/>
                <a:gd name="T63" fmla="*/ 773 h 1013"/>
                <a:gd name="T64" fmla="*/ 170 w 1505"/>
                <a:gd name="T65" fmla="*/ 793 h 1013"/>
                <a:gd name="T66" fmla="*/ 40 w 1505"/>
                <a:gd name="T67" fmla="*/ 782 h 1013"/>
                <a:gd name="T68" fmla="*/ 4 w 1505"/>
                <a:gd name="T69" fmla="*/ 734 h 1013"/>
                <a:gd name="T70" fmla="*/ 4 w 1505"/>
                <a:gd name="T71" fmla="*/ 602 h 1013"/>
                <a:gd name="T72" fmla="*/ 40 w 1505"/>
                <a:gd name="T73" fmla="*/ 555 h 1013"/>
                <a:gd name="T74" fmla="*/ 170 w 1505"/>
                <a:gd name="T75" fmla="*/ 544 h 1013"/>
                <a:gd name="T76" fmla="*/ 224 w 1505"/>
                <a:gd name="T77" fmla="*/ 565 h 1013"/>
                <a:gd name="T78" fmla="*/ 445 w 1505"/>
                <a:gd name="T79" fmla="*/ 490 h 1013"/>
                <a:gd name="T80" fmla="*/ 456 w 1505"/>
                <a:gd name="T81" fmla="*/ 389 h 1013"/>
                <a:gd name="T82" fmla="*/ 505 w 1505"/>
                <a:gd name="T83" fmla="*/ 352 h 1013"/>
                <a:gd name="T84" fmla="*/ 630 w 1505"/>
                <a:gd name="T85" fmla="*/ 351 h 1013"/>
                <a:gd name="T86" fmla="*/ 809 w 1505"/>
                <a:gd name="T87" fmla="*/ 184 h 1013"/>
                <a:gd name="T88" fmla="*/ 811 w 1505"/>
                <a:gd name="T89" fmla="*/ 59 h 1013"/>
                <a:gd name="T90" fmla="*/ 848 w 1505"/>
                <a:gd name="T91" fmla="*/ 11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5" h="1013">
                  <a:moveTo>
                    <a:pt x="696" y="517"/>
                  </a:moveTo>
                  <a:lnTo>
                    <a:pt x="696" y="519"/>
                  </a:lnTo>
                  <a:lnTo>
                    <a:pt x="692" y="540"/>
                  </a:lnTo>
                  <a:lnTo>
                    <a:pt x="685" y="559"/>
                  </a:lnTo>
                  <a:lnTo>
                    <a:pt x="672" y="575"/>
                  </a:lnTo>
                  <a:lnTo>
                    <a:pt x="656" y="588"/>
                  </a:lnTo>
                  <a:lnTo>
                    <a:pt x="636" y="596"/>
                  </a:lnTo>
                  <a:lnTo>
                    <a:pt x="615" y="598"/>
                  </a:lnTo>
                  <a:lnTo>
                    <a:pt x="526" y="598"/>
                  </a:lnTo>
                  <a:lnTo>
                    <a:pt x="503" y="596"/>
                  </a:lnTo>
                  <a:lnTo>
                    <a:pt x="482" y="586"/>
                  </a:lnTo>
                  <a:lnTo>
                    <a:pt x="465" y="571"/>
                  </a:lnTo>
                  <a:lnTo>
                    <a:pt x="453" y="551"/>
                  </a:lnTo>
                  <a:lnTo>
                    <a:pt x="251" y="660"/>
                  </a:lnTo>
                  <a:lnTo>
                    <a:pt x="251" y="682"/>
                  </a:lnTo>
                  <a:lnTo>
                    <a:pt x="717" y="835"/>
                  </a:lnTo>
                  <a:lnTo>
                    <a:pt x="724" y="812"/>
                  </a:lnTo>
                  <a:lnTo>
                    <a:pt x="736" y="793"/>
                  </a:lnTo>
                  <a:lnTo>
                    <a:pt x="754" y="777"/>
                  </a:lnTo>
                  <a:lnTo>
                    <a:pt x="774" y="768"/>
                  </a:lnTo>
                  <a:lnTo>
                    <a:pt x="797" y="764"/>
                  </a:lnTo>
                  <a:lnTo>
                    <a:pt x="887" y="764"/>
                  </a:lnTo>
                  <a:lnTo>
                    <a:pt x="905" y="765"/>
                  </a:lnTo>
                  <a:lnTo>
                    <a:pt x="923" y="773"/>
                  </a:lnTo>
                  <a:lnTo>
                    <a:pt x="938" y="782"/>
                  </a:lnTo>
                  <a:lnTo>
                    <a:pt x="951" y="796"/>
                  </a:lnTo>
                  <a:lnTo>
                    <a:pt x="1259" y="596"/>
                  </a:lnTo>
                  <a:lnTo>
                    <a:pt x="1257" y="588"/>
                  </a:lnTo>
                  <a:lnTo>
                    <a:pt x="1254" y="578"/>
                  </a:lnTo>
                  <a:lnTo>
                    <a:pt x="696" y="517"/>
                  </a:lnTo>
                  <a:close/>
                  <a:moveTo>
                    <a:pt x="1016" y="239"/>
                  </a:moveTo>
                  <a:lnTo>
                    <a:pt x="997" y="247"/>
                  </a:lnTo>
                  <a:lnTo>
                    <a:pt x="977" y="249"/>
                  </a:lnTo>
                  <a:lnTo>
                    <a:pt x="888" y="249"/>
                  </a:lnTo>
                  <a:lnTo>
                    <a:pt x="870" y="248"/>
                  </a:lnTo>
                  <a:lnTo>
                    <a:pt x="853" y="241"/>
                  </a:lnTo>
                  <a:lnTo>
                    <a:pt x="688" y="397"/>
                  </a:lnTo>
                  <a:lnTo>
                    <a:pt x="693" y="413"/>
                  </a:lnTo>
                  <a:lnTo>
                    <a:pt x="696" y="429"/>
                  </a:lnTo>
                  <a:lnTo>
                    <a:pt x="696" y="458"/>
                  </a:lnTo>
                  <a:lnTo>
                    <a:pt x="1257" y="520"/>
                  </a:lnTo>
                  <a:lnTo>
                    <a:pt x="1264" y="499"/>
                  </a:lnTo>
                  <a:lnTo>
                    <a:pt x="1276" y="481"/>
                  </a:lnTo>
                  <a:lnTo>
                    <a:pt x="1016" y="239"/>
                  </a:lnTo>
                  <a:close/>
                  <a:moveTo>
                    <a:pt x="888" y="0"/>
                  </a:moveTo>
                  <a:lnTo>
                    <a:pt x="977" y="0"/>
                  </a:lnTo>
                  <a:lnTo>
                    <a:pt x="999" y="2"/>
                  </a:lnTo>
                  <a:lnTo>
                    <a:pt x="1017" y="11"/>
                  </a:lnTo>
                  <a:lnTo>
                    <a:pt x="1034" y="23"/>
                  </a:lnTo>
                  <a:lnTo>
                    <a:pt x="1046" y="40"/>
                  </a:lnTo>
                  <a:lnTo>
                    <a:pt x="1055" y="59"/>
                  </a:lnTo>
                  <a:lnTo>
                    <a:pt x="1057" y="80"/>
                  </a:lnTo>
                  <a:lnTo>
                    <a:pt x="1057" y="169"/>
                  </a:lnTo>
                  <a:lnTo>
                    <a:pt x="1057" y="182"/>
                  </a:lnTo>
                  <a:lnTo>
                    <a:pt x="1054" y="195"/>
                  </a:lnTo>
                  <a:lnTo>
                    <a:pt x="1320" y="442"/>
                  </a:lnTo>
                  <a:lnTo>
                    <a:pt x="1338" y="434"/>
                  </a:lnTo>
                  <a:lnTo>
                    <a:pt x="1358" y="429"/>
                  </a:lnTo>
                  <a:lnTo>
                    <a:pt x="1378" y="428"/>
                  </a:lnTo>
                  <a:lnTo>
                    <a:pt x="1407" y="432"/>
                  </a:lnTo>
                  <a:lnTo>
                    <a:pt x="1433" y="440"/>
                  </a:lnTo>
                  <a:lnTo>
                    <a:pt x="1457" y="456"/>
                  </a:lnTo>
                  <a:lnTo>
                    <a:pt x="1477" y="475"/>
                  </a:lnTo>
                  <a:lnTo>
                    <a:pt x="1491" y="498"/>
                  </a:lnTo>
                  <a:lnTo>
                    <a:pt x="1501" y="525"/>
                  </a:lnTo>
                  <a:lnTo>
                    <a:pt x="1505" y="554"/>
                  </a:lnTo>
                  <a:lnTo>
                    <a:pt x="1501" y="583"/>
                  </a:lnTo>
                  <a:lnTo>
                    <a:pt x="1491" y="609"/>
                  </a:lnTo>
                  <a:lnTo>
                    <a:pt x="1477" y="633"/>
                  </a:lnTo>
                  <a:lnTo>
                    <a:pt x="1457" y="653"/>
                  </a:lnTo>
                  <a:lnTo>
                    <a:pt x="1433" y="667"/>
                  </a:lnTo>
                  <a:lnTo>
                    <a:pt x="1407" y="677"/>
                  </a:lnTo>
                  <a:lnTo>
                    <a:pt x="1378" y="681"/>
                  </a:lnTo>
                  <a:lnTo>
                    <a:pt x="1355" y="678"/>
                  </a:lnTo>
                  <a:lnTo>
                    <a:pt x="1332" y="671"/>
                  </a:lnTo>
                  <a:lnTo>
                    <a:pt x="1310" y="660"/>
                  </a:lnTo>
                  <a:lnTo>
                    <a:pt x="1291" y="646"/>
                  </a:lnTo>
                  <a:lnTo>
                    <a:pt x="967" y="855"/>
                  </a:lnTo>
                  <a:lnTo>
                    <a:pt x="967" y="933"/>
                  </a:lnTo>
                  <a:lnTo>
                    <a:pt x="964" y="954"/>
                  </a:lnTo>
                  <a:lnTo>
                    <a:pt x="956" y="973"/>
                  </a:lnTo>
                  <a:lnTo>
                    <a:pt x="944" y="990"/>
                  </a:lnTo>
                  <a:lnTo>
                    <a:pt x="928" y="1002"/>
                  </a:lnTo>
                  <a:lnTo>
                    <a:pt x="909" y="1011"/>
                  </a:lnTo>
                  <a:lnTo>
                    <a:pt x="887" y="1013"/>
                  </a:lnTo>
                  <a:lnTo>
                    <a:pt x="797" y="1013"/>
                  </a:lnTo>
                  <a:lnTo>
                    <a:pt x="777" y="1011"/>
                  </a:lnTo>
                  <a:lnTo>
                    <a:pt x="757" y="1002"/>
                  </a:lnTo>
                  <a:lnTo>
                    <a:pt x="740" y="990"/>
                  </a:lnTo>
                  <a:lnTo>
                    <a:pt x="728" y="973"/>
                  </a:lnTo>
                  <a:lnTo>
                    <a:pt x="720" y="954"/>
                  </a:lnTo>
                  <a:lnTo>
                    <a:pt x="717" y="933"/>
                  </a:lnTo>
                  <a:lnTo>
                    <a:pt x="717" y="896"/>
                  </a:lnTo>
                  <a:lnTo>
                    <a:pt x="245" y="741"/>
                  </a:lnTo>
                  <a:lnTo>
                    <a:pt x="236" y="758"/>
                  </a:lnTo>
                  <a:lnTo>
                    <a:pt x="223" y="773"/>
                  </a:lnTo>
                  <a:lnTo>
                    <a:pt x="207" y="783"/>
                  </a:lnTo>
                  <a:lnTo>
                    <a:pt x="190" y="791"/>
                  </a:lnTo>
                  <a:lnTo>
                    <a:pt x="170" y="793"/>
                  </a:lnTo>
                  <a:lnTo>
                    <a:pt x="82" y="793"/>
                  </a:lnTo>
                  <a:lnTo>
                    <a:pt x="60" y="791"/>
                  </a:lnTo>
                  <a:lnTo>
                    <a:pt x="40" y="782"/>
                  </a:lnTo>
                  <a:lnTo>
                    <a:pt x="25" y="770"/>
                  </a:lnTo>
                  <a:lnTo>
                    <a:pt x="11" y="753"/>
                  </a:lnTo>
                  <a:lnTo>
                    <a:pt x="4" y="734"/>
                  </a:lnTo>
                  <a:lnTo>
                    <a:pt x="0" y="713"/>
                  </a:lnTo>
                  <a:lnTo>
                    <a:pt x="0" y="624"/>
                  </a:lnTo>
                  <a:lnTo>
                    <a:pt x="4" y="602"/>
                  </a:lnTo>
                  <a:lnTo>
                    <a:pt x="11" y="584"/>
                  </a:lnTo>
                  <a:lnTo>
                    <a:pt x="25" y="567"/>
                  </a:lnTo>
                  <a:lnTo>
                    <a:pt x="40" y="555"/>
                  </a:lnTo>
                  <a:lnTo>
                    <a:pt x="60" y="546"/>
                  </a:lnTo>
                  <a:lnTo>
                    <a:pt x="82" y="544"/>
                  </a:lnTo>
                  <a:lnTo>
                    <a:pt x="170" y="544"/>
                  </a:lnTo>
                  <a:lnTo>
                    <a:pt x="190" y="546"/>
                  </a:lnTo>
                  <a:lnTo>
                    <a:pt x="208" y="554"/>
                  </a:lnTo>
                  <a:lnTo>
                    <a:pt x="224" y="565"/>
                  </a:lnTo>
                  <a:lnTo>
                    <a:pt x="236" y="579"/>
                  </a:lnTo>
                  <a:lnTo>
                    <a:pt x="246" y="597"/>
                  </a:lnTo>
                  <a:lnTo>
                    <a:pt x="445" y="490"/>
                  </a:lnTo>
                  <a:lnTo>
                    <a:pt x="445" y="429"/>
                  </a:lnTo>
                  <a:lnTo>
                    <a:pt x="449" y="409"/>
                  </a:lnTo>
                  <a:lnTo>
                    <a:pt x="456" y="389"/>
                  </a:lnTo>
                  <a:lnTo>
                    <a:pt x="470" y="372"/>
                  </a:lnTo>
                  <a:lnTo>
                    <a:pt x="485" y="360"/>
                  </a:lnTo>
                  <a:lnTo>
                    <a:pt x="505" y="352"/>
                  </a:lnTo>
                  <a:lnTo>
                    <a:pt x="526" y="349"/>
                  </a:lnTo>
                  <a:lnTo>
                    <a:pt x="615" y="349"/>
                  </a:lnTo>
                  <a:lnTo>
                    <a:pt x="630" y="351"/>
                  </a:lnTo>
                  <a:lnTo>
                    <a:pt x="646" y="357"/>
                  </a:lnTo>
                  <a:lnTo>
                    <a:pt x="813" y="197"/>
                  </a:lnTo>
                  <a:lnTo>
                    <a:pt x="809" y="184"/>
                  </a:lnTo>
                  <a:lnTo>
                    <a:pt x="808" y="169"/>
                  </a:lnTo>
                  <a:lnTo>
                    <a:pt x="808" y="80"/>
                  </a:lnTo>
                  <a:lnTo>
                    <a:pt x="811" y="59"/>
                  </a:lnTo>
                  <a:lnTo>
                    <a:pt x="819" y="40"/>
                  </a:lnTo>
                  <a:lnTo>
                    <a:pt x="831" y="23"/>
                  </a:lnTo>
                  <a:lnTo>
                    <a:pt x="848" y="11"/>
                  </a:lnTo>
                  <a:lnTo>
                    <a:pt x="867" y="2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5B9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9949950" y="5328356"/>
            <a:ext cx="846171" cy="886049"/>
            <a:chOff x="9949950" y="5328356"/>
            <a:chExt cx="846171" cy="886049"/>
          </a:xfrm>
        </p:grpSpPr>
        <p:sp useBgFill="1">
          <p:nvSpPr>
            <p:cNvPr id="100" name="Freeform 112"/>
            <p:cNvSpPr>
              <a:spLocks/>
            </p:cNvSpPr>
            <p:nvPr/>
          </p:nvSpPr>
          <p:spPr bwMode="auto">
            <a:xfrm>
              <a:off x="9949950" y="5328356"/>
              <a:ext cx="846171" cy="886049"/>
            </a:xfrm>
            <a:custGeom>
              <a:avLst/>
              <a:gdLst>
                <a:gd name="T0" fmla="*/ 1001 w 1908"/>
                <a:gd name="T1" fmla="*/ 0 h 1998"/>
                <a:gd name="T2" fmla="*/ 1103 w 1908"/>
                <a:gd name="T3" fmla="*/ 5 h 1998"/>
                <a:gd name="T4" fmla="*/ 1212 w 1908"/>
                <a:gd name="T5" fmla="*/ 14 h 1998"/>
                <a:gd name="T6" fmla="*/ 1322 w 1908"/>
                <a:gd name="T7" fmla="*/ 27 h 1998"/>
                <a:gd name="T8" fmla="*/ 1432 w 1908"/>
                <a:gd name="T9" fmla="*/ 45 h 1998"/>
                <a:gd name="T10" fmla="*/ 1538 w 1908"/>
                <a:gd name="T11" fmla="*/ 70 h 1998"/>
                <a:gd name="T12" fmla="*/ 1637 w 1908"/>
                <a:gd name="T13" fmla="*/ 102 h 1998"/>
                <a:gd name="T14" fmla="*/ 1725 w 1908"/>
                <a:gd name="T15" fmla="*/ 141 h 1998"/>
                <a:gd name="T16" fmla="*/ 1800 w 1908"/>
                <a:gd name="T17" fmla="*/ 186 h 1998"/>
                <a:gd name="T18" fmla="*/ 1858 w 1908"/>
                <a:gd name="T19" fmla="*/ 241 h 1998"/>
                <a:gd name="T20" fmla="*/ 1895 w 1908"/>
                <a:gd name="T21" fmla="*/ 304 h 1998"/>
                <a:gd name="T22" fmla="*/ 1908 w 1908"/>
                <a:gd name="T23" fmla="*/ 378 h 1998"/>
                <a:gd name="T24" fmla="*/ 1908 w 1908"/>
                <a:gd name="T25" fmla="*/ 404 h 1998"/>
                <a:gd name="T26" fmla="*/ 1908 w 1908"/>
                <a:gd name="T27" fmla="*/ 651 h 1998"/>
                <a:gd name="T28" fmla="*/ 1908 w 1908"/>
                <a:gd name="T29" fmla="*/ 832 h 1998"/>
                <a:gd name="T30" fmla="*/ 1908 w 1908"/>
                <a:gd name="T31" fmla="*/ 964 h 1998"/>
                <a:gd name="T32" fmla="*/ 1908 w 1908"/>
                <a:gd name="T33" fmla="*/ 1097 h 1998"/>
                <a:gd name="T34" fmla="*/ 1908 w 1908"/>
                <a:gd name="T35" fmla="*/ 1288 h 1998"/>
                <a:gd name="T36" fmla="*/ 1908 w 1908"/>
                <a:gd name="T37" fmla="*/ 1403 h 1998"/>
                <a:gd name="T38" fmla="*/ 1908 w 1908"/>
                <a:gd name="T39" fmla="*/ 1502 h 1998"/>
                <a:gd name="T40" fmla="*/ 1908 w 1908"/>
                <a:gd name="T41" fmla="*/ 1629 h 1998"/>
                <a:gd name="T42" fmla="*/ 1908 w 1908"/>
                <a:gd name="T43" fmla="*/ 1646 h 1998"/>
                <a:gd name="T44" fmla="*/ 1897 w 1908"/>
                <a:gd name="T45" fmla="*/ 1695 h 1998"/>
                <a:gd name="T46" fmla="*/ 1851 w 1908"/>
                <a:gd name="T47" fmla="*/ 1757 h 1998"/>
                <a:gd name="T48" fmla="*/ 1771 w 1908"/>
                <a:gd name="T49" fmla="*/ 1824 h 1998"/>
                <a:gd name="T50" fmla="*/ 1675 w 1908"/>
                <a:gd name="T51" fmla="*/ 1878 h 1998"/>
                <a:gd name="T52" fmla="*/ 1566 w 1908"/>
                <a:gd name="T53" fmla="*/ 1920 h 1998"/>
                <a:gd name="T54" fmla="*/ 1449 w 1908"/>
                <a:gd name="T55" fmla="*/ 1952 h 1998"/>
                <a:gd name="T56" fmla="*/ 1324 w 1908"/>
                <a:gd name="T57" fmla="*/ 1974 h 1998"/>
                <a:gd name="T58" fmla="*/ 1198 w 1908"/>
                <a:gd name="T59" fmla="*/ 1988 h 1998"/>
                <a:gd name="T60" fmla="*/ 1074 w 1908"/>
                <a:gd name="T61" fmla="*/ 1995 h 1998"/>
                <a:gd name="T62" fmla="*/ 953 w 1908"/>
                <a:gd name="T63" fmla="*/ 1998 h 1998"/>
                <a:gd name="T64" fmla="*/ 834 w 1908"/>
                <a:gd name="T65" fmla="*/ 1995 h 1998"/>
                <a:gd name="T66" fmla="*/ 710 w 1908"/>
                <a:gd name="T67" fmla="*/ 1988 h 1998"/>
                <a:gd name="T68" fmla="*/ 584 w 1908"/>
                <a:gd name="T69" fmla="*/ 1974 h 1998"/>
                <a:gd name="T70" fmla="*/ 459 w 1908"/>
                <a:gd name="T71" fmla="*/ 1952 h 1998"/>
                <a:gd name="T72" fmla="*/ 342 w 1908"/>
                <a:gd name="T73" fmla="*/ 1920 h 1998"/>
                <a:gd name="T74" fmla="*/ 233 w 1908"/>
                <a:gd name="T75" fmla="*/ 1878 h 1998"/>
                <a:gd name="T76" fmla="*/ 137 w 1908"/>
                <a:gd name="T77" fmla="*/ 1824 h 1998"/>
                <a:gd name="T78" fmla="*/ 57 w 1908"/>
                <a:gd name="T79" fmla="*/ 1757 h 1998"/>
                <a:gd name="T80" fmla="*/ 11 w 1908"/>
                <a:gd name="T81" fmla="*/ 1695 h 1998"/>
                <a:gd name="T82" fmla="*/ 0 w 1908"/>
                <a:gd name="T83" fmla="*/ 1646 h 1998"/>
                <a:gd name="T84" fmla="*/ 0 w 1908"/>
                <a:gd name="T85" fmla="*/ 1629 h 1998"/>
                <a:gd name="T86" fmla="*/ 0 w 1908"/>
                <a:gd name="T87" fmla="*/ 1403 h 1998"/>
                <a:gd name="T88" fmla="*/ 0 w 1908"/>
                <a:gd name="T89" fmla="*/ 1226 h 1998"/>
                <a:gd name="T90" fmla="*/ 0 w 1908"/>
                <a:gd name="T91" fmla="*/ 1097 h 1998"/>
                <a:gd name="T92" fmla="*/ 0 w 1908"/>
                <a:gd name="T93" fmla="*/ 964 h 1998"/>
                <a:gd name="T94" fmla="*/ 0 w 1908"/>
                <a:gd name="T95" fmla="*/ 769 h 1998"/>
                <a:gd name="T96" fmla="*/ 0 w 1908"/>
                <a:gd name="T97" fmla="*/ 651 h 1998"/>
                <a:gd name="T98" fmla="*/ 0 w 1908"/>
                <a:gd name="T99" fmla="*/ 547 h 1998"/>
                <a:gd name="T100" fmla="*/ 0 w 1908"/>
                <a:gd name="T101" fmla="*/ 404 h 1998"/>
                <a:gd name="T102" fmla="*/ 0 w 1908"/>
                <a:gd name="T103" fmla="*/ 378 h 1998"/>
                <a:gd name="T104" fmla="*/ 13 w 1908"/>
                <a:gd name="T105" fmla="*/ 304 h 1998"/>
                <a:gd name="T106" fmla="*/ 50 w 1908"/>
                <a:gd name="T107" fmla="*/ 241 h 1998"/>
                <a:gd name="T108" fmla="*/ 108 w 1908"/>
                <a:gd name="T109" fmla="*/ 186 h 1998"/>
                <a:gd name="T110" fmla="*/ 183 w 1908"/>
                <a:gd name="T111" fmla="*/ 141 h 1998"/>
                <a:gd name="T112" fmla="*/ 271 w 1908"/>
                <a:gd name="T113" fmla="*/ 102 h 1998"/>
                <a:gd name="T114" fmla="*/ 370 w 1908"/>
                <a:gd name="T115" fmla="*/ 70 h 1998"/>
                <a:gd name="T116" fmla="*/ 476 w 1908"/>
                <a:gd name="T117" fmla="*/ 45 h 1998"/>
                <a:gd name="T118" fmla="*/ 586 w 1908"/>
                <a:gd name="T119" fmla="*/ 27 h 1998"/>
                <a:gd name="T120" fmla="*/ 696 w 1908"/>
                <a:gd name="T121" fmla="*/ 14 h 1998"/>
                <a:gd name="T122" fmla="*/ 804 w 1908"/>
                <a:gd name="T123" fmla="*/ 5 h 1998"/>
                <a:gd name="T124" fmla="*/ 907 w 1908"/>
                <a:gd name="T125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8" h="1998">
                  <a:moveTo>
                    <a:pt x="953" y="0"/>
                  </a:moveTo>
                  <a:lnTo>
                    <a:pt x="1001" y="0"/>
                  </a:lnTo>
                  <a:lnTo>
                    <a:pt x="1052" y="3"/>
                  </a:lnTo>
                  <a:lnTo>
                    <a:pt x="1103" y="5"/>
                  </a:lnTo>
                  <a:lnTo>
                    <a:pt x="1157" y="9"/>
                  </a:lnTo>
                  <a:lnTo>
                    <a:pt x="1212" y="14"/>
                  </a:lnTo>
                  <a:lnTo>
                    <a:pt x="1266" y="20"/>
                  </a:lnTo>
                  <a:lnTo>
                    <a:pt x="1322" y="27"/>
                  </a:lnTo>
                  <a:lnTo>
                    <a:pt x="1377" y="35"/>
                  </a:lnTo>
                  <a:lnTo>
                    <a:pt x="1432" y="45"/>
                  </a:lnTo>
                  <a:lnTo>
                    <a:pt x="1486" y="57"/>
                  </a:lnTo>
                  <a:lnTo>
                    <a:pt x="1538" y="70"/>
                  </a:lnTo>
                  <a:lnTo>
                    <a:pt x="1589" y="85"/>
                  </a:lnTo>
                  <a:lnTo>
                    <a:pt x="1637" y="102"/>
                  </a:lnTo>
                  <a:lnTo>
                    <a:pt x="1683" y="120"/>
                  </a:lnTo>
                  <a:lnTo>
                    <a:pt x="1725" y="141"/>
                  </a:lnTo>
                  <a:lnTo>
                    <a:pt x="1765" y="162"/>
                  </a:lnTo>
                  <a:lnTo>
                    <a:pt x="1800" y="186"/>
                  </a:lnTo>
                  <a:lnTo>
                    <a:pt x="1832" y="213"/>
                  </a:lnTo>
                  <a:lnTo>
                    <a:pt x="1858" y="241"/>
                  </a:lnTo>
                  <a:lnTo>
                    <a:pt x="1879" y="271"/>
                  </a:lnTo>
                  <a:lnTo>
                    <a:pt x="1895" y="304"/>
                  </a:lnTo>
                  <a:lnTo>
                    <a:pt x="1904" y="339"/>
                  </a:lnTo>
                  <a:lnTo>
                    <a:pt x="1908" y="378"/>
                  </a:lnTo>
                  <a:lnTo>
                    <a:pt x="1908" y="387"/>
                  </a:lnTo>
                  <a:lnTo>
                    <a:pt x="1908" y="404"/>
                  </a:lnTo>
                  <a:lnTo>
                    <a:pt x="1908" y="596"/>
                  </a:lnTo>
                  <a:lnTo>
                    <a:pt x="1908" y="651"/>
                  </a:lnTo>
                  <a:lnTo>
                    <a:pt x="1908" y="708"/>
                  </a:lnTo>
                  <a:lnTo>
                    <a:pt x="1908" y="832"/>
                  </a:lnTo>
                  <a:lnTo>
                    <a:pt x="1908" y="897"/>
                  </a:lnTo>
                  <a:lnTo>
                    <a:pt x="1908" y="964"/>
                  </a:lnTo>
                  <a:lnTo>
                    <a:pt x="1908" y="1030"/>
                  </a:lnTo>
                  <a:lnTo>
                    <a:pt x="1908" y="1097"/>
                  </a:lnTo>
                  <a:lnTo>
                    <a:pt x="1908" y="1162"/>
                  </a:lnTo>
                  <a:lnTo>
                    <a:pt x="1908" y="1288"/>
                  </a:lnTo>
                  <a:lnTo>
                    <a:pt x="1908" y="1347"/>
                  </a:lnTo>
                  <a:lnTo>
                    <a:pt x="1908" y="1403"/>
                  </a:lnTo>
                  <a:lnTo>
                    <a:pt x="1908" y="1455"/>
                  </a:lnTo>
                  <a:lnTo>
                    <a:pt x="1908" y="1502"/>
                  </a:lnTo>
                  <a:lnTo>
                    <a:pt x="1908" y="1543"/>
                  </a:lnTo>
                  <a:lnTo>
                    <a:pt x="1908" y="1629"/>
                  </a:lnTo>
                  <a:lnTo>
                    <a:pt x="1908" y="1642"/>
                  </a:lnTo>
                  <a:lnTo>
                    <a:pt x="1908" y="1646"/>
                  </a:lnTo>
                  <a:lnTo>
                    <a:pt x="1906" y="1671"/>
                  </a:lnTo>
                  <a:lnTo>
                    <a:pt x="1897" y="1695"/>
                  </a:lnTo>
                  <a:lnTo>
                    <a:pt x="1885" y="1717"/>
                  </a:lnTo>
                  <a:lnTo>
                    <a:pt x="1851" y="1757"/>
                  </a:lnTo>
                  <a:lnTo>
                    <a:pt x="1814" y="1792"/>
                  </a:lnTo>
                  <a:lnTo>
                    <a:pt x="1771" y="1824"/>
                  </a:lnTo>
                  <a:lnTo>
                    <a:pt x="1725" y="1853"/>
                  </a:lnTo>
                  <a:lnTo>
                    <a:pt x="1675" y="1878"/>
                  </a:lnTo>
                  <a:lnTo>
                    <a:pt x="1621" y="1900"/>
                  </a:lnTo>
                  <a:lnTo>
                    <a:pt x="1566" y="1920"/>
                  </a:lnTo>
                  <a:lnTo>
                    <a:pt x="1508" y="1937"/>
                  </a:lnTo>
                  <a:lnTo>
                    <a:pt x="1449" y="1952"/>
                  </a:lnTo>
                  <a:lnTo>
                    <a:pt x="1387" y="1964"/>
                  </a:lnTo>
                  <a:lnTo>
                    <a:pt x="1324" y="1974"/>
                  </a:lnTo>
                  <a:lnTo>
                    <a:pt x="1261" y="1982"/>
                  </a:lnTo>
                  <a:lnTo>
                    <a:pt x="1198" y="1988"/>
                  </a:lnTo>
                  <a:lnTo>
                    <a:pt x="1135" y="1993"/>
                  </a:lnTo>
                  <a:lnTo>
                    <a:pt x="1074" y="1995"/>
                  </a:lnTo>
                  <a:lnTo>
                    <a:pt x="1013" y="1997"/>
                  </a:lnTo>
                  <a:lnTo>
                    <a:pt x="953" y="1998"/>
                  </a:lnTo>
                  <a:lnTo>
                    <a:pt x="895" y="1997"/>
                  </a:lnTo>
                  <a:lnTo>
                    <a:pt x="834" y="1995"/>
                  </a:lnTo>
                  <a:lnTo>
                    <a:pt x="773" y="1993"/>
                  </a:lnTo>
                  <a:lnTo>
                    <a:pt x="710" y="1988"/>
                  </a:lnTo>
                  <a:lnTo>
                    <a:pt x="647" y="1982"/>
                  </a:lnTo>
                  <a:lnTo>
                    <a:pt x="584" y="1974"/>
                  </a:lnTo>
                  <a:lnTo>
                    <a:pt x="521" y="1964"/>
                  </a:lnTo>
                  <a:lnTo>
                    <a:pt x="459" y="1952"/>
                  </a:lnTo>
                  <a:lnTo>
                    <a:pt x="400" y="1937"/>
                  </a:lnTo>
                  <a:lnTo>
                    <a:pt x="342" y="1920"/>
                  </a:lnTo>
                  <a:lnTo>
                    <a:pt x="285" y="1900"/>
                  </a:lnTo>
                  <a:lnTo>
                    <a:pt x="233" y="1878"/>
                  </a:lnTo>
                  <a:lnTo>
                    <a:pt x="183" y="1853"/>
                  </a:lnTo>
                  <a:lnTo>
                    <a:pt x="137" y="1824"/>
                  </a:lnTo>
                  <a:lnTo>
                    <a:pt x="94" y="1792"/>
                  </a:lnTo>
                  <a:lnTo>
                    <a:pt x="57" y="1757"/>
                  </a:lnTo>
                  <a:lnTo>
                    <a:pt x="23" y="1717"/>
                  </a:lnTo>
                  <a:lnTo>
                    <a:pt x="11" y="1695"/>
                  </a:lnTo>
                  <a:lnTo>
                    <a:pt x="2" y="1671"/>
                  </a:lnTo>
                  <a:lnTo>
                    <a:pt x="0" y="1646"/>
                  </a:lnTo>
                  <a:lnTo>
                    <a:pt x="0" y="1642"/>
                  </a:lnTo>
                  <a:lnTo>
                    <a:pt x="0" y="1629"/>
                  </a:lnTo>
                  <a:lnTo>
                    <a:pt x="0" y="1455"/>
                  </a:lnTo>
                  <a:lnTo>
                    <a:pt x="0" y="1403"/>
                  </a:lnTo>
                  <a:lnTo>
                    <a:pt x="0" y="1347"/>
                  </a:lnTo>
                  <a:lnTo>
                    <a:pt x="0" y="1226"/>
                  </a:lnTo>
                  <a:lnTo>
                    <a:pt x="0" y="1162"/>
                  </a:lnTo>
                  <a:lnTo>
                    <a:pt x="0" y="1097"/>
                  </a:lnTo>
                  <a:lnTo>
                    <a:pt x="0" y="1030"/>
                  </a:lnTo>
                  <a:lnTo>
                    <a:pt x="0" y="964"/>
                  </a:lnTo>
                  <a:lnTo>
                    <a:pt x="0" y="897"/>
                  </a:lnTo>
                  <a:lnTo>
                    <a:pt x="0" y="769"/>
                  </a:lnTo>
                  <a:lnTo>
                    <a:pt x="0" y="708"/>
                  </a:lnTo>
                  <a:lnTo>
                    <a:pt x="0" y="651"/>
                  </a:lnTo>
                  <a:lnTo>
                    <a:pt x="0" y="596"/>
                  </a:lnTo>
                  <a:lnTo>
                    <a:pt x="0" y="547"/>
                  </a:lnTo>
                  <a:lnTo>
                    <a:pt x="0" y="502"/>
                  </a:lnTo>
                  <a:lnTo>
                    <a:pt x="0" y="404"/>
                  </a:lnTo>
                  <a:lnTo>
                    <a:pt x="0" y="387"/>
                  </a:lnTo>
                  <a:lnTo>
                    <a:pt x="0" y="378"/>
                  </a:lnTo>
                  <a:lnTo>
                    <a:pt x="4" y="339"/>
                  </a:lnTo>
                  <a:lnTo>
                    <a:pt x="13" y="304"/>
                  </a:lnTo>
                  <a:lnTo>
                    <a:pt x="29" y="271"/>
                  </a:lnTo>
                  <a:lnTo>
                    <a:pt x="50" y="241"/>
                  </a:lnTo>
                  <a:lnTo>
                    <a:pt x="76" y="213"/>
                  </a:lnTo>
                  <a:lnTo>
                    <a:pt x="108" y="186"/>
                  </a:lnTo>
                  <a:lnTo>
                    <a:pt x="143" y="162"/>
                  </a:lnTo>
                  <a:lnTo>
                    <a:pt x="183" y="141"/>
                  </a:lnTo>
                  <a:lnTo>
                    <a:pt x="225" y="120"/>
                  </a:lnTo>
                  <a:lnTo>
                    <a:pt x="271" y="102"/>
                  </a:lnTo>
                  <a:lnTo>
                    <a:pt x="319" y="85"/>
                  </a:lnTo>
                  <a:lnTo>
                    <a:pt x="370" y="70"/>
                  </a:lnTo>
                  <a:lnTo>
                    <a:pt x="422" y="57"/>
                  </a:lnTo>
                  <a:lnTo>
                    <a:pt x="476" y="45"/>
                  </a:lnTo>
                  <a:lnTo>
                    <a:pt x="531" y="35"/>
                  </a:lnTo>
                  <a:lnTo>
                    <a:pt x="586" y="27"/>
                  </a:lnTo>
                  <a:lnTo>
                    <a:pt x="642" y="20"/>
                  </a:lnTo>
                  <a:lnTo>
                    <a:pt x="696" y="14"/>
                  </a:lnTo>
                  <a:lnTo>
                    <a:pt x="751" y="9"/>
                  </a:lnTo>
                  <a:lnTo>
                    <a:pt x="804" y="5"/>
                  </a:lnTo>
                  <a:lnTo>
                    <a:pt x="856" y="3"/>
                  </a:lnTo>
                  <a:lnTo>
                    <a:pt x="907" y="0"/>
                  </a:lnTo>
                  <a:lnTo>
                    <a:pt x="95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/>
            <p:cNvSpPr>
              <a:spLocks noEditPoints="1"/>
            </p:cNvSpPr>
            <p:nvPr/>
          </p:nvSpPr>
          <p:spPr bwMode="auto">
            <a:xfrm>
              <a:off x="10003113" y="5381519"/>
              <a:ext cx="739845" cy="779723"/>
            </a:xfrm>
            <a:custGeom>
              <a:avLst/>
              <a:gdLst>
                <a:gd name="T0" fmla="*/ 1639 w 1668"/>
                <a:gd name="T1" fmla="*/ 1560 h 1758"/>
                <a:gd name="T2" fmla="*/ 1521 w 1668"/>
                <a:gd name="T3" fmla="*/ 1642 h 1758"/>
                <a:gd name="T4" fmla="*/ 1370 w 1668"/>
                <a:gd name="T5" fmla="*/ 1698 h 1758"/>
                <a:gd name="T6" fmla="*/ 1200 w 1668"/>
                <a:gd name="T7" fmla="*/ 1733 h 1758"/>
                <a:gd name="T8" fmla="*/ 1032 w 1668"/>
                <a:gd name="T9" fmla="*/ 1751 h 1758"/>
                <a:gd name="T10" fmla="*/ 879 w 1668"/>
                <a:gd name="T11" fmla="*/ 1758 h 1758"/>
                <a:gd name="T12" fmla="*/ 747 w 1668"/>
                <a:gd name="T13" fmla="*/ 1757 h 1758"/>
                <a:gd name="T14" fmla="*/ 597 w 1668"/>
                <a:gd name="T15" fmla="*/ 1748 h 1758"/>
                <a:gd name="T16" fmla="*/ 436 w 1668"/>
                <a:gd name="T17" fmla="*/ 1728 h 1758"/>
                <a:gd name="T18" fmla="*/ 279 w 1668"/>
                <a:gd name="T19" fmla="*/ 1692 h 1758"/>
                <a:gd name="T20" fmla="*/ 138 w 1668"/>
                <a:gd name="T21" fmla="*/ 1637 h 1758"/>
                <a:gd name="T22" fmla="*/ 28 w 1668"/>
                <a:gd name="T23" fmla="*/ 1559 h 1758"/>
                <a:gd name="T24" fmla="*/ 46 w 1668"/>
                <a:gd name="T25" fmla="*/ 1011 h 1758"/>
                <a:gd name="T26" fmla="*/ 214 w 1668"/>
                <a:gd name="T27" fmla="*/ 1079 h 1758"/>
                <a:gd name="T28" fmla="*/ 413 w 1668"/>
                <a:gd name="T29" fmla="*/ 1123 h 1758"/>
                <a:gd name="T30" fmla="*/ 625 w 1668"/>
                <a:gd name="T31" fmla="*/ 1149 h 1758"/>
                <a:gd name="T32" fmla="*/ 833 w 1668"/>
                <a:gd name="T33" fmla="*/ 1156 h 1758"/>
                <a:gd name="T34" fmla="*/ 1042 w 1668"/>
                <a:gd name="T35" fmla="*/ 1149 h 1758"/>
                <a:gd name="T36" fmla="*/ 1255 w 1668"/>
                <a:gd name="T37" fmla="*/ 1123 h 1758"/>
                <a:gd name="T38" fmla="*/ 1454 w 1668"/>
                <a:gd name="T39" fmla="*/ 1079 h 1758"/>
                <a:gd name="T40" fmla="*/ 1622 w 1668"/>
                <a:gd name="T41" fmla="*/ 1011 h 1758"/>
                <a:gd name="T42" fmla="*/ 919 w 1668"/>
                <a:gd name="T43" fmla="*/ 1 h 1758"/>
                <a:gd name="T44" fmla="*/ 1159 w 1668"/>
                <a:gd name="T45" fmla="*/ 21 h 1758"/>
                <a:gd name="T46" fmla="*/ 1365 w 1668"/>
                <a:gd name="T47" fmla="*/ 59 h 1758"/>
                <a:gd name="T48" fmla="*/ 1526 w 1668"/>
                <a:gd name="T49" fmla="*/ 114 h 1758"/>
                <a:gd name="T50" fmla="*/ 1631 w 1668"/>
                <a:gd name="T51" fmla="*/ 180 h 1758"/>
                <a:gd name="T52" fmla="*/ 1668 w 1668"/>
                <a:gd name="T53" fmla="*/ 258 h 1758"/>
                <a:gd name="T54" fmla="*/ 1631 w 1668"/>
                <a:gd name="T55" fmla="*/ 334 h 1758"/>
                <a:gd name="T56" fmla="*/ 1526 w 1668"/>
                <a:gd name="T57" fmla="*/ 400 h 1758"/>
                <a:gd name="T58" fmla="*/ 1365 w 1668"/>
                <a:gd name="T59" fmla="*/ 455 h 1758"/>
                <a:gd name="T60" fmla="*/ 1159 w 1668"/>
                <a:gd name="T61" fmla="*/ 493 h 1758"/>
                <a:gd name="T62" fmla="*/ 919 w 1668"/>
                <a:gd name="T63" fmla="*/ 513 h 1758"/>
                <a:gd name="T64" fmla="*/ 666 w 1668"/>
                <a:gd name="T65" fmla="*/ 509 h 1758"/>
                <a:gd name="T66" fmla="*/ 436 w 1668"/>
                <a:gd name="T67" fmla="*/ 482 h 1758"/>
                <a:gd name="T68" fmla="*/ 244 w 1668"/>
                <a:gd name="T69" fmla="*/ 439 h 1758"/>
                <a:gd name="T70" fmla="*/ 100 w 1668"/>
                <a:gd name="T71" fmla="*/ 380 h 1758"/>
                <a:gd name="T72" fmla="*/ 17 w 1668"/>
                <a:gd name="T73" fmla="*/ 308 h 1758"/>
                <a:gd name="T74" fmla="*/ 3 w 1668"/>
                <a:gd name="T75" fmla="*/ 231 h 1758"/>
                <a:gd name="T76" fmla="*/ 65 w 1668"/>
                <a:gd name="T77" fmla="*/ 157 h 1758"/>
                <a:gd name="T78" fmla="*/ 190 w 1668"/>
                <a:gd name="T79" fmla="*/ 93 h 1758"/>
                <a:gd name="T80" fmla="*/ 367 w 1668"/>
                <a:gd name="T81" fmla="*/ 44 h 1758"/>
                <a:gd name="T82" fmla="*/ 586 w 1668"/>
                <a:gd name="T83" fmla="*/ 12 h 1758"/>
                <a:gd name="T84" fmla="*/ 833 w 1668"/>
                <a:gd name="T85" fmla="*/ 0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8" h="1758">
                  <a:moveTo>
                    <a:pt x="1668" y="983"/>
                  </a:moveTo>
                  <a:lnTo>
                    <a:pt x="1668" y="1526"/>
                  </a:lnTo>
                  <a:lnTo>
                    <a:pt x="1639" y="1560"/>
                  </a:lnTo>
                  <a:lnTo>
                    <a:pt x="1604" y="1590"/>
                  </a:lnTo>
                  <a:lnTo>
                    <a:pt x="1564" y="1618"/>
                  </a:lnTo>
                  <a:lnTo>
                    <a:pt x="1521" y="1642"/>
                  </a:lnTo>
                  <a:lnTo>
                    <a:pt x="1472" y="1662"/>
                  </a:lnTo>
                  <a:lnTo>
                    <a:pt x="1423" y="1682"/>
                  </a:lnTo>
                  <a:lnTo>
                    <a:pt x="1370" y="1698"/>
                  </a:lnTo>
                  <a:lnTo>
                    <a:pt x="1314" y="1711"/>
                  </a:lnTo>
                  <a:lnTo>
                    <a:pt x="1258" y="1723"/>
                  </a:lnTo>
                  <a:lnTo>
                    <a:pt x="1200" y="1733"/>
                  </a:lnTo>
                  <a:lnTo>
                    <a:pt x="1144" y="1740"/>
                  </a:lnTo>
                  <a:lnTo>
                    <a:pt x="1088" y="1746"/>
                  </a:lnTo>
                  <a:lnTo>
                    <a:pt x="1032" y="1751"/>
                  </a:lnTo>
                  <a:lnTo>
                    <a:pt x="978" y="1754"/>
                  </a:lnTo>
                  <a:lnTo>
                    <a:pt x="927" y="1757"/>
                  </a:lnTo>
                  <a:lnTo>
                    <a:pt x="879" y="1758"/>
                  </a:lnTo>
                  <a:lnTo>
                    <a:pt x="833" y="1758"/>
                  </a:lnTo>
                  <a:lnTo>
                    <a:pt x="792" y="1758"/>
                  </a:lnTo>
                  <a:lnTo>
                    <a:pt x="747" y="1757"/>
                  </a:lnTo>
                  <a:lnTo>
                    <a:pt x="699" y="1754"/>
                  </a:lnTo>
                  <a:lnTo>
                    <a:pt x="649" y="1752"/>
                  </a:lnTo>
                  <a:lnTo>
                    <a:pt x="597" y="1748"/>
                  </a:lnTo>
                  <a:lnTo>
                    <a:pt x="544" y="1742"/>
                  </a:lnTo>
                  <a:lnTo>
                    <a:pt x="491" y="1736"/>
                  </a:lnTo>
                  <a:lnTo>
                    <a:pt x="436" y="1728"/>
                  </a:lnTo>
                  <a:lnTo>
                    <a:pt x="383" y="1718"/>
                  </a:lnTo>
                  <a:lnTo>
                    <a:pt x="330" y="1706"/>
                  </a:lnTo>
                  <a:lnTo>
                    <a:pt x="279" y="1692"/>
                  </a:lnTo>
                  <a:lnTo>
                    <a:pt x="229" y="1676"/>
                  </a:lnTo>
                  <a:lnTo>
                    <a:pt x="182" y="1658"/>
                  </a:lnTo>
                  <a:lnTo>
                    <a:pt x="138" y="1637"/>
                  </a:lnTo>
                  <a:lnTo>
                    <a:pt x="96" y="1613"/>
                  </a:lnTo>
                  <a:lnTo>
                    <a:pt x="60" y="1588"/>
                  </a:lnTo>
                  <a:lnTo>
                    <a:pt x="28" y="1559"/>
                  </a:lnTo>
                  <a:lnTo>
                    <a:pt x="0" y="1526"/>
                  </a:lnTo>
                  <a:lnTo>
                    <a:pt x="0" y="983"/>
                  </a:lnTo>
                  <a:lnTo>
                    <a:pt x="46" y="1011"/>
                  </a:lnTo>
                  <a:lnTo>
                    <a:pt x="98" y="1036"/>
                  </a:lnTo>
                  <a:lnTo>
                    <a:pt x="154" y="1058"/>
                  </a:lnTo>
                  <a:lnTo>
                    <a:pt x="214" y="1079"/>
                  </a:lnTo>
                  <a:lnTo>
                    <a:pt x="278" y="1095"/>
                  </a:lnTo>
                  <a:lnTo>
                    <a:pt x="344" y="1111"/>
                  </a:lnTo>
                  <a:lnTo>
                    <a:pt x="413" y="1123"/>
                  </a:lnTo>
                  <a:lnTo>
                    <a:pt x="483" y="1134"/>
                  </a:lnTo>
                  <a:lnTo>
                    <a:pt x="555" y="1143"/>
                  </a:lnTo>
                  <a:lnTo>
                    <a:pt x="625" y="1149"/>
                  </a:lnTo>
                  <a:lnTo>
                    <a:pt x="696" y="1153"/>
                  </a:lnTo>
                  <a:lnTo>
                    <a:pt x="766" y="1156"/>
                  </a:lnTo>
                  <a:lnTo>
                    <a:pt x="833" y="1156"/>
                  </a:lnTo>
                  <a:lnTo>
                    <a:pt x="902" y="1156"/>
                  </a:lnTo>
                  <a:lnTo>
                    <a:pt x="972" y="1153"/>
                  </a:lnTo>
                  <a:lnTo>
                    <a:pt x="1042" y="1149"/>
                  </a:lnTo>
                  <a:lnTo>
                    <a:pt x="1113" y="1143"/>
                  </a:lnTo>
                  <a:lnTo>
                    <a:pt x="1185" y="1134"/>
                  </a:lnTo>
                  <a:lnTo>
                    <a:pt x="1255" y="1123"/>
                  </a:lnTo>
                  <a:lnTo>
                    <a:pt x="1324" y="1110"/>
                  </a:lnTo>
                  <a:lnTo>
                    <a:pt x="1390" y="1095"/>
                  </a:lnTo>
                  <a:lnTo>
                    <a:pt x="1454" y="1079"/>
                  </a:lnTo>
                  <a:lnTo>
                    <a:pt x="1514" y="1058"/>
                  </a:lnTo>
                  <a:lnTo>
                    <a:pt x="1570" y="1036"/>
                  </a:lnTo>
                  <a:lnTo>
                    <a:pt x="1622" y="1011"/>
                  </a:lnTo>
                  <a:lnTo>
                    <a:pt x="1668" y="983"/>
                  </a:lnTo>
                  <a:close/>
                  <a:moveTo>
                    <a:pt x="833" y="0"/>
                  </a:moveTo>
                  <a:lnTo>
                    <a:pt x="919" y="1"/>
                  </a:lnTo>
                  <a:lnTo>
                    <a:pt x="1002" y="5"/>
                  </a:lnTo>
                  <a:lnTo>
                    <a:pt x="1082" y="12"/>
                  </a:lnTo>
                  <a:lnTo>
                    <a:pt x="1159" y="21"/>
                  </a:lnTo>
                  <a:lnTo>
                    <a:pt x="1232" y="31"/>
                  </a:lnTo>
                  <a:lnTo>
                    <a:pt x="1301" y="44"/>
                  </a:lnTo>
                  <a:lnTo>
                    <a:pt x="1365" y="59"/>
                  </a:lnTo>
                  <a:lnTo>
                    <a:pt x="1424" y="75"/>
                  </a:lnTo>
                  <a:lnTo>
                    <a:pt x="1477" y="93"/>
                  </a:lnTo>
                  <a:lnTo>
                    <a:pt x="1526" y="114"/>
                  </a:lnTo>
                  <a:lnTo>
                    <a:pt x="1568" y="134"/>
                  </a:lnTo>
                  <a:lnTo>
                    <a:pt x="1603" y="157"/>
                  </a:lnTo>
                  <a:lnTo>
                    <a:pt x="1631" y="180"/>
                  </a:lnTo>
                  <a:lnTo>
                    <a:pt x="1651" y="206"/>
                  </a:lnTo>
                  <a:lnTo>
                    <a:pt x="1665" y="231"/>
                  </a:lnTo>
                  <a:lnTo>
                    <a:pt x="1668" y="258"/>
                  </a:lnTo>
                  <a:lnTo>
                    <a:pt x="1665" y="283"/>
                  </a:lnTo>
                  <a:lnTo>
                    <a:pt x="1651" y="308"/>
                  </a:lnTo>
                  <a:lnTo>
                    <a:pt x="1631" y="334"/>
                  </a:lnTo>
                  <a:lnTo>
                    <a:pt x="1603" y="357"/>
                  </a:lnTo>
                  <a:lnTo>
                    <a:pt x="1568" y="380"/>
                  </a:lnTo>
                  <a:lnTo>
                    <a:pt x="1526" y="400"/>
                  </a:lnTo>
                  <a:lnTo>
                    <a:pt x="1477" y="421"/>
                  </a:lnTo>
                  <a:lnTo>
                    <a:pt x="1424" y="439"/>
                  </a:lnTo>
                  <a:lnTo>
                    <a:pt x="1365" y="455"/>
                  </a:lnTo>
                  <a:lnTo>
                    <a:pt x="1301" y="470"/>
                  </a:lnTo>
                  <a:lnTo>
                    <a:pt x="1232" y="482"/>
                  </a:lnTo>
                  <a:lnTo>
                    <a:pt x="1159" y="493"/>
                  </a:lnTo>
                  <a:lnTo>
                    <a:pt x="1082" y="502"/>
                  </a:lnTo>
                  <a:lnTo>
                    <a:pt x="1002" y="509"/>
                  </a:lnTo>
                  <a:lnTo>
                    <a:pt x="919" y="513"/>
                  </a:lnTo>
                  <a:lnTo>
                    <a:pt x="833" y="514"/>
                  </a:lnTo>
                  <a:lnTo>
                    <a:pt x="748" y="513"/>
                  </a:lnTo>
                  <a:lnTo>
                    <a:pt x="666" y="509"/>
                  </a:lnTo>
                  <a:lnTo>
                    <a:pt x="586" y="502"/>
                  </a:lnTo>
                  <a:lnTo>
                    <a:pt x="509" y="493"/>
                  </a:lnTo>
                  <a:lnTo>
                    <a:pt x="436" y="482"/>
                  </a:lnTo>
                  <a:lnTo>
                    <a:pt x="367" y="470"/>
                  </a:lnTo>
                  <a:lnTo>
                    <a:pt x="303" y="455"/>
                  </a:lnTo>
                  <a:lnTo>
                    <a:pt x="244" y="439"/>
                  </a:lnTo>
                  <a:lnTo>
                    <a:pt x="190" y="421"/>
                  </a:lnTo>
                  <a:lnTo>
                    <a:pt x="142" y="400"/>
                  </a:lnTo>
                  <a:lnTo>
                    <a:pt x="100" y="380"/>
                  </a:lnTo>
                  <a:lnTo>
                    <a:pt x="65" y="357"/>
                  </a:lnTo>
                  <a:lnTo>
                    <a:pt x="37" y="334"/>
                  </a:lnTo>
                  <a:lnTo>
                    <a:pt x="17" y="308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3" y="231"/>
                  </a:lnTo>
                  <a:lnTo>
                    <a:pt x="17" y="206"/>
                  </a:lnTo>
                  <a:lnTo>
                    <a:pt x="37" y="180"/>
                  </a:lnTo>
                  <a:lnTo>
                    <a:pt x="65" y="157"/>
                  </a:lnTo>
                  <a:lnTo>
                    <a:pt x="100" y="134"/>
                  </a:lnTo>
                  <a:lnTo>
                    <a:pt x="142" y="114"/>
                  </a:lnTo>
                  <a:lnTo>
                    <a:pt x="190" y="93"/>
                  </a:lnTo>
                  <a:lnTo>
                    <a:pt x="244" y="75"/>
                  </a:lnTo>
                  <a:lnTo>
                    <a:pt x="303" y="59"/>
                  </a:lnTo>
                  <a:lnTo>
                    <a:pt x="367" y="44"/>
                  </a:lnTo>
                  <a:lnTo>
                    <a:pt x="436" y="31"/>
                  </a:lnTo>
                  <a:lnTo>
                    <a:pt x="509" y="21"/>
                  </a:lnTo>
                  <a:lnTo>
                    <a:pt x="586" y="12"/>
                  </a:lnTo>
                  <a:lnTo>
                    <a:pt x="666" y="5"/>
                  </a:lnTo>
                  <a:lnTo>
                    <a:pt x="748" y="1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/>
            <p:cNvSpPr>
              <a:spLocks/>
            </p:cNvSpPr>
            <p:nvPr/>
          </p:nvSpPr>
          <p:spPr bwMode="auto">
            <a:xfrm>
              <a:off x="10003113" y="5596385"/>
              <a:ext cx="739845" cy="232588"/>
            </a:xfrm>
            <a:custGeom>
              <a:avLst/>
              <a:gdLst>
                <a:gd name="T0" fmla="*/ 0 w 1668"/>
                <a:gd name="T1" fmla="*/ 0 h 524"/>
                <a:gd name="T2" fmla="*/ 36 w 1668"/>
                <a:gd name="T3" fmla="*/ 23 h 524"/>
                <a:gd name="T4" fmla="*/ 80 w 1668"/>
                <a:gd name="T5" fmla="*/ 47 h 524"/>
                <a:gd name="T6" fmla="*/ 132 w 1668"/>
                <a:gd name="T7" fmla="*/ 69 h 524"/>
                <a:gd name="T8" fmla="*/ 188 w 1668"/>
                <a:gd name="T9" fmla="*/ 89 h 524"/>
                <a:gd name="T10" fmla="*/ 252 w 1668"/>
                <a:gd name="T11" fmla="*/ 108 h 524"/>
                <a:gd name="T12" fmla="*/ 323 w 1668"/>
                <a:gd name="T13" fmla="*/ 127 h 524"/>
                <a:gd name="T14" fmla="*/ 398 w 1668"/>
                <a:gd name="T15" fmla="*/ 142 h 524"/>
                <a:gd name="T16" fmla="*/ 477 w 1668"/>
                <a:gd name="T17" fmla="*/ 156 h 524"/>
                <a:gd name="T18" fmla="*/ 561 w 1668"/>
                <a:gd name="T19" fmla="*/ 168 h 524"/>
                <a:gd name="T20" fmla="*/ 649 w 1668"/>
                <a:gd name="T21" fmla="*/ 175 h 524"/>
                <a:gd name="T22" fmla="*/ 740 w 1668"/>
                <a:gd name="T23" fmla="*/ 181 h 524"/>
                <a:gd name="T24" fmla="*/ 833 w 1668"/>
                <a:gd name="T25" fmla="*/ 182 h 524"/>
                <a:gd name="T26" fmla="*/ 928 w 1668"/>
                <a:gd name="T27" fmla="*/ 181 h 524"/>
                <a:gd name="T28" fmla="*/ 1019 w 1668"/>
                <a:gd name="T29" fmla="*/ 175 h 524"/>
                <a:gd name="T30" fmla="*/ 1106 w 1668"/>
                <a:gd name="T31" fmla="*/ 168 h 524"/>
                <a:gd name="T32" fmla="*/ 1191 w 1668"/>
                <a:gd name="T33" fmla="*/ 156 h 524"/>
                <a:gd name="T34" fmla="*/ 1270 w 1668"/>
                <a:gd name="T35" fmla="*/ 142 h 524"/>
                <a:gd name="T36" fmla="*/ 1345 w 1668"/>
                <a:gd name="T37" fmla="*/ 127 h 524"/>
                <a:gd name="T38" fmla="*/ 1416 w 1668"/>
                <a:gd name="T39" fmla="*/ 108 h 524"/>
                <a:gd name="T40" fmla="*/ 1480 w 1668"/>
                <a:gd name="T41" fmla="*/ 89 h 524"/>
                <a:gd name="T42" fmla="*/ 1536 w 1668"/>
                <a:gd name="T43" fmla="*/ 69 h 524"/>
                <a:gd name="T44" fmla="*/ 1588 w 1668"/>
                <a:gd name="T45" fmla="*/ 47 h 524"/>
                <a:gd name="T46" fmla="*/ 1632 w 1668"/>
                <a:gd name="T47" fmla="*/ 23 h 524"/>
                <a:gd name="T48" fmla="*/ 1668 w 1668"/>
                <a:gd name="T49" fmla="*/ 0 h 524"/>
                <a:gd name="T50" fmla="*/ 1668 w 1668"/>
                <a:gd name="T51" fmla="*/ 342 h 524"/>
                <a:gd name="T52" fmla="*/ 1632 w 1668"/>
                <a:gd name="T53" fmla="*/ 366 h 524"/>
                <a:gd name="T54" fmla="*/ 1588 w 1668"/>
                <a:gd name="T55" fmla="*/ 389 h 524"/>
                <a:gd name="T56" fmla="*/ 1536 w 1668"/>
                <a:gd name="T57" fmla="*/ 411 h 524"/>
                <a:gd name="T58" fmla="*/ 1480 w 1668"/>
                <a:gd name="T59" fmla="*/ 432 h 524"/>
                <a:gd name="T60" fmla="*/ 1416 w 1668"/>
                <a:gd name="T61" fmla="*/ 452 h 524"/>
                <a:gd name="T62" fmla="*/ 1345 w 1668"/>
                <a:gd name="T63" fmla="*/ 469 h 524"/>
                <a:gd name="T64" fmla="*/ 1270 w 1668"/>
                <a:gd name="T65" fmla="*/ 486 h 524"/>
                <a:gd name="T66" fmla="*/ 1191 w 1668"/>
                <a:gd name="T67" fmla="*/ 499 h 524"/>
                <a:gd name="T68" fmla="*/ 1106 w 1668"/>
                <a:gd name="T69" fmla="*/ 510 h 524"/>
                <a:gd name="T70" fmla="*/ 1019 w 1668"/>
                <a:gd name="T71" fmla="*/ 518 h 524"/>
                <a:gd name="T72" fmla="*/ 928 w 1668"/>
                <a:gd name="T73" fmla="*/ 523 h 524"/>
                <a:gd name="T74" fmla="*/ 833 w 1668"/>
                <a:gd name="T75" fmla="*/ 524 h 524"/>
                <a:gd name="T76" fmla="*/ 740 w 1668"/>
                <a:gd name="T77" fmla="*/ 523 h 524"/>
                <a:gd name="T78" fmla="*/ 649 w 1668"/>
                <a:gd name="T79" fmla="*/ 518 h 524"/>
                <a:gd name="T80" fmla="*/ 561 w 1668"/>
                <a:gd name="T81" fmla="*/ 510 h 524"/>
                <a:gd name="T82" fmla="*/ 477 w 1668"/>
                <a:gd name="T83" fmla="*/ 499 h 524"/>
                <a:gd name="T84" fmla="*/ 398 w 1668"/>
                <a:gd name="T85" fmla="*/ 486 h 524"/>
                <a:gd name="T86" fmla="*/ 323 w 1668"/>
                <a:gd name="T87" fmla="*/ 469 h 524"/>
                <a:gd name="T88" fmla="*/ 252 w 1668"/>
                <a:gd name="T89" fmla="*/ 452 h 524"/>
                <a:gd name="T90" fmla="*/ 188 w 1668"/>
                <a:gd name="T91" fmla="*/ 432 h 524"/>
                <a:gd name="T92" fmla="*/ 132 w 1668"/>
                <a:gd name="T93" fmla="*/ 411 h 524"/>
                <a:gd name="T94" fmla="*/ 80 w 1668"/>
                <a:gd name="T95" fmla="*/ 389 h 524"/>
                <a:gd name="T96" fmla="*/ 36 w 1668"/>
                <a:gd name="T97" fmla="*/ 366 h 524"/>
                <a:gd name="T98" fmla="*/ 0 w 1668"/>
                <a:gd name="T99" fmla="*/ 342 h 524"/>
                <a:gd name="T100" fmla="*/ 0 w 1668"/>
                <a:gd name="T10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8" h="524">
                  <a:moveTo>
                    <a:pt x="0" y="0"/>
                  </a:moveTo>
                  <a:lnTo>
                    <a:pt x="36" y="23"/>
                  </a:lnTo>
                  <a:lnTo>
                    <a:pt x="80" y="47"/>
                  </a:lnTo>
                  <a:lnTo>
                    <a:pt x="132" y="69"/>
                  </a:lnTo>
                  <a:lnTo>
                    <a:pt x="188" y="89"/>
                  </a:lnTo>
                  <a:lnTo>
                    <a:pt x="252" y="108"/>
                  </a:lnTo>
                  <a:lnTo>
                    <a:pt x="323" y="127"/>
                  </a:lnTo>
                  <a:lnTo>
                    <a:pt x="398" y="142"/>
                  </a:lnTo>
                  <a:lnTo>
                    <a:pt x="477" y="156"/>
                  </a:lnTo>
                  <a:lnTo>
                    <a:pt x="561" y="168"/>
                  </a:lnTo>
                  <a:lnTo>
                    <a:pt x="649" y="175"/>
                  </a:lnTo>
                  <a:lnTo>
                    <a:pt x="740" y="181"/>
                  </a:lnTo>
                  <a:lnTo>
                    <a:pt x="833" y="182"/>
                  </a:lnTo>
                  <a:lnTo>
                    <a:pt x="928" y="181"/>
                  </a:lnTo>
                  <a:lnTo>
                    <a:pt x="1019" y="175"/>
                  </a:lnTo>
                  <a:lnTo>
                    <a:pt x="1106" y="168"/>
                  </a:lnTo>
                  <a:lnTo>
                    <a:pt x="1191" y="156"/>
                  </a:lnTo>
                  <a:lnTo>
                    <a:pt x="1270" y="142"/>
                  </a:lnTo>
                  <a:lnTo>
                    <a:pt x="1345" y="127"/>
                  </a:lnTo>
                  <a:lnTo>
                    <a:pt x="1416" y="108"/>
                  </a:lnTo>
                  <a:lnTo>
                    <a:pt x="1480" y="89"/>
                  </a:lnTo>
                  <a:lnTo>
                    <a:pt x="1536" y="69"/>
                  </a:lnTo>
                  <a:lnTo>
                    <a:pt x="1588" y="47"/>
                  </a:lnTo>
                  <a:lnTo>
                    <a:pt x="1632" y="23"/>
                  </a:lnTo>
                  <a:lnTo>
                    <a:pt x="1668" y="0"/>
                  </a:lnTo>
                  <a:lnTo>
                    <a:pt x="1668" y="342"/>
                  </a:lnTo>
                  <a:lnTo>
                    <a:pt x="1632" y="366"/>
                  </a:lnTo>
                  <a:lnTo>
                    <a:pt x="1588" y="389"/>
                  </a:lnTo>
                  <a:lnTo>
                    <a:pt x="1536" y="411"/>
                  </a:lnTo>
                  <a:lnTo>
                    <a:pt x="1480" y="432"/>
                  </a:lnTo>
                  <a:lnTo>
                    <a:pt x="1416" y="452"/>
                  </a:lnTo>
                  <a:lnTo>
                    <a:pt x="1345" y="469"/>
                  </a:lnTo>
                  <a:lnTo>
                    <a:pt x="1270" y="486"/>
                  </a:lnTo>
                  <a:lnTo>
                    <a:pt x="1191" y="499"/>
                  </a:lnTo>
                  <a:lnTo>
                    <a:pt x="1106" y="510"/>
                  </a:lnTo>
                  <a:lnTo>
                    <a:pt x="1019" y="518"/>
                  </a:lnTo>
                  <a:lnTo>
                    <a:pt x="928" y="523"/>
                  </a:lnTo>
                  <a:lnTo>
                    <a:pt x="833" y="524"/>
                  </a:lnTo>
                  <a:lnTo>
                    <a:pt x="740" y="523"/>
                  </a:lnTo>
                  <a:lnTo>
                    <a:pt x="649" y="518"/>
                  </a:lnTo>
                  <a:lnTo>
                    <a:pt x="561" y="510"/>
                  </a:lnTo>
                  <a:lnTo>
                    <a:pt x="477" y="499"/>
                  </a:lnTo>
                  <a:lnTo>
                    <a:pt x="398" y="486"/>
                  </a:lnTo>
                  <a:lnTo>
                    <a:pt x="323" y="469"/>
                  </a:lnTo>
                  <a:lnTo>
                    <a:pt x="252" y="452"/>
                  </a:lnTo>
                  <a:lnTo>
                    <a:pt x="188" y="432"/>
                  </a:lnTo>
                  <a:lnTo>
                    <a:pt x="132" y="411"/>
                  </a:lnTo>
                  <a:lnTo>
                    <a:pt x="80" y="389"/>
                  </a:lnTo>
                  <a:lnTo>
                    <a:pt x="36" y="366"/>
                  </a:lnTo>
                  <a:lnTo>
                    <a:pt x="0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5550228" y="2955536"/>
            <a:ext cx="317064" cy="317064"/>
            <a:chOff x="4698120" y="767421"/>
            <a:chExt cx="885825" cy="885825"/>
          </a:xfrm>
        </p:grpSpPr>
        <p:sp useBgFill="1">
          <p:nvSpPr>
            <p:cNvPr id="105" name="Freeform 6"/>
            <p:cNvSpPr>
              <a:spLocks/>
            </p:cNvSpPr>
            <p:nvPr/>
          </p:nvSpPr>
          <p:spPr bwMode="auto">
            <a:xfrm>
              <a:off x="4698120" y="767421"/>
              <a:ext cx="885825" cy="885825"/>
            </a:xfrm>
            <a:custGeom>
              <a:avLst/>
              <a:gdLst>
                <a:gd name="T0" fmla="*/ 221 w 2793"/>
                <a:gd name="T1" fmla="*/ 3 h 2793"/>
                <a:gd name="T2" fmla="*/ 298 w 2793"/>
                <a:gd name="T3" fmla="*/ 21 h 2793"/>
                <a:gd name="T4" fmla="*/ 377 w 2793"/>
                <a:gd name="T5" fmla="*/ 54 h 2793"/>
                <a:gd name="T6" fmla="*/ 449 w 2793"/>
                <a:gd name="T7" fmla="*/ 94 h 2793"/>
                <a:gd name="T8" fmla="*/ 511 w 2793"/>
                <a:gd name="T9" fmla="*/ 135 h 2793"/>
                <a:gd name="T10" fmla="*/ 554 w 2793"/>
                <a:gd name="T11" fmla="*/ 171 h 2793"/>
                <a:gd name="T12" fmla="*/ 2286 w 2793"/>
                <a:gd name="T13" fmla="*/ 392 h 2793"/>
                <a:gd name="T14" fmla="*/ 2339 w 2793"/>
                <a:gd name="T15" fmla="*/ 390 h 2793"/>
                <a:gd name="T16" fmla="*/ 2396 w 2793"/>
                <a:gd name="T17" fmla="*/ 391 h 2793"/>
                <a:gd name="T18" fmla="*/ 2454 w 2793"/>
                <a:gd name="T19" fmla="*/ 406 h 2793"/>
                <a:gd name="T20" fmla="*/ 2506 w 2793"/>
                <a:gd name="T21" fmla="*/ 435 h 2793"/>
                <a:gd name="T22" fmla="*/ 2556 w 2793"/>
                <a:gd name="T23" fmla="*/ 477 h 2793"/>
                <a:gd name="T24" fmla="*/ 1666 w 2793"/>
                <a:gd name="T25" fmla="*/ 1282 h 2793"/>
                <a:gd name="T26" fmla="*/ 1741 w 2793"/>
                <a:gd name="T27" fmla="*/ 1359 h 2793"/>
                <a:gd name="T28" fmla="*/ 1773 w 2793"/>
                <a:gd name="T29" fmla="*/ 1395 h 2793"/>
                <a:gd name="T30" fmla="*/ 1817 w 2793"/>
                <a:gd name="T31" fmla="*/ 1448 h 2793"/>
                <a:gd name="T32" fmla="*/ 1868 w 2793"/>
                <a:gd name="T33" fmla="*/ 1511 h 2793"/>
                <a:gd name="T34" fmla="*/ 1921 w 2793"/>
                <a:gd name="T35" fmla="*/ 1581 h 2793"/>
                <a:gd name="T36" fmla="*/ 2233 w 2793"/>
                <a:gd name="T37" fmla="*/ 1569 h 2793"/>
                <a:gd name="T38" fmla="*/ 2275 w 2793"/>
                <a:gd name="T39" fmla="*/ 1566 h 2793"/>
                <a:gd name="T40" fmla="*/ 2328 w 2793"/>
                <a:gd name="T41" fmla="*/ 1568 h 2793"/>
                <a:gd name="T42" fmla="*/ 2386 w 2793"/>
                <a:gd name="T43" fmla="*/ 1586 h 2793"/>
                <a:gd name="T44" fmla="*/ 2437 w 2793"/>
                <a:gd name="T45" fmla="*/ 1618 h 2793"/>
                <a:gd name="T46" fmla="*/ 2672 w 2793"/>
                <a:gd name="T47" fmla="*/ 1851 h 2793"/>
                <a:gd name="T48" fmla="*/ 1851 w 2793"/>
                <a:gd name="T49" fmla="*/ 2672 h 2793"/>
                <a:gd name="T50" fmla="*/ 1621 w 2793"/>
                <a:gd name="T51" fmla="*/ 2438 h 2793"/>
                <a:gd name="T52" fmla="*/ 1589 w 2793"/>
                <a:gd name="T53" fmla="*/ 2392 h 2793"/>
                <a:gd name="T54" fmla="*/ 1571 w 2793"/>
                <a:gd name="T55" fmla="*/ 2349 h 2793"/>
                <a:gd name="T56" fmla="*/ 1566 w 2793"/>
                <a:gd name="T57" fmla="*/ 2303 h 2793"/>
                <a:gd name="T58" fmla="*/ 1568 w 2793"/>
                <a:gd name="T59" fmla="*/ 2252 h 2793"/>
                <a:gd name="T60" fmla="*/ 1617 w 2793"/>
                <a:gd name="T61" fmla="*/ 1949 h 2793"/>
                <a:gd name="T62" fmla="*/ 1545 w 2793"/>
                <a:gd name="T63" fmla="*/ 1894 h 2793"/>
                <a:gd name="T64" fmla="*/ 1478 w 2793"/>
                <a:gd name="T65" fmla="*/ 1841 h 2793"/>
                <a:gd name="T66" fmla="*/ 1420 w 2793"/>
                <a:gd name="T67" fmla="*/ 1794 h 2793"/>
                <a:gd name="T68" fmla="*/ 1375 w 2793"/>
                <a:gd name="T69" fmla="*/ 1756 h 2793"/>
                <a:gd name="T70" fmla="*/ 1346 w 2793"/>
                <a:gd name="T71" fmla="*/ 1730 h 2793"/>
                <a:gd name="T72" fmla="*/ 713 w 2793"/>
                <a:gd name="T73" fmla="*/ 2793 h 2793"/>
                <a:gd name="T74" fmla="*/ 453 w 2793"/>
                <a:gd name="T75" fmla="*/ 2529 h 2793"/>
                <a:gd name="T76" fmla="*/ 415 w 2793"/>
                <a:gd name="T77" fmla="*/ 2475 h 2793"/>
                <a:gd name="T78" fmla="*/ 396 w 2793"/>
                <a:gd name="T79" fmla="*/ 2425 h 2793"/>
                <a:gd name="T80" fmla="*/ 390 w 2793"/>
                <a:gd name="T81" fmla="*/ 2373 h 2793"/>
                <a:gd name="T82" fmla="*/ 391 w 2793"/>
                <a:gd name="T83" fmla="*/ 2311 h 2793"/>
                <a:gd name="T84" fmla="*/ 662 w 2793"/>
                <a:gd name="T85" fmla="*/ 1045 h 2793"/>
                <a:gd name="T86" fmla="*/ 149 w 2793"/>
                <a:gd name="T87" fmla="*/ 530 h 2793"/>
                <a:gd name="T88" fmla="*/ 103 w 2793"/>
                <a:gd name="T89" fmla="*/ 466 h 2793"/>
                <a:gd name="T90" fmla="*/ 60 w 2793"/>
                <a:gd name="T91" fmla="*/ 390 h 2793"/>
                <a:gd name="T92" fmla="*/ 22 w 2793"/>
                <a:gd name="T93" fmla="*/ 302 h 2793"/>
                <a:gd name="T94" fmla="*/ 2 w 2793"/>
                <a:gd name="T95" fmla="*/ 214 h 2793"/>
                <a:gd name="T96" fmla="*/ 4 w 2793"/>
                <a:gd name="T97" fmla="*/ 139 h 2793"/>
                <a:gd name="T98" fmla="*/ 30 w 2793"/>
                <a:gd name="T99" fmla="*/ 77 h 2793"/>
                <a:gd name="T100" fmla="*/ 64 w 2793"/>
                <a:gd name="T101" fmla="*/ 39 h 2793"/>
                <a:gd name="T102" fmla="*/ 101 w 2793"/>
                <a:gd name="T103" fmla="*/ 16 h 2793"/>
                <a:gd name="T104" fmla="*/ 152 w 2793"/>
                <a:gd name="T105" fmla="*/ 2 h 2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93" h="2793">
                  <a:moveTo>
                    <a:pt x="183" y="0"/>
                  </a:moveTo>
                  <a:lnTo>
                    <a:pt x="221" y="3"/>
                  </a:lnTo>
                  <a:lnTo>
                    <a:pt x="258" y="10"/>
                  </a:lnTo>
                  <a:lnTo>
                    <a:pt x="298" y="21"/>
                  </a:lnTo>
                  <a:lnTo>
                    <a:pt x="338" y="36"/>
                  </a:lnTo>
                  <a:lnTo>
                    <a:pt x="377" y="54"/>
                  </a:lnTo>
                  <a:lnTo>
                    <a:pt x="414" y="73"/>
                  </a:lnTo>
                  <a:lnTo>
                    <a:pt x="449" y="94"/>
                  </a:lnTo>
                  <a:lnTo>
                    <a:pt x="482" y="114"/>
                  </a:lnTo>
                  <a:lnTo>
                    <a:pt x="511" y="135"/>
                  </a:lnTo>
                  <a:lnTo>
                    <a:pt x="535" y="154"/>
                  </a:lnTo>
                  <a:lnTo>
                    <a:pt x="554" y="171"/>
                  </a:lnTo>
                  <a:lnTo>
                    <a:pt x="1045" y="662"/>
                  </a:lnTo>
                  <a:lnTo>
                    <a:pt x="2286" y="392"/>
                  </a:lnTo>
                  <a:lnTo>
                    <a:pt x="2311" y="391"/>
                  </a:lnTo>
                  <a:lnTo>
                    <a:pt x="2339" y="390"/>
                  </a:lnTo>
                  <a:lnTo>
                    <a:pt x="2362" y="389"/>
                  </a:lnTo>
                  <a:lnTo>
                    <a:pt x="2396" y="391"/>
                  </a:lnTo>
                  <a:lnTo>
                    <a:pt x="2427" y="396"/>
                  </a:lnTo>
                  <a:lnTo>
                    <a:pt x="2454" y="406"/>
                  </a:lnTo>
                  <a:lnTo>
                    <a:pt x="2481" y="418"/>
                  </a:lnTo>
                  <a:lnTo>
                    <a:pt x="2506" y="435"/>
                  </a:lnTo>
                  <a:lnTo>
                    <a:pt x="2530" y="454"/>
                  </a:lnTo>
                  <a:lnTo>
                    <a:pt x="2556" y="477"/>
                  </a:lnTo>
                  <a:lnTo>
                    <a:pt x="2793" y="713"/>
                  </a:lnTo>
                  <a:lnTo>
                    <a:pt x="1666" y="1282"/>
                  </a:lnTo>
                  <a:lnTo>
                    <a:pt x="1730" y="1346"/>
                  </a:lnTo>
                  <a:lnTo>
                    <a:pt x="1741" y="1359"/>
                  </a:lnTo>
                  <a:lnTo>
                    <a:pt x="1756" y="1375"/>
                  </a:lnTo>
                  <a:lnTo>
                    <a:pt x="1773" y="1395"/>
                  </a:lnTo>
                  <a:lnTo>
                    <a:pt x="1794" y="1420"/>
                  </a:lnTo>
                  <a:lnTo>
                    <a:pt x="1817" y="1448"/>
                  </a:lnTo>
                  <a:lnTo>
                    <a:pt x="1841" y="1478"/>
                  </a:lnTo>
                  <a:lnTo>
                    <a:pt x="1868" y="1511"/>
                  </a:lnTo>
                  <a:lnTo>
                    <a:pt x="1894" y="1545"/>
                  </a:lnTo>
                  <a:lnTo>
                    <a:pt x="1921" y="1581"/>
                  </a:lnTo>
                  <a:lnTo>
                    <a:pt x="1949" y="1617"/>
                  </a:lnTo>
                  <a:lnTo>
                    <a:pt x="2233" y="1569"/>
                  </a:lnTo>
                  <a:lnTo>
                    <a:pt x="2252" y="1568"/>
                  </a:lnTo>
                  <a:lnTo>
                    <a:pt x="2275" y="1566"/>
                  </a:lnTo>
                  <a:lnTo>
                    <a:pt x="2293" y="1565"/>
                  </a:lnTo>
                  <a:lnTo>
                    <a:pt x="2328" y="1568"/>
                  </a:lnTo>
                  <a:lnTo>
                    <a:pt x="2358" y="1575"/>
                  </a:lnTo>
                  <a:lnTo>
                    <a:pt x="2386" y="1586"/>
                  </a:lnTo>
                  <a:lnTo>
                    <a:pt x="2412" y="1600"/>
                  </a:lnTo>
                  <a:lnTo>
                    <a:pt x="2437" y="1618"/>
                  </a:lnTo>
                  <a:lnTo>
                    <a:pt x="2461" y="1641"/>
                  </a:lnTo>
                  <a:lnTo>
                    <a:pt x="2672" y="1851"/>
                  </a:lnTo>
                  <a:lnTo>
                    <a:pt x="2126" y="2126"/>
                  </a:lnTo>
                  <a:lnTo>
                    <a:pt x="1851" y="2672"/>
                  </a:lnTo>
                  <a:lnTo>
                    <a:pt x="1644" y="2464"/>
                  </a:lnTo>
                  <a:lnTo>
                    <a:pt x="1621" y="2438"/>
                  </a:lnTo>
                  <a:lnTo>
                    <a:pt x="1603" y="2414"/>
                  </a:lnTo>
                  <a:lnTo>
                    <a:pt x="1589" y="2392"/>
                  </a:lnTo>
                  <a:lnTo>
                    <a:pt x="1579" y="2371"/>
                  </a:lnTo>
                  <a:lnTo>
                    <a:pt x="1571" y="2349"/>
                  </a:lnTo>
                  <a:lnTo>
                    <a:pt x="1568" y="2326"/>
                  </a:lnTo>
                  <a:lnTo>
                    <a:pt x="1566" y="2303"/>
                  </a:lnTo>
                  <a:lnTo>
                    <a:pt x="1566" y="2279"/>
                  </a:lnTo>
                  <a:lnTo>
                    <a:pt x="1568" y="2252"/>
                  </a:lnTo>
                  <a:lnTo>
                    <a:pt x="1569" y="2233"/>
                  </a:lnTo>
                  <a:lnTo>
                    <a:pt x="1617" y="1949"/>
                  </a:lnTo>
                  <a:lnTo>
                    <a:pt x="1581" y="1921"/>
                  </a:lnTo>
                  <a:lnTo>
                    <a:pt x="1545" y="1894"/>
                  </a:lnTo>
                  <a:lnTo>
                    <a:pt x="1511" y="1868"/>
                  </a:lnTo>
                  <a:lnTo>
                    <a:pt x="1478" y="1841"/>
                  </a:lnTo>
                  <a:lnTo>
                    <a:pt x="1448" y="1817"/>
                  </a:lnTo>
                  <a:lnTo>
                    <a:pt x="1420" y="1794"/>
                  </a:lnTo>
                  <a:lnTo>
                    <a:pt x="1395" y="1773"/>
                  </a:lnTo>
                  <a:lnTo>
                    <a:pt x="1375" y="1756"/>
                  </a:lnTo>
                  <a:lnTo>
                    <a:pt x="1359" y="1741"/>
                  </a:lnTo>
                  <a:lnTo>
                    <a:pt x="1346" y="1730"/>
                  </a:lnTo>
                  <a:lnTo>
                    <a:pt x="1282" y="1666"/>
                  </a:lnTo>
                  <a:lnTo>
                    <a:pt x="713" y="2793"/>
                  </a:lnTo>
                  <a:lnTo>
                    <a:pt x="480" y="2559"/>
                  </a:lnTo>
                  <a:lnTo>
                    <a:pt x="453" y="2529"/>
                  </a:lnTo>
                  <a:lnTo>
                    <a:pt x="432" y="2501"/>
                  </a:lnTo>
                  <a:lnTo>
                    <a:pt x="415" y="2475"/>
                  </a:lnTo>
                  <a:lnTo>
                    <a:pt x="405" y="2450"/>
                  </a:lnTo>
                  <a:lnTo>
                    <a:pt x="396" y="2425"/>
                  </a:lnTo>
                  <a:lnTo>
                    <a:pt x="391" y="2400"/>
                  </a:lnTo>
                  <a:lnTo>
                    <a:pt x="390" y="2373"/>
                  </a:lnTo>
                  <a:lnTo>
                    <a:pt x="390" y="2344"/>
                  </a:lnTo>
                  <a:lnTo>
                    <a:pt x="391" y="2311"/>
                  </a:lnTo>
                  <a:lnTo>
                    <a:pt x="392" y="2286"/>
                  </a:lnTo>
                  <a:lnTo>
                    <a:pt x="662" y="1045"/>
                  </a:lnTo>
                  <a:lnTo>
                    <a:pt x="171" y="554"/>
                  </a:lnTo>
                  <a:lnTo>
                    <a:pt x="149" y="530"/>
                  </a:lnTo>
                  <a:lnTo>
                    <a:pt x="126" y="500"/>
                  </a:lnTo>
                  <a:lnTo>
                    <a:pt x="103" y="466"/>
                  </a:lnTo>
                  <a:lnTo>
                    <a:pt x="82" y="429"/>
                  </a:lnTo>
                  <a:lnTo>
                    <a:pt x="60" y="390"/>
                  </a:lnTo>
                  <a:lnTo>
                    <a:pt x="42" y="350"/>
                  </a:lnTo>
                  <a:lnTo>
                    <a:pt x="22" y="302"/>
                  </a:lnTo>
                  <a:lnTo>
                    <a:pt x="9" y="256"/>
                  </a:lnTo>
                  <a:lnTo>
                    <a:pt x="2" y="214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4" y="106"/>
                  </a:lnTo>
                  <a:lnTo>
                    <a:pt x="30" y="77"/>
                  </a:lnTo>
                  <a:lnTo>
                    <a:pt x="51" y="50"/>
                  </a:lnTo>
                  <a:lnTo>
                    <a:pt x="64" y="39"/>
                  </a:lnTo>
                  <a:lnTo>
                    <a:pt x="81" y="27"/>
                  </a:lnTo>
                  <a:lnTo>
                    <a:pt x="101" y="16"/>
                  </a:lnTo>
                  <a:lnTo>
                    <a:pt x="124" y="8"/>
                  </a:lnTo>
                  <a:lnTo>
                    <a:pt x="152" y="2"/>
                  </a:lnTo>
                  <a:lnTo>
                    <a:pt x="18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/>
            <p:cNvSpPr>
              <a:spLocks noEditPoints="1"/>
            </p:cNvSpPr>
            <p:nvPr/>
          </p:nvSpPr>
          <p:spPr bwMode="auto">
            <a:xfrm>
              <a:off x="4736220" y="805521"/>
              <a:ext cx="784225" cy="784225"/>
            </a:xfrm>
            <a:custGeom>
              <a:avLst/>
              <a:gdLst>
                <a:gd name="T0" fmla="*/ 1056 w 2472"/>
                <a:gd name="T1" fmla="*/ 1495 h 2472"/>
                <a:gd name="T2" fmla="*/ 445 w 2472"/>
                <a:gd name="T3" fmla="*/ 2356 h 2472"/>
                <a:gd name="T4" fmla="*/ 413 w 2472"/>
                <a:gd name="T5" fmla="*/ 2316 h 2472"/>
                <a:gd name="T6" fmla="*/ 396 w 2472"/>
                <a:gd name="T7" fmla="*/ 2284 h 2472"/>
                <a:gd name="T8" fmla="*/ 390 w 2472"/>
                <a:gd name="T9" fmla="*/ 2253 h 2472"/>
                <a:gd name="T10" fmla="*/ 391 w 2472"/>
                <a:gd name="T11" fmla="*/ 2210 h 2472"/>
                <a:gd name="T12" fmla="*/ 634 w 2472"/>
                <a:gd name="T13" fmla="*/ 1073 h 2472"/>
                <a:gd name="T14" fmla="*/ 2270 w 2472"/>
                <a:gd name="T15" fmla="*/ 392 h 2472"/>
                <a:gd name="T16" fmla="*/ 2300 w 2472"/>
                <a:gd name="T17" fmla="*/ 403 h 2472"/>
                <a:gd name="T18" fmla="*/ 2334 w 2472"/>
                <a:gd name="T19" fmla="*/ 427 h 2472"/>
                <a:gd name="T20" fmla="*/ 2472 w 2472"/>
                <a:gd name="T21" fmla="*/ 562 h 2472"/>
                <a:gd name="T22" fmla="*/ 1074 w 2472"/>
                <a:gd name="T23" fmla="*/ 634 h 2472"/>
                <a:gd name="T24" fmla="*/ 2210 w 2472"/>
                <a:gd name="T25" fmla="*/ 391 h 2472"/>
                <a:gd name="T26" fmla="*/ 2253 w 2472"/>
                <a:gd name="T27" fmla="*/ 390 h 2472"/>
                <a:gd name="T28" fmla="*/ 91 w 2472"/>
                <a:gd name="T29" fmla="*/ 3 h 2472"/>
                <a:gd name="T30" fmla="*/ 143 w 2472"/>
                <a:gd name="T31" fmla="*/ 16 h 2472"/>
                <a:gd name="T32" fmla="*/ 197 w 2472"/>
                <a:gd name="T33" fmla="*/ 39 h 2472"/>
                <a:gd name="T34" fmla="*/ 250 w 2472"/>
                <a:gd name="T35" fmla="*/ 67 h 2472"/>
                <a:gd name="T36" fmla="*/ 299 w 2472"/>
                <a:gd name="T37" fmla="*/ 96 h 2472"/>
                <a:gd name="T38" fmla="*/ 336 w 2472"/>
                <a:gd name="T39" fmla="*/ 125 h 2472"/>
                <a:gd name="T40" fmla="*/ 1526 w 2472"/>
                <a:gd name="T41" fmla="*/ 1312 h 2472"/>
                <a:gd name="T42" fmla="*/ 1548 w 2472"/>
                <a:gd name="T43" fmla="*/ 1336 h 2472"/>
                <a:gd name="T44" fmla="*/ 1582 w 2472"/>
                <a:gd name="T45" fmla="*/ 1376 h 2472"/>
                <a:gd name="T46" fmla="*/ 1625 w 2472"/>
                <a:gd name="T47" fmla="*/ 1428 h 2472"/>
                <a:gd name="T48" fmla="*/ 1674 w 2472"/>
                <a:gd name="T49" fmla="*/ 1491 h 2472"/>
                <a:gd name="T50" fmla="*/ 1724 w 2472"/>
                <a:gd name="T51" fmla="*/ 1558 h 2472"/>
                <a:gd name="T52" fmla="*/ 1776 w 2472"/>
                <a:gd name="T53" fmla="*/ 1629 h 2472"/>
                <a:gd name="T54" fmla="*/ 2151 w 2472"/>
                <a:gd name="T55" fmla="*/ 1567 h 2472"/>
                <a:gd name="T56" fmla="*/ 2186 w 2472"/>
                <a:gd name="T57" fmla="*/ 1567 h 2472"/>
                <a:gd name="T58" fmla="*/ 2214 w 2472"/>
                <a:gd name="T59" fmla="*/ 1573 h 2472"/>
                <a:gd name="T60" fmla="*/ 2243 w 2472"/>
                <a:gd name="T61" fmla="*/ 1594 h 2472"/>
                <a:gd name="T62" fmla="*/ 2351 w 2472"/>
                <a:gd name="T63" fmla="*/ 1699 h 2472"/>
                <a:gd name="T64" fmla="*/ 1923 w 2472"/>
                <a:gd name="T65" fmla="*/ 1918 h 2472"/>
                <a:gd name="T66" fmla="*/ 1918 w 2472"/>
                <a:gd name="T67" fmla="*/ 1923 h 2472"/>
                <a:gd name="T68" fmla="*/ 1699 w 2472"/>
                <a:gd name="T69" fmla="*/ 2351 h 2472"/>
                <a:gd name="T70" fmla="*/ 1594 w 2472"/>
                <a:gd name="T71" fmla="*/ 2243 h 2472"/>
                <a:gd name="T72" fmla="*/ 1573 w 2472"/>
                <a:gd name="T73" fmla="*/ 2214 h 2472"/>
                <a:gd name="T74" fmla="*/ 1567 w 2472"/>
                <a:gd name="T75" fmla="*/ 2186 h 2472"/>
                <a:gd name="T76" fmla="*/ 1567 w 2472"/>
                <a:gd name="T77" fmla="*/ 2151 h 2472"/>
                <a:gd name="T78" fmla="*/ 1629 w 2472"/>
                <a:gd name="T79" fmla="*/ 1776 h 2472"/>
                <a:gd name="T80" fmla="*/ 1559 w 2472"/>
                <a:gd name="T81" fmla="*/ 1724 h 2472"/>
                <a:gd name="T82" fmla="*/ 1491 w 2472"/>
                <a:gd name="T83" fmla="*/ 1674 h 2472"/>
                <a:gd name="T84" fmla="*/ 1429 w 2472"/>
                <a:gd name="T85" fmla="*/ 1625 h 2472"/>
                <a:gd name="T86" fmla="*/ 1376 w 2472"/>
                <a:gd name="T87" fmla="*/ 1582 h 2472"/>
                <a:gd name="T88" fmla="*/ 1336 w 2472"/>
                <a:gd name="T89" fmla="*/ 1548 h 2472"/>
                <a:gd name="T90" fmla="*/ 1312 w 2472"/>
                <a:gd name="T91" fmla="*/ 1526 h 2472"/>
                <a:gd name="T92" fmla="*/ 125 w 2472"/>
                <a:gd name="T93" fmla="*/ 336 h 2472"/>
                <a:gd name="T94" fmla="*/ 96 w 2472"/>
                <a:gd name="T95" fmla="*/ 299 h 2472"/>
                <a:gd name="T96" fmla="*/ 67 w 2472"/>
                <a:gd name="T97" fmla="*/ 250 h 2472"/>
                <a:gd name="T98" fmla="*/ 39 w 2472"/>
                <a:gd name="T99" fmla="*/ 197 h 2472"/>
                <a:gd name="T100" fmla="*/ 16 w 2472"/>
                <a:gd name="T101" fmla="*/ 143 h 2472"/>
                <a:gd name="T102" fmla="*/ 3 w 2472"/>
                <a:gd name="T103" fmla="*/ 91 h 2472"/>
                <a:gd name="T104" fmla="*/ 1 w 2472"/>
                <a:gd name="T105" fmla="*/ 47 h 2472"/>
                <a:gd name="T106" fmla="*/ 17 w 2472"/>
                <a:gd name="T107" fmla="*/ 16 h 2472"/>
                <a:gd name="T108" fmla="*/ 47 w 2472"/>
                <a:gd name="T109" fmla="*/ 1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2" h="2472">
                  <a:moveTo>
                    <a:pt x="634" y="1073"/>
                  </a:moveTo>
                  <a:lnTo>
                    <a:pt x="1056" y="1495"/>
                  </a:lnTo>
                  <a:lnTo>
                    <a:pt x="562" y="2472"/>
                  </a:lnTo>
                  <a:lnTo>
                    <a:pt x="445" y="2356"/>
                  </a:lnTo>
                  <a:lnTo>
                    <a:pt x="427" y="2334"/>
                  </a:lnTo>
                  <a:lnTo>
                    <a:pt x="413" y="2316"/>
                  </a:lnTo>
                  <a:lnTo>
                    <a:pt x="403" y="2300"/>
                  </a:lnTo>
                  <a:lnTo>
                    <a:pt x="396" y="2284"/>
                  </a:lnTo>
                  <a:lnTo>
                    <a:pt x="392" y="2270"/>
                  </a:lnTo>
                  <a:lnTo>
                    <a:pt x="390" y="2253"/>
                  </a:lnTo>
                  <a:lnTo>
                    <a:pt x="390" y="2233"/>
                  </a:lnTo>
                  <a:lnTo>
                    <a:pt x="391" y="2210"/>
                  </a:lnTo>
                  <a:lnTo>
                    <a:pt x="393" y="2183"/>
                  </a:lnTo>
                  <a:lnTo>
                    <a:pt x="634" y="1073"/>
                  </a:lnTo>
                  <a:close/>
                  <a:moveTo>
                    <a:pt x="2253" y="390"/>
                  </a:moveTo>
                  <a:lnTo>
                    <a:pt x="2270" y="392"/>
                  </a:lnTo>
                  <a:lnTo>
                    <a:pt x="2284" y="396"/>
                  </a:lnTo>
                  <a:lnTo>
                    <a:pt x="2300" y="403"/>
                  </a:lnTo>
                  <a:lnTo>
                    <a:pt x="2317" y="413"/>
                  </a:lnTo>
                  <a:lnTo>
                    <a:pt x="2334" y="427"/>
                  </a:lnTo>
                  <a:lnTo>
                    <a:pt x="2356" y="445"/>
                  </a:lnTo>
                  <a:lnTo>
                    <a:pt x="2472" y="562"/>
                  </a:lnTo>
                  <a:lnTo>
                    <a:pt x="1495" y="1056"/>
                  </a:lnTo>
                  <a:lnTo>
                    <a:pt x="1074" y="634"/>
                  </a:lnTo>
                  <a:lnTo>
                    <a:pt x="2183" y="393"/>
                  </a:lnTo>
                  <a:lnTo>
                    <a:pt x="2210" y="391"/>
                  </a:lnTo>
                  <a:lnTo>
                    <a:pt x="2233" y="390"/>
                  </a:lnTo>
                  <a:lnTo>
                    <a:pt x="2253" y="390"/>
                  </a:lnTo>
                  <a:close/>
                  <a:moveTo>
                    <a:pt x="68" y="0"/>
                  </a:moveTo>
                  <a:lnTo>
                    <a:pt x="91" y="3"/>
                  </a:lnTo>
                  <a:lnTo>
                    <a:pt x="116" y="9"/>
                  </a:lnTo>
                  <a:lnTo>
                    <a:pt x="143" y="16"/>
                  </a:lnTo>
                  <a:lnTo>
                    <a:pt x="169" y="27"/>
                  </a:lnTo>
                  <a:lnTo>
                    <a:pt x="197" y="39"/>
                  </a:lnTo>
                  <a:lnTo>
                    <a:pt x="225" y="52"/>
                  </a:lnTo>
                  <a:lnTo>
                    <a:pt x="250" y="67"/>
                  </a:lnTo>
                  <a:lnTo>
                    <a:pt x="276" y="81"/>
                  </a:lnTo>
                  <a:lnTo>
                    <a:pt x="299" y="96"/>
                  </a:lnTo>
                  <a:lnTo>
                    <a:pt x="319" y="110"/>
                  </a:lnTo>
                  <a:lnTo>
                    <a:pt x="336" y="125"/>
                  </a:lnTo>
                  <a:lnTo>
                    <a:pt x="351" y="137"/>
                  </a:lnTo>
                  <a:lnTo>
                    <a:pt x="1526" y="1312"/>
                  </a:lnTo>
                  <a:lnTo>
                    <a:pt x="1536" y="1322"/>
                  </a:lnTo>
                  <a:lnTo>
                    <a:pt x="1548" y="1336"/>
                  </a:lnTo>
                  <a:lnTo>
                    <a:pt x="1564" y="1354"/>
                  </a:lnTo>
                  <a:lnTo>
                    <a:pt x="1582" y="1376"/>
                  </a:lnTo>
                  <a:lnTo>
                    <a:pt x="1602" y="1402"/>
                  </a:lnTo>
                  <a:lnTo>
                    <a:pt x="1625" y="1428"/>
                  </a:lnTo>
                  <a:lnTo>
                    <a:pt x="1648" y="1458"/>
                  </a:lnTo>
                  <a:lnTo>
                    <a:pt x="1674" y="1491"/>
                  </a:lnTo>
                  <a:lnTo>
                    <a:pt x="1699" y="1524"/>
                  </a:lnTo>
                  <a:lnTo>
                    <a:pt x="1724" y="1558"/>
                  </a:lnTo>
                  <a:lnTo>
                    <a:pt x="1751" y="1593"/>
                  </a:lnTo>
                  <a:lnTo>
                    <a:pt x="1776" y="1629"/>
                  </a:lnTo>
                  <a:lnTo>
                    <a:pt x="2128" y="1568"/>
                  </a:lnTo>
                  <a:lnTo>
                    <a:pt x="2151" y="1567"/>
                  </a:lnTo>
                  <a:lnTo>
                    <a:pt x="2171" y="1566"/>
                  </a:lnTo>
                  <a:lnTo>
                    <a:pt x="2186" y="1567"/>
                  </a:lnTo>
                  <a:lnTo>
                    <a:pt x="2201" y="1568"/>
                  </a:lnTo>
                  <a:lnTo>
                    <a:pt x="2214" y="1573"/>
                  </a:lnTo>
                  <a:lnTo>
                    <a:pt x="2227" y="1582"/>
                  </a:lnTo>
                  <a:lnTo>
                    <a:pt x="2243" y="1594"/>
                  </a:lnTo>
                  <a:lnTo>
                    <a:pt x="2260" y="1610"/>
                  </a:lnTo>
                  <a:lnTo>
                    <a:pt x="2351" y="1699"/>
                  </a:lnTo>
                  <a:lnTo>
                    <a:pt x="1925" y="1914"/>
                  </a:lnTo>
                  <a:lnTo>
                    <a:pt x="1923" y="1918"/>
                  </a:lnTo>
                  <a:lnTo>
                    <a:pt x="1920" y="1920"/>
                  </a:lnTo>
                  <a:lnTo>
                    <a:pt x="1918" y="1923"/>
                  </a:lnTo>
                  <a:lnTo>
                    <a:pt x="1914" y="1925"/>
                  </a:lnTo>
                  <a:lnTo>
                    <a:pt x="1699" y="2351"/>
                  </a:lnTo>
                  <a:lnTo>
                    <a:pt x="1610" y="2260"/>
                  </a:lnTo>
                  <a:lnTo>
                    <a:pt x="1594" y="2243"/>
                  </a:lnTo>
                  <a:lnTo>
                    <a:pt x="1582" y="2227"/>
                  </a:lnTo>
                  <a:lnTo>
                    <a:pt x="1573" y="2214"/>
                  </a:lnTo>
                  <a:lnTo>
                    <a:pt x="1568" y="2201"/>
                  </a:lnTo>
                  <a:lnTo>
                    <a:pt x="1567" y="2186"/>
                  </a:lnTo>
                  <a:lnTo>
                    <a:pt x="1566" y="2171"/>
                  </a:lnTo>
                  <a:lnTo>
                    <a:pt x="1567" y="2151"/>
                  </a:lnTo>
                  <a:lnTo>
                    <a:pt x="1568" y="2128"/>
                  </a:lnTo>
                  <a:lnTo>
                    <a:pt x="1629" y="1776"/>
                  </a:lnTo>
                  <a:lnTo>
                    <a:pt x="1594" y="1751"/>
                  </a:lnTo>
                  <a:lnTo>
                    <a:pt x="1559" y="1724"/>
                  </a:lnTo>
                  <a:lnTo>
                    <a:pt x="1524" y="1699"/>
                  </a:lnTo>
                  <a:lnTo>
                    <a:pt x="1491" y="1674"/>
                  </a:lnTo>
                  <a:lnTo>
                    <a:pt x="1458" y="1648"/>
                  </a:lnTo>
                  <a:lnTo>
                    <a:pt x="1429" y="1625"/>
                  </a:lnTo>
                  <a:lnTo>
                    <a:pt x="1402" y="1602"/>
                  </a:lnTo>
                  <a:lnTo>
                    <a:pt x="1376" y="1582"/>
                  </a:lnTo>
                  <a:lnTo>
                    <a:pt x="1354" y="1564"/>
                  </a:lnTo>
                  <a:lnTo>
                    <a:pt x="1336" y="1548"/>
                  </a:lnTo>
                  <a:lnTo>
                    <a:pt x="1322" y="1536"/>
                  </a:lnTo>
                  <a:lnTo>
                    <a:pt x="1312" y="1526"/>
                  </a:lnTo>
                  <a:lnTo>
                    <a:pt x="137" y="351"/>
                  </a:lnTo>
                  <a:lnTo>
                    <a:pt x="125" y="336"/>
                  </a:lnTo>
                  <a:lnTo>
                    <a:pt x="110" y="319"/>
                  </a:lnTo>
                  <a:lnTo>
                    <a:pt x="96" y="299"/>
                  </a:lnTo>
                  <a:lnTo>
                    <a:pt x="81" y="276"/>
                  </a:lnTo>
                  <a:lnTo>
                    <a:pt x="67" y="250"/>
                  </a:lnTo>
                  <a:lnTo>
                    <a:pt x="52" y="225"/>
                  </a:lnTo>
                  <a:lnTo>
                    <a:pt x="39" y="197"/>
                  </a:lnTo>
                  <a:lnTo>
                    <a:pt x="27" y="169"/>
                  </a:lnTo>
                  <a:lnTo>
                    <a:pt x="16" y="143"/>
                  </a:lnTo>
                  <a:lnTo>
                    <a:pt x="9" y="116"/>
                  </a:lnTo>
                  <a:lnTo>
                    <a:pt x="3" y="91"/>
                  </a:lnTo>
                  <a:lnTo>
                    <a:pt x="0" y="68"/>
                  </a:lnTo>
                  <a:lnTo>
                    <a:pt x="1" y="47"/>
                  </a:lnTo>
                  <a:lnTo>
                    <a:pt x="7" y="30"/>
                  </a:lnTo>
                  <a:lnTo>
                    <a:pt x="17" y="16"/>
                  </a:lnTo>
                  <a:lnTo>
                    <a:pt x="30" y="7"/>
                  </a:lnTo>
                  <a:lnTo>
                    <a:pt x="47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/>
            <p:cNvSpPr>
              <a:spLocks noEditPoints="1"/>
            </p:cNvSpPr>
            <p:nvPr/>
          </p:nvSpPr>
          <p:spPr bwMode="auto">
            <a:xfrm>
              <a:off x="4923545" y="992846"/>
              <a:ext cx="334963" cy="334963"/>
            </a:xfrm>
            <a:custGeom>
              <a:avLst/>
              <a:gdLst>
                <a:gd name="T0" fmla="*/ 41 w 1056"/>
                <a:gd name="T1" fmla="*/ 480 h 1056"/>
                <a:gd name="T2" fmla="*/ 463 w 1056"/>
                <a:gd name="T3" fmla="*/ 902 h 1056"/>
                <a:gd name="T4" fmla="*/ 384 w 1056"/>
                <a:gd name="T5" fmla="*/ 1056 h 1056"/>
                <a:gd name="T6" fmla="*/ 0 w 1056"/>
                <a:gd name="T7" fmla="*/ 671 h 1056"/>
                <a:gd name="T8" fmla="*/ 41 w 1056"/>
                <a:gd name="T9" fmla="*/ 480 h 1056"/>
                <a:gd name="T10" fmla="*/ 671 w 1056"/>
                <a:gd name="T11" fmla="*/ 0 h 1056"/>
                <a:gd name="T12" fmla="*/ 1056 w 1056"/>
                <a:gd name="T13" fmla="*/ 384 h 1056"/>
                <a:gd name="T14" fmla="*/ 902 w 1056"/>
                <a:gd name="T15" fmla="*/ 463 h 1056"/>
                <a:gd name="T16" fmla="*/ 481 w 1056"/>
                <a:gd name="T17" fmla="*/ 41 h 1056"/>
                <a:gd name="T18" fmla="*/ 671 w 1056"/>
                <a:gd name="T19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6" h="1056">
                  <a:moveTo>
                    <a:pt x="41" y="480"/>
                  </a:moveTo>
                  <a:lnTo>
                    <a:pt x="463" y="902"/>
                  </a:lnTo>
                  <a:lnTo>
                    <a:pt x="384" y="1056"/>
                  </a:lnTo>
                  <a:lnTo>
                    <a:pt x="0" y="671"/>
                  </a:lnTo>
                  <a:lnTo>
                    <a:pt x="41" y="480"/>
                  </a:lnTo>
                  <a:close/>
                  <a:moveTo>
                    <a:pt x="671" y="0"/>
                  </a:moveTo>
                  <a:lnTo>
                    <a:pt x="1056" y="384"/>
                  </a:lnTo>
                  <a:lnTo>
                    <a:pt x="902" y="463"/>
                  </a:lnTo>
                  <a:lnTo>
                    <a:pt x="481" y="41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97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901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1"/>
          <p:cNvSpPr/>
          <p:nvPr/>
        </p:nvSpPr>
        <p:spPr bwMode="auto">
          <a:xfrm rot="10800000" flipH="1" flipV="1">
            <a:off x="7053953" y="4043300"/>
            <a:ext cx="1062809" cy="88226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14" name="Rectangle 61"/>
          <p:cNvSpPr/>
          <p:nvPr/>
        </p:nvSpPr>
        <p:spPr bwMode="auto">
          <a:xfrm rot="5400000" flipH="1" flipV="1">
            <a:off x="5987004" y="3006411"/>
            <a:ext cx="631451" cy="112206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15" name="Rectangle 61"/>
          <p:cNvSpPr/>
          <p:nvPr/>
        </p:nvSpPr>
        <p:spPr bwMode="auto">
          <a:xfrm rot="14432420" flipH="1" flipV="1">
            <a:off x="6689446" y="5025096"/>
            <a:ext cx="1062809" cy="88226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Just To Name a Few….</a:t>
            </a:r>
            <a:endParaRPr lang="en-US" dirty="0"/>
          </a:p>
        </p:txBody>
      </p:sp>
      <p:sp>
        <p:nvSpPr>
          <p:cNvPr id="5" name="AutoShape 61"/>
          <p:cNvSpPr>
            <a:spLocks noChangeArrowheads="1"/>
          </p:cNvSpPr>
          <p:nvPr/>
        </p:nvSpPr>
        <p:spPr bwMode="auto">
          <a:xfrm>
            <a:off x="4741034" y="4776558"/>
            <a:ext cx="1541122" cy="78834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200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ArcGIS</a:t>
            </a:r>
          </a:p>
        </p:txBody>
      </p:sp>
      <p:sp>
        <p:nvSpPr>
          <p:cNvPr id="6" name="Rectangle 61"/>
          <p:cNvSpPr/>
          <p:nvPr/>
        </p:nvSpPr>
        <p:spPr bwMode="auto">
          <a:xfrm rot="18313724" flipH="1" flipV="1">
            <a:off x="4268551" y="4669151"/>
            <a:ext cx="2106605" cy="106425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" name="Rectangle 61"/>
          <p:cNvSpPr/>
          <p:nvPr/>
        </p:nvSpPr>
        <p:spPr bwMode="auto">
          <a:xfrm rot="2349460" flipH="1" flipV="1">
            <a:off x="4621697" y="3186780"/>
            <a:ext cx="1165214" cy="86136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9" name="Rectangle 61"/>
          <p:cNvSpPr/>
          <p:nvPr/>
        </p:nvSpPr>
        <p:spPr bwMode="auto">
          <a:xfrm rot="8659980" flipH="1" flipV="1">
            <a:off x="6472451" y="3205239"/>
            <a:ext cx="1728088" cy="108349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0" name="Rectangle 61"/>
          <p:cNvSpPr/>
          <p:nvPr/>
        </p:nvSpPr>
        <p:spPr bwMode="auto">
          <a:xfrm rot="10800000" flipV="1">
            <a:off x="4206945" y="4040125"/>
            <a:ext cx="1698443" cy="84529"/>
          </a:xfrm>
          <a:custGeom>
            <a:avLst/>
            <a:gdLst/>
            <a:ahLst/>
            <a:cxnLst/>
            <a:rect l="l" t="t" r="r" b="b"/>
            <a:pathLst>
              <a:path w="3745311" h="91440">
                <a:moveTo>
                  <a:pt x="3745311" y="0"/>
                </a:moveTo>
                <a:lnTo>
                  <a:pt x="0" y="0"/>
                </a:lnTo>
                <a:lnTo>
                  <a:pt x="0" y="91440"/>
                </a:lnTo>
                <a:lnTo>
                  <a:pt x="3745311" y="91440"/>
                </a:lnTo>
                <a:close/>
              </a:path>
            </a:pathLst>
          </a:custGeom>
          <a:gradFill flip="none" rotWithShape="1">
            <a:gsLst>
              <a:gs pos="92000">
                <a:srgbClr val="0097CF">
                  <a:alpha val="0"/>
                </a:srgbClr>
              </a:gs>
              <a:gs pos="0">
                <a:srgbClr val="0097CF">
                  <a:alpha val="30000"/>
                </a:srgbClr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52791" y="3306854"/>
            <a:ext cx="2131862" cy="1553255"/>
            <a:chOff x="1770863" y="3963609"/>
            <a:chExt cx="1856256" cy="13541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70863" y="3963609"/>
              <a:ext cx="1856256" cy="1186262"/>
              <a:chOff x="1770863" y="3963609"/>
              <a:chExt cx="1856256" cy="1186262"/>
            </a:xfrm>
          </p:grpSpPr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1770863" y="3963609"/>
                <a:ext cx="1856256" cy="1186262"/>
              </a:xfrm>
              <a:custGeom>
                <a:avLst/>
                <a:gdLst>
                  <a:gd name="T0" fmla="*/ 761 w 4179"/>
                  <a:gd name="T1" fmla="*/ 2667 h 2670"/>
                  <a:gd name="T2" fmla="*/ 605 w 4179"/>
                  <a:gd name="T3" fmla="*/ 2636 h 2670"/>
                  <a:gd name="T4" fmla="*/ 462 w 4179"/>
                  <a:gd name="T5" fmla="*/ 2580 h 2670"/>
                  <a:gd name="T6" fmla="*/ 332 w 4179"/>
                  <a:gd name="T7" fmla="*/ 2499 h 2670"/>
                  <a:gd name="T8" fmla="*/ 220 w 4179"/>
                  <a:gd name="T9" fmla="*/ 2397 h 2670"/>
                  <a:gd name="T10" fmla="*/ 128 w 4179"/>
                  <a:gd name="T11" fmla="*/ 2277 h 2670"/>
                  <a:gd name="T12" fmla="*/ 60 w 4179"/>
                  <a:gd name="T13" fmla="*/ 2142 h 2670"/>
                  <a:gd name="T14" fmla="*/ 16 w 4179"/>
                  <a:gd name="T15" fmla="*/ 1994 h 2670"/>
                  <a:gd name="T16" fmla="*/ 0 w 4179"/>
                  <a:gd name="T17" fmla="*/ 1836 h 2670"/>
                  <a:gd name="T18" fmla="*/ 13 w 4179"/>
                  <a:gd name="T19" fmla="*/ 1688 h 2670"/>
                  <a:gd name="T20" fmla="*/ 52 w 4179"/>
                  <a:gd name="T21" fmla="*/ 1549 h 2670"/>
                  <a:gd name="T22" fmla="*/ 114 w 4179"/>
                  <a:gd name="T23" fmla="*/ 1419 h 2670"/>
                  <a:gd name="T24" fmla="*/ 196 w 4179"/>
                  <a:gd name="T25" fmla="*/ 1301 h 2670"/>
                  <a:gd name="T26" fmla="*/ 298 w 4179"/>
                  <a:gd name="T27" fmla="*/ 1201 h 2670"/>
                  <a:gd name="T28" fmla="*/ 415 w 4179"/>
                  <a:gd name="T29" fmla="*/ 1116 h 2670"/>
                  <a:gd name="T30" fmla="*/ 547 w 4179"/>
                  <a:gd name="T31" fmla="*/ 1054 h 2670"/>
                  <a:gd name="T32" fmla="*/ 618 w 4179"/>
                  <a:gd name="T33" fmla="*/ 1012 h 2670"/>
                  <a:gd name="T34" fmla="*/ 632 w 4179"/>
                  <a:gd name="T35" fmla="*/ 866 h 2670"/>
                  <a:gd name="T36" fmla="*/ 675 w 4179"/>
                  <a:gd name="T37" fmla="*/ 731 h 2670"/>
                  <a:gd name="T38" fmla="*/ 742 w 4179"/>
                  <a:gd name="T39" fmla="*/ 608 h 2670"/>
                  <a:gd name="T40" fmla="*/ 831 w 4179"/>
                  <a:gd name="T41" fmla="*/ 503 h 2670"/>
                  <a:gd name="T42" fmla="*/ 939 w 4179"/>
                  <a:gd name="T43" fmla="*/ 415 h 2670"/>
                  <a:gd name="T44" fmla="*/ 1062 w 4179"/>
                  <a:gd name="T45" fmla="*/ 347 h 2670"/>
                  <a:gd name="T46" fmla="*/ 1199 w 4179"/>
                  <a:gd name="T47" fmla="*/ 305 h 2670"/>
                  <a:gd name="T48" fmla="*/ 1344 w 4179"/>
                  <a:gd name="T49" fmla="*/ 291 h 2670"/>
                  <a:gd name="T50" fmla="*/ 1463 w 4179"/>
                  <a:gd name="T51" fmla="*/ 300 h 2670"/>
                  <a:gd name="T52" fmla="*/ 1577 w 4179"/>
                  <a:gd name="T53" fmla="*/ 328 h 2670"/>
                  <a:gd name="T54" fmla="*/ 1675 w 4179"/>
                  <a:gd name="T55" fmla="*/ 224 h 2670"/>
                  <a:gd name="T56" fmla="*/ 1788 w 4179"/>
                  <a:gd name="T57" fmla="*/ 138 h 2670"/>
                  <a:gd name="T58" fmla="*/ 1913 w 4179"/>
                  <a:gd name="T59" fmla="*/ 71 h 2670"/>
                  <a:gd name="T60" fmla="*/ 2047 w 4179"/>
                  <a:gd name="T61" fmla="*/ 25 h 2670"/>
                  <a:gd name="T62" fmla="*/ 2189 w 4179"/>
                  <a:gd name="T63" fmla="*/ 2 h 2670"/>
                  <a:gd name="T64" fmla="*/ 2338 w 4179"/>
                  <a:gd name="T65" fmla="*/ 2 h 2670"/>
                  <a:gd name="T66" fmla="*/ 2487 w 4179"/>
                  <a:gd name="T67" fmla="*/ 29 h 2670"/>
                  <a:gd name="T68" fmla="*/ 2628 w 4179"/>
                  <a:gd name="T69" fmla="*/ 79 h 2670"/>
                  <a:gd name="T70" fmla="*/ 2755 w 4179"/>
                  <a:gd name="T71" fmla="*/ 150 h 2670"/>
                  <a:gd name="T72" fmla="*/ 2868 w 4179"/>
                  <a:gd name="T73" fmla="*/ 244 h 2670"/>
                  <a:gd name="T74" fmla="*/ 2965 w 4179"/>
                  <a:gd name="T75" fmla="*/ 353 h 2670"/>
                  <a:gd name="T76" fmla="*/ 3042 w 4179"/>
                  <a:gd name="T77" fmla="*/ 481 h 2670"/>
                  <a:gd name="T78" fmla="*/ 3097 w 4179"/>
                  <a:gd name="T79" fmla="*/ 621 h 2670"/>
                  <a:gd name="T80" fmla="*/ 3242 w 4179"/>
                  <a:gd name="T81" fmla="*/ 639 h 2670"/>
                  <a:gd name="T82" fmla="*/ 3377 w 4179"/>
                  <a:gd name="T83" fmla="*/ 683 h 2670"/>
                  <a:gd name="T84" fmla="*/ 3498 w 4179"/>
                  <a:gd name="T85" fmla="*/ 750 h 2670"/>
                  <a:gd name="T86" fmla="*/ 3605 w 4179"/>
                  <a:gd name="T87" fmla="*/ 839 h 2670"/>
                  <a:gd name="T88" fmla="*/ 3692 w 4179"/>
                  <a:gd name="T89" fmla="*/ 945 h 2670"/>
                  <a:gd name="T90" fmla="*/ 3758 w 4179"/>
                  <a:gd name="T91" fmla="*/ 1068 h 2670"/>
                  <a:gd name="T92" fmla="*/ 3799 w 4179"/>
                  <a:gd name="T93" fmla="*/ 1203 h 2670"/>
                  <a:gd name="T94" fmla="*/ 3814 w 4179"/>
                  <a:gd name="T95" fmla="*/ 1347 h 2670"/>
                  <a:gd name="T96" fmla="*/ 3803 w 4179"/>
                  <a:gd name="T97" fmla="*/ 1471 h 2670"/>
                  <a:gd name="T98" fmla="*/ 3919 w 4179"/>
                  <a:gd name="T99" fmla="*/ 1537 h 2670"/>
                  <a:gd name="T100" fmla="*/ 4015 w 4179"/>
                  <a:gd name="T101" fmla="*/ 1624 h 2670"/>
                  <a:gd name="T102" fmla="*/ 4093 w 4179"/>
                  <a:gd name="T103" fmla="*/ 1729 h 2670"/>
                  <a:gd name="T104" fmla="*/ 4147 w 4179"/>
                  <a:gd name="T105" fmla="*/ 1847 h 2670"/>
                  <a:gd name="T106" fmla="*/ 4175 w 4179"/>
                  <a:gd name="T107" fmla="*/ 1976 h 2670"/>
                  <a:gd name="T108" fmla="*/ 4175 w 4179"/>
                  <a:gd name="T109" fmla="*/ 2112 h 2670"/>
                  <a:gd name="T110" fmla="*/ 4145 w 4179"/>
                  <a:gd name="T111" fmla="*/ 2240 h 2670"/>
                  <a:gd name="T112" fmla="*/ 4091 w 4179"/>
                  <a:gd name="T113" fmla="*/ 2359 h 2670"/>
                  <a:gd name="T114" fmla="*/ 4015 w 4179"/>
                  <a:gd name="T115" fmla="*/ 2462 h 2670"/>
                  <a:gd name="T116" fmla="*/ 3919 w 4179"/>
                  <a:gd name="T117" fmla="*/ 2548 h 2670"/>
                  <a:gd name="T118" fmla="*/ 3807 w 4179"/>
                  <a:gd name="T119" fmla="*/ 2614 h 2670"/>
                  <a:gd name="T120" fmla="*/ 3682 w 4179"/>
                  <a:gd name="T121" fmla="*/ 2655 h 2670"/>
                  <a:gd name="T122" fmla="*/ 3547 w 4179"/>
                  <a:gd name="T123" fmla="*/ 2670 h 2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79" h="2670">
                    <a:moveTo>
                      <a:pt x="841" y="2670"/>
                    </a:moveTo>
                    <a:lnTo>
                      <a:pt x="761" y="2667"/>
                    </a:lnTo>
                    <a:lnTo>
                      <a:pt x="681" y="2655"/>
                    </a:lnTo>
                    <a:lnTo>
                      <a:pt x="605" y="2636"/>
                    </a:lnTo>
                    <a:lnTo>
                      <a:pt x="532" y="2612"/>
                    </a:lnTo>
                    <a:lnTo>
                      <a:pt x="462" y="2580"/>
                    </a:lnTo>
                    <a:lnTo>
                      <a:pt x="396" y="2543"/>
                    </a:lnTo>
                    <a:lnTo>
                      <a:pt x="332" y="2499"/>
                    </a:lnTo>
                    <a:lnTo>
                      <a:pt x="274" y="2451"/>
                    </a:lnTo>
                    <a:lnTo>
                      <a:pt x="220" y="2397"/>
                    </a:lnTo>
                    <a:lnTo>
                      <a:pt x="172" y="2340"/>
                    </a:lnTo>
                    <a:lnTo>
                      <a:pt x="128" y="2277"/>
                    </a:lnTo>
                    <a:lnTo>
                      <a:pt x="90" y="2212"/>
                    </a:lnTo>
                    <a:lnTo>
                      <a:pt x="60" y="2142"/>
                    </a:lnTo>
                    <a:lnTo>
                      <a:pt x="34" y="2069"/>
                    </a:lnTo>
                    <a:lnTo>
                      <a:pt x="16" y="1994"/>
                    </a:lnTo>
                    <a:lnTo>
                      <a:pt x="4" y="1916"/>
                    </a:lnTo>
                    <a:lnTo>
                      <a:pt x="0" y="1836"/>
                    </a:lnTo>
                    <a:lnTo>
                      <a:pt x="3" y="1761"/>
                    </a:lnTo>
                    <a:lnTo>
                      <a:pt x="13" y="1688"/>
                    </a:lnTo>
                    <a:lnTo>
                      <a:pt x="30" y="1618"/>
                    </a:lnTo>
                    <a:lnTo>
                      <a:pt x="52" y="1549"/>
                    </a:lnTo>
                    <a:lnTo>
                      <a:pt x="80" y="1483"/>
                    </a:lnTo>
                    <a:lnTo>
                      <a:pt x="114" y="1419"/>
                    </a:lnTo>
                    <a:lnTo>
                      <a:pt x="152" y="1359"/>
                    </a:lnTo>
                    <a:lnTo>
                      <a:pt x="196" y="1301"/>
                    </a:lnTo>
                    <a:lnTo>
                      <a:pt x="245" y="1249"/>
                    </a:lnTo>
                    <a:lnTo>
                      <a:pt x="298" y="1201"/>
                    </a:lnTo>
                    <a:lnTo>
                      <a:pt x="354" y="1156"/>
                    </a:lnTo>
                    <a:lnTo>
                      <a:pt x="415" y="1116"/>
                    </a:lnTo>
                    <a:lnTo>
                      <a:pt x="479" y="1083"/>
                    </a:lnTo>
                    <a:lnTo>
                      <a:pt x="547" y="1054"/>
                    </a:lnTo>
                    <a:lnTo>
                      <a:pt x="618" y="1031"/>
                    </a:lnTo>
                    <a:lnTo>
                      <a:pt x="618" y="1012"/>
                    </a:lnTo>
                    <a:lnTo>
                      <a:pt x="621" y="938"/>
                    </a:lnTo>
                    <a:lnTo>
                      <a:pt x="632" y="866"/>
                    </a:lnTo>
                    <a:lnTo>
                      <a:pt x="650" y="797"/>
                    </a:lnTo>
                    <a:lnTo>
                      <a:pt x="675" y="731"/>
                    </a:lnTo>
                    <a:lnTo>
                      <a:pt x="706" y="668"/>
                    </a:lnTo>
                    <a:lnTo>
                      <a:pt x="742" y="608"/>
                    </a:lnTo>
                    <a:lnTo>
                      <a:pt x="784" y="554"/>
                    </a:lnTo>
                    <a:lnTo>
                      <a:pt x="831" y="503"/>
                    </a:lnTo>
                    <a:lnTo>
                      <a:pt x="882" y="455"/>
                    </a:lnTo>
                    <a:lnTo>
                      <a:pt x="939" y="415"/>
                    </a:lnTo>
                    <a:lnTo>
                      <a:pt x="998" y="378"/>
                    </a:lnTo>
                    <a:lnTo>
                      <a:pt x="1062" y="347"/>
                    </a:lnTo>
                    <a:lnTo>
                      <a:pt x="1129" y="323"/>
                    </a:lnTo>
                    <a:lnTo>
                      <a:pt x="1199" y="305"/>
                    </a:lnTo>
                    <a:lnTo>
                      <a:pt x="1271" y="295"/>
                    </a:lnTo>
                    <a:lnTo>
                      <a:pt x="1344" y="291"/>
                    </a:lnTo>
                    <a:lnTo>
                      <a:pt x="1405" y="293"/>
                    </a:lnTo>
                    <a:lnTo>
                      <a:pt x="1463" y="300"/>
                    </a:lnTo>
                    <a:lnTo>
                      <a:pt x="1521" y="312"/>
                    </a:lnTo>
                    <a:lnTo>
                      <a:pt x="1577" y="328"/>
                    </a:lnTo>
                    <a:lnTo>
                      <a:pt x="1624" y="274"/>
                    </a:lnTo>
                    <a:lnTo>
                      <a:pt x="1675" y="224"/>
                    </a:lnTo>
                    <a:lnTo>
                      <a:pt x="1730" y="178"/>
                    </a:lnTo>
                    <a:lnTo>
                      <a:pt x="1788" y="138"/>
                    </a:lnTo>
                    <a:lnTo>
                      <a:pt x="1849" y="102"/>
                    </a:lnTo>
                    <a:lnTo>
                      <a:pt x="1913" y="71"/>
                    </a:lnTo>
                    <a:lnTo>
                      <a:pt x="1979" y="46"/>
                    </a:lnTo>
                    <a:lnTo>
                      <a:pt x="2047" y="25"/>
                    </a:lnTo>
                    <a:lnTo>
                      <a:pt x="2118" y="11"/>
                    </a:lnTo>
                    <a:lnTo>
                      <a:pt x="2189" y="2"/>
                    </a:lnTo>
                    <a:lnTo>
                      <a:pt x="2261" y="0"/>
                    </a:lnTo>
                    <a:lnTo>
                      <a:pt x="2338" y="2"/>
                    </a:lnTo>
                    <a:lnTo>
                      <a:pt x="2414" y="13"/>
                    </a:lnTo>
                    <a:lnTo>
                      <a:pt x="2487" y="29"/>
                    </a:lnTo>
                    <a:lnTo>
                      <a:pt x="2559" y="51"/>
                    </a:lnTo>
                    <a:lnTo>
                      <a:pt x="2628" y="79"/>
                    </a:lnTo>
                    <a:lnTo>
                      <a:pt x="2693" y="112"/>
                    </a:lnTo>
                    <a:lnTo>
                      <a:pt x="2755" y="150"/>
                    </a:lnTo>
                    <a:lnTo>
                      <a:pt x="2814" y="195"/>
                    </a:lnTo>
                    <a:lnTo>
                      <a:pt x="2868" y="244"/>
                    </a:lnTo>
                    <a:lnTo>
                      <a:pt x="2920" y="296"/>
                    </a:lnTo>
                    <a:lnTo>
                      <a:pt x="2965" y="353"/>
                    </a:lnTo>
                    <a:lnTo>
                      <a:pt x="3006" y="415"/>
                    </a:lnTo>
                    <a:lnTo>
                      <a:pt x="3042" y="481"/>
                    </a:lnTo>
                    <a:lnTo>
                      <a:pt x="3073" y="550"/>
                    </a:lnTo>
                    <a:lnTo>
                      <a:pt x="3097" y="621"/>
                    </a:lnTo>
                    <a:lnTo>
                      <a:pt x="3171" y="626"/>
                    </a:lnTo>
                    <a:lnTo>
                      <a:pt x="3242" y="639"/>
                    </a:lnTo>
                    <a:lnTo>
                      <a:pt x="3310" y="657"/>
                    </a:lnTo>
                    <a:lnTo>
                      <a:pt x="3377" y="683"/>
                    </a:lnTo>
                    <a:lnTo>
                      <a:pt x="3439" y="713"/>
                    </a:lnTo>
                    <a:lnTo>
                      <a:pt x="3498" y="750"/>
                    </a:lnTo>
                    <a:lnTo>
                      <a:pt x="3553" y="792"/>
                    </a:lnTo>
                    <a:lnTo>
                      <a:pt x="3605" y="839"/>
                    </a:lnTo>
                    <a:lnTo>
                      <a:pt x="3651" y="890"/>
                    </a:lnTo>
                    <a:lnTo>
                      <a:pt x="3692" y="945"/>
                    </a:lnTo>
                    <a:lnTo>
                      <a:pt x="3728" y="1005"/>
                    </a:lnTo>
                    <a:lnTo>
                      <a:pt x="3758" y="1068"/>
                    </a:lnTo>
                    <a:lnTo>
                      <a:pt x="3782" y="1134"/>
                    </a:lnTo>
                    <a:lnTo>
                      <a:pt x="3799" y="1203"/>
                    </a:lnTo>
                    <a:lnTo>
                      <a:pt x="3811" y="1273"/>
                    </a:lnTo>
                    <a:lnTo>
                      <a:pt x="3814" y="1347"/>
                    </a:lnTo>
                    <a:lnTo>
                      <a:pt x="3811" y="1409"/>
                    </a:lnTo>
                    <a:lnTo>
                      <a:pt x="3803" y="1471"/>
                    </a:lnTo>
                    <a:lnTo>
                      <a:pt x="3862" y="1500"/>
                    </a:lnTo>
                    <a:lnTo>
                      <a:pt x="3919" y="1537"/>
                    </a:lnTo>
                    <a:lnTo>
                      <a:pt x="3969" y="1578"/>
                    </a:lnTo>
                    <a:lnTo>
                      <a:pt x="4015" y="1624"/>
                    </a:lnTo>
                    <a:lnTo>
                      <a:pt x="4057" y="1674"/>
                    </a:lnTo>
                    <a:lnTo>
                      <a:pt x="4093" y="1729"/>
                    </a:lnTo>
                    <a:lnTo>
                      <a:pt x="4122" y="1786"/>
                    </a:lnTo>
                    <a:lnTo>
                      <a:pt x="4147" y="1847"/>
                    </a:lnTo>
                    <a:lnTo>
                      <a:pt x="4163" y="1910"/>
                    </a:lnTo>
                    <a:lnTo>
                      <a:pt x="4175" y="1976"/>
                    </a:lnTo>
                    <a:lnTo>
                      <a:pt x="4179" y="2043"/>
                    </a:lnTo>
                    <a:lnTo>
                      <a:pt x="4175" y="2112"/>
                    </a:lnTo>
                    <a:lnTo>
                      <a:pt x="4163" y="2177"/>
                    </a:lnTo>
                    <a:lnTo>
                      <a:pt x="4145" y="2240"/>
                    </a:lnTo>
                    <a:lnTo>
                      <a:pt x="4122" y="2302"/>
                    </a:lnTo>
                    <a:lnTo>
                      <a:pt x="4091" y="2359"/>
                    </a:lnTo>
                    <a:lnTo>
                      <a:pt x="4057" y="2413"/>
                    </a:lnTo>
                    <a:lnTo>
                      <a:pt x="4015" y="2462"/>
                    </a:lnTo>
                    <a:lnTo>
                      <a:pt x="3969" y="2508"/>
                    </a:lnTo>
                    <a:lnTo>
                      <a:pt x="3919" y="2548"/>
                    </a:lnTo>
                    <a:lnTo>
                      <a:pt x="3865" y="2584"/>
                    </a:lnTo>
                    <a:lnTo>
                      <a:pt x="3807" y="2614"/>
                    </a:lnTo>
                    <a:lnTo>
                      <a:pt x="3746" y="2637"/>
                    </a:lnTo>
                    <a:lnTo>
                      <a:pt x="3682" y="2655"/>
                    </a:lnTo>
                    <a:lnTo>
                      <a:pt x="3615" y="2667"/>
                    </a:lnTo>
                    <a:lnTo>
                      <a:pt x="3547" y="2670"/>
                    </a:lnTo>
                    <a:lnTo>
                      <a:pt x="841" y="267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8EBFF"/>
                  </a:gs>
                  <a:gs pos="100000">
                    <a:srgbClr val="379BE6"/>
                  </a:gs>
                </a:gsLst>
                <a:lin ang="1800000" scaled="0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796540" y="3982907"/>
                <a:ext cx="1804902" cy="1147666"/>
              </a:xfrm>
              <a:custGeom>
                <a:avLst/>
                <a:gdLst>
                  <a:gd name="T0" fmla="*/ 1531 w 2706"/>
                  <a:gd name="T1" fmla="*/ 4 h 1717"/>
                  <a:gd name="T2" fmla="*/ 1651 w 2706"/>
                  <a:gd name="T3" fmla="*/ 33 h 1717"/>
                  <a:gd name="T4" fmla="*/ 1758 w 2706"/>
                  <a:gd name="T5" fmla="*/ 85 h 1717"/>
                  <a:gd name="T6" fmla="*/ 1851 w 2706"/>
                  <a:gd name="T7" fmla="*/ 160 h 1717"/>
                  <a:gd name="T8" fmla="*/ 1925 w 2706"/>
                  <a:gd name="T9" fmla="*/ 253 h 1717"/>
                  <a:gd name="T10" fmla="*/ 1978 w 2706"/>
                  <a:gd name="T11" fmla="*/ 362 h 1717"/>
                  <a:gd name="T12" fmla="*/ 2016 w 2706"/>
                  <a:gd name="T13" fmla="*/ 419 h 1717"/>
                  <a:gd name="T14" fmla="*/ 2126 w 2706"/>
                  <a:gd name="T15" fmla="*/ 433 h 1717"/>
                  <a:gd name="T16" fmla="*/ 2226 w 2706"/>
                  <a:gd name="T17" fmla="*/ 472 h 1717"/>
                  <a:gd name="T18" fmla="*/ 2313 w 2706"/>
                  <a:gd name="T19" fmla="*/ 532 h 1717"/>
                  <a:gd name="T20" fmla="*/ 2383 w 2706"/>
                  <a:gd name="T21" fmla="*/ 611 h 1717"/>
                  <a:gd name="T22" fmla="*/ 2434 w 2706"/>
                  <a:gd name="T23" fmla="*/ 705 h 1717"/>
                  <a:gd name="T24" fmla="*/ 2461 w 2706"/>
                  <a:gd name="T25" fmla="*/ 812 h 1717"/>
                  <a:gd name="T26" fmla="*/ 2461 w 2706"/>
                  <a:gd name="T27" fmla="*/ 923 h 1717"/>
                  <a:gd name="T28" fmla="*/ 2493 w 2706"/>
                  <a:gd name="T29" fmla="*/ 994 h 1717"/>
                  <a:gd name="T30" fmla="*/ 2572 w 2706"/>
                  <a:gd name="T31" fmla="*/ 1045 h 1717"/>
                  <a:gd name="T32" fmla="*/ 2635 w 2706"/>
                  <a:gd name="T33" fmla="*/ 1113 h 1717"/>
                  <a:gd name="T34" fmla="*/ 2680 w 2706"/>
                  <a:gd name="T35" fmla="*/ 1194 h 1717"/>
                  <a:gd name="T36" fmla="*/ 2704 w 2706"/>
                  <a:gd name="T37" fmla="*/ 1287 h 1717"/>
                  <a:gd name="T38" fmla="*/ 2703 w 2706"/>
                  <a:gd name="T39" fmla="*/ 1387 h 1717"/>
                  <a:gd name="T40" fmla="*/ 2677 w 2706"/>
                  <a:gd name="T41" fmla="*/ 1484 h 1717"/>
                  <a:gd name="T42" fmla="*/ 2628 w 2706"/>
                  <a:gd name="T43" fmla="*/ 1568 h 1717"/>
                  <a:gd name="T44" fmla="*/ 2559 w 2706"/>
                  <a:gd name="T45" fmla="*/ 1637 h 1717"/>
                  <a:gd name="T46" fmla="*/ 2474 w 2706"/>
                  <a:gd name="T47" fmla="*/ 1687 h 1717"/>
                  <a:gd name="T48" fmla="*/ 2377 w 2706"/>
                  <a:gd name="T49" fmla="*/ 1714 h 1717"/>
                  <a:gd name="T50" fmla="*/ 521 w 2706"/>
                  <a:gd name="T51" fmla="*/ 1717 h 1717"/>
                  <a:gd name="T52" fmla="*/ 402 w 2706"/>
                  <a:gd name="T53" fmla="*/ 1704 h 1717"/>
                  <a:gd name="T54" fmla="*/ 292 w 2706"/>
                  <a:gd name="T55" fmla="*/ 1665 h 1717"/>
                  <a:gd name="T56" fmla="*/ 195 w 2706"/>
                  <a:gd name="T57" fmla="*/ 1604 h 1717"/>
                  <a:gd name="T58" fmla="*/ 115 w 2706"/>
                  <a:gd name="T59" fmla="*/ 1523 h 1717"/>
                  <a:gd name="T60" fmla="*/ 54 w 2706"/>
                  <a:gd name="T61" fmla="*/ 1426 h 1717"/>
                  <a:gd name="T62" fmla="*/ 14 w 2706"/>
                  <a:gd name="T63" fmla="*/ 1316 h 1717"/>
                  <a:gd name="T64" fmla="*/ 0 w 2706"/>
                  <a:gd name="T65" fmla="*/ 1196 h 1717"/>
                  <a:gd name="T66" fmla="*/ 15 w 2706"/>
                  <a:gd name="T67" fmla="*/ 1075 h 1717"/>
                  <a:gd name="T68" fmla="*/ 55 w 2706"/>
                  <a:gd name="T69" fmla="*/ 964 h 1717"/>
                  <a:gd name="T70" fmla="*/ 119 w 2706"/>
                  <a:gd name="T71" fmla="*/ 866 h 1717"/>
                  <a:gd name="T72" fmla="*/ 202 w 2706"/>
                  <a:gd name="T73" fmla="*/ 785 h 1717"/>
                  <a:gd name="T74" fmla="*/ 301 w 2706"/>
                  <a:gd name="T75" fmla="*/ 723 h 1717"/>
                  <a:gd name="T76" fmla="*/ 414 w 2706"/>
                  <a:gd name="T77" fmla="*/ 686 h 1717"/>
                  <a:gd name="T78" fmla="*/ 415 w 2706"/>
                  <a:gd name="T79" fmla="*/ 585 h 1717"/>
                  <a:gd name="T80" fmla="*/ 442 w 2706"/>
                  <a:gd name="T81" fmla="*/ 480 h 1717"/>
                  <a:gd name="T82" fmla="*/ 491 w 2706"/>
                  <a:gd name="T83" fmla="*/ 387 h 1717"/>
                  <a:gd name="T84" fmla="*/ 561 w 2706"/>
                  <a:gd name="T85" fmla="*/ 309 h 1717"/>
                  <a:gd name="T86" fmla="*/ 648 w 2706"/>
                  <a:gd name="T87" fmla="*/ 249 h 1717"/>
                  <a:gd name="T88" fmla="*/ 748 w 2706"/>
                  <a:gd name="T89" fmla="*/ 211 h 1717"/>
                  <a:gd name="T90" fmla="*/ 858 w 2706"/>
                  <a:gd name="T91" fmla="*/ 196 h 1717"/>
                  <a:gd name="T92" fmla="*/ 945 w 2706"/>
                  <a:gd name="T93" fmla="*/ 206 h 1717"/>
                  <a:gd name="T94" fmla="*/ 1026 w 2706"/>
                  <a:gd name="T95" fmla="*/ 230 h 1717"/>
                  <a:gd name="T96" fmla="*/ 1101 w 2706"/>
                  <a:gd name="T97" fmla="*/ 145 h 1717"/>
                  <a:gd name="T98" fmla="*/ 1190 w 2706"/>
                  <a:gd name="T99" fmla="*/ 78 h 1717"/>
                  <a:gd name="T100" fmla="*/ 1294 w 2706"/>
                  <a:gd name="T101" fmla="*/ 29 h 1717"/>
                  <a:gd name="T102" fmla="*/ 1408 w 2706"/>
                  <a:gd name="T103" fmla="*/ 4 h 1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6" h="1717">
                    <a:moveTo>
                      <a:pt x="1468" y="0"/>
                    </a:moveTo>
                    <a:lnTo>
                      <a:pt x="1531" y="4"/>
                    </a:lnTo>
                    <a:lnTo>
                      <a:pt x="1593" y="15"/>
                    </a:lnTo>
                    <a:lnTo>
                      <a:pt x="1651" y="33"/>
                    </a:lnTo>
                    <a:lnTo>
                      <a:pt x="1706" y="56"/>
                    </a:lnTo>
                    <a:lnTo>
                      <a:pt x="1758" y="85"/>
                    </a:lnTo>
                    <a:lnTo>
                      <a:pt x="1807" y="120"/>
                    </a:lnTo>
                    <a:lnTo>
                      <a:pt x="1851" y="160"/>
                    </a:lnTo>
                    <a:lnTo>
                      <a:pt x="1891" y="205"/>
                    </a:lnTo>
                    <a:lnTo>
                      <a:pt x="1925" y="253"/>
                    </a:lnTo>
                    <a:lnTo>
                      <a:pt x="1954" y="306"/>
                    </a:lnTo>
                    <a:lnTo>
                      <a:pt x="1978" y="362"/>
                    </a:lnTo>
                    <a:lnTo>
                      <a:pt x="1995" y="420"/>
                    </a:lnTo>
                    <a:lnTo>
                      <a:pt x="2016" y="419"/>
                    </a:lnTo>
                    <a:lnTo>
                      <a:pt x="2071" y="422"/>
                    </a:lnTo>
                    <a:lnTo>
                      <a:pt x="2126" y="433"/>
                    </a:lnTo>
                    <a:lnTo>
                      <a:pt x="2178" y="449"/>
                    </a:lnTo>
                    <a:lnTo>
                      <a:pt x="2226" y="472"/>
                    </a:lnTo>
                    <a:lnTo>
                      <a:pt x="2272" y="500"/>
                    </a:lnTo>
                    <a:lnTo>
                      <a:pt x="2313" y="532"/>
                    </a:lnTo>
                    <a:lnTo>
                      <a:pt x="2351" y="570"/>
                    </a:lnTo>
                    <a:lnTo>
                      <a:pt x="2383" y="611"/>
                    </a:lnTo>
                    <a:lnTo>
                      <a:pt x="2411" y="657"/>
                    </a:lnTo>
                    <a:lnTo>
                      <a:pt x="2434" y="705"/>
                    </a:lnTo>
                    <a:lnTo>
                      <a:pt x="2450" y="757"/>
                    </a:lnTo>
                    <a:lnTo>
                      <a:pt x="2461" y="812"/>
                    </a:lnTo>
                    <a:lnTo>
                      <a:pt x="2464" y="867"/>
                    </a:lnTo>
                    <a:lnTo>
                      <a:pt x="2461" y="923"/>
                    </a:lnTo>
                    <a:lnTo>
                      <a:pt x="2450" y="976"/>
                    </a:lnTo>
                    <a:lnTo>
                      <a:pt x="2493" y="994"/>
                    </a:lnTo>
                    <a:lnTo>
                      <a:pt x="2535" y="1017"/>
                    </a:lnTo>
                    <a:lnTo>
                      <a:pt x="2572" y="1045"/>
                    </a:lnTo>
                    <a:lnTo>
                      <a:pt x="2605" y="1076"/>
                    </a:lnTo>
                    <a:lnTo>
                      <a:pt x="2635" y="1113"/>
                    </a:lnTo>
                    <a:lnTo>
                      <a:pt x="2659" y="1151"/>
                    </a:lnTo>
                    <a:lnTo>
                      <a:pt x="2680" y="1194"/>
                    </a:lnTo>
                    <a:lnTo>
                      <a:pt x="2694" y="1240"/>
                    </a:lnTo>
                    <a:lnTo>
                      <a:pt x="2704" y="1287"/>
                    </a:lnTo>
                    <a:lnTo>
                      <a:pt x="2706" y="1336"/>
                    </a:lnTo>
                    <a:lnTo>
                      <a:pt x="2703" y="1387"/>
                    </a:lnTo>
                    <a:lnTo>
                      <a:pt x="2693" y="1437"/>
                    </a:lnTo>
                    <a:lnTo>
                      <a:pt x="2677" y="1484"/>
                    </a:lnTo>
                    <a:lnTo>
                      <a:pt x="2654" y="1529"/>
                    </a:lnTo>
                    <a:lnTo>
                      <a:pt x="2628" y="1568"/>
                    </a:lnTo>
                    <a:lnTo>
                      <a:pt x="2595" y="1606"/>
                    </a:lnTo>
                    <a:lnTo>
                      <a:pt x="2559" y="1637"/>
                    </a:lnTo>
                    <a:lnTo>
                      <a:pt x="2518" y="1665"/>
                    </a:lnTo>
                    <a:lnTo>
                      <a:pt x="2474" y="1687"/>
                    </a:lnTo>
                    <a:lnTo>
                      <a:pt x="2427" y="1704"/>
                    </a:lnTo>
                    <a:lnTo>
                      <a:pt x="2377" y="1714"/>
                    </a:lnTo>
                    <a:lnTo>
                      <a:pt x="2325" y="1717"/>
                    </a:lnTo>
                    <a:lnTo>
                      <a:pt x="521" y="1717"/>
                    </a:lnTo>
                    <a:lnTo>
                      <a:pt x="461" y="1714"/>
                    </a:lnTo>
                    <a:lnTo>
                      <a:pt x="402" y="1704"/>
                    </a:lnTo>
                    <a:lnTo>
                      <a:pt x="346" y="1687"/>
                    </a:lnTo>
                    <a:lnTo>
                      <a:pt x="292" y="1665"/>
                    </a:lnTo>
                    <a:lnTo>
                      <a:pt x="242" y="1636"/>
                    </a:lnTo>
                    <a:lnTo>
                      <a:pt x="195" y="1604"/>
                    </a:lnTo>
                    <a:lnTo>
                      <a:pt x="153" y="1565"/>
                    </a:lnTo>
                    <a:lnTo>
                      <a:pt x="115" y="1523"/>
                    </a:lnTo>
                    <a:lnTo>
                      <a:pt x="81" y="1475"/>
                    </a:lnTo>
                    <a:lnTo>
                      <a:pt x="54" y="1426"/>
                    </a:lnTo>
                    <a:lnTo>
                      <a:pt x="31" y="1373"/>
                    </a:lnTo>
                    <a:lnTo>
                      <a:pt x="14" y="1316"/>
                    </a:lnTo>
                    <a:lnTo>
                      <a:pt x="4" y="1257"/>
                    </a:lnTo>
                    <a:lnTo>
                      <a:pt x="0" y="1196"/>
                    </a:lnTo>
                    <a:lnTo>
                      <a:pt x="4" y="1134"/>
                    </a:lnTo>
                    <a:lnTo>
                      <a:pt x="15" y="1075"/>
                    </a:lnTo>
                    <a:lnTo>
                      <a:pt x="32" y="1017"/>
                    </a:lnTo>
                    <a:lnTo>
                      <a:pt x="55" y="964"/>
                    </a:lnTo>
                    <a:lnTo>
                      <a:pt x="84" y="913"/>
                    </a:lnTo>
                    <a:lnTo>
                      <a:pt x="119" y="866"/>
                    </a:lnTo>
                    <a:lnTo>
                      <a:pt x="157" y="822"/>
                    </a:lnTo>
                    <a:lnTo>
                      <a:pt x="202" y="785"/>
                    </a:lnTo>
                    <a:lnTo>
                      <a:pt x="249" y="751"/>
                    </a:lnTo>
                    <a:lnTo>
                      <a:pt x="301" y="723"/>
                    </a:lnTo>
                    <a:lnTo>
                      <a:pt x="357" y="702"/>
                    </a:lnTo>
                    <a:lnTo>
                      <a:pt x="414" y="686"/>
                    </a:lnTo>
                    <a:lnTo>
                      <a:pt x="413" y="641"/>
                    </a:lnTo>
                    <a:lnTo>
                      <a:pt x="415" y="585"/>
                    </a:lnTo>
                    <a:lnTo>
                      <a:pt x="426" y="532"/>
                    </a:lnTo>
                    <a:lnTo>
                      <a:pt x="442" y="480"/>
                    </a:lnTo>
                    <a:lnTo>
                      <a:pt x="465" y="432"/>
                    </a:lnTo>
                    <a:lnTo>
                      <a:pt x="491" y="387"/>
                    </a:lnTo>
                    <a:lnTo>
                      <a:pt x="524" y="346"/>
                    </a:lnTo>
                    <a:lnTo>
                      <a:pt x="561" y="309"/>
                    </a:lnTo>
                    <a:lnTo>
                      <a:pt x="602" y="276"/>
                    </a:lnTo>
                    <a:lnTo>
                      <a:pt x="648" y="249"/>
                    </a:lnTo>
                    <a:lnTo>
                      <a:pt x="697" y="226"/>
                    </a:lnTo>
                    <a:lnTo>
                      <a:pt x="748" y="211"/>
                    </a:lnTo>
                    <a:lnTo>
                      <a:pt x="801" y="200"/>
                    </a:lnTo>
                    <a:lnTo>
                      <a:pt x="858" y="196"/>
                    </a:lnTo>
                    <a:lnTo>
                      <a:pt x="901" y="199"/>
                    </a:lnTo>
                    <a:lnTo>
                      <a:pt x="945" y="206"/>
                    </a:lnTo>
                    <a:lnTo>
                      <a:pt x="986" y="215"/>
                    </a:lnTo>
                    <a:lnTo>
                      <a:pt x="1026" y="230"/>
                    </a:lnTo>
                    <a:lnTo>
                      <a:pt x="1061" y="185"/>
                    </a:lnTo>
                    <a:lnTo>
                      <a:pt x="1101" y="145"/>
                    </a:lnTo>
                    <a:lnTo>
                      <a:pt x="1143" y="109"/>
                    </a:lnTo>
                    <a:lnTo>
                      <a:pt x="1190" y="78"/>
                    </a:lnTo>
                    <a:lnTo>
                      <a:pt x="1241" y="51"/>
                    </a:lnTo>
                    <a:lnTo>
                      <a:pt x="1294" y="29"/>
                    </a:lnTo>
                    <a:lnTo>
                      <a:pt x="1350" y="14"/>
                    </a:lnTo>
                    <a:lnTo>
                      <a:pt x="1408" y="4"/>
                    </a:lnTo>
                    <a:lnTo>
                      <a:pt x="1468" y="0"/>
                    </a:lnTo>
                    <a:close/>
                  </a:path>
                </a:pathLst>
              </a:custGeom>
              <a:gradFill flip="none" rotWithShape="1">
                <a:gsLst>
                  <a:gs pos="9000">
                    <a:srgbClr val="FFFFFF"/>
                  </a:gs>
                  <a:gs pos="100000">
                    <a:srgbClr val="389EE7"/>
                  </a:gs>
                </a:gsLst>
                <a:lin ang="1800000" scaled="0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467017" y="4426951"/>
              <a:ext cx="816471" cy="890826"/>
              <a:chOff x="2467017" y="4426951"/>
              <a:chExt cx="816471" cy="89082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467017" y="4823032"/>
                <a:ext cx="816471" cy="494745"/>
                <a:chOff x="2467017" y="4823032"/>
                <a:chExt cx="816471" cy="494745"/>
              </a:xfrm>
            </p:grpSpPr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2467017" y="4823032"/>
                  <a:ext cx="816471" cy="494745"/>
                </a:xfrm>
                <a:custGeom>
                  <a:avLst/>
                  <a:gdLst>
                    <a:gd name="T0" fmla="*/ 1428 w 2857"/>
                    <a:gd name="T1" fmla="*/ 0 h 1727"/>
                    <a:gd name="T2" fmla="*/ 1450 w 2857"/>
                    <a:gd name="T3" fmla="*/ 1 h 1727"/>
                    <a:gd name="T4" fmla="*/ 1469 w 2857"/>
                    <a:gd name="T5" fmla="*/ 6 h 1727"/>
                    <a:gd name="T6" fmla="*/ 1486 w 2857"/>
                    <a:gd name="T7" fmla="*/ 13 h 1727"/>
                    <a:gd name="T8" fmla="*/ 2826 w 2857"/>
                    <a:gd name="T9" fmla="*/ 817 h 1727"/>
                    <a:gd name="T10" fmla="*/ 2844 w 2857"/>
                    <a:gd name="T11" fmla="*/ 831 h 1727"/>
                    <a:gd name="T12" fmla="*/ 2853 w 2857"/>
                    <a:gd name="T13" fmla="*/ 846 h 1727"/>
                    <a:gd name="T14" fmla="*/ 2857 w 2857"/>
                    <a:gd name="T15" fmla="*/ 863 h 1727"/>
                    <a:gd name="T16" fmla="*/ 2853 w 2857"/>
                    <a:gd name="T17" fmla="*/ 880 h 1727"/>
                    <a:gd name="T18" fmla="*/ 2844 w 2857"/>
                    <a:gd name="T19" fmla="*/ 895 h 1727"/>
                    <a:gd name="T20" fmla="*/ 2826 w 2857"/>
                    <a:gd name="T21" fmla="*/ 909 h 1727"/>
                    <a:gd name="T22" fmla="*/ 1486 w 2857"/>
                    <a:gd name="T23" fmla="*/ 1713 h 1727"/>
                    <a:gd name="T24" fmla="*/ 1469 w 2857"/>
                    <a:gd name="T25" fmla="*/ 1721 h 1727"/>
                    <a:gd name="T26" fmla="*/ 1450 w 2857"/>
                    <a:gd name="T27" fmla="*/ 1724 h 1727"/>
                    <a:gd name="T28" fmla="*/ 1428 w 2857"/>
                    <a:gd name="T29" fmla="*/ 1727 h 1727"/>
                    <a:gd name="T30" fmla="*/ 1407 w 2857"/>
                    <a:gd name="T31" fmla="*/ 1724 h 1727"/>
                    <a:gd name="T32" fmla="*/ 1387 w 2857"/>
                    <a:gd name="T33" fmla="*/ 1721 h 1727"/>
                    <a:gd name="T34" fmla="*/ 1371 w 2857"/>
                    <a:gd name="T35" fmla="*/ 1713 h 1727"/>
                    <a:gd name="T36" fmla="*/ 31 w 2857"/>
                    <a:gd name="T37" fmla="*/ 909 h 1727"/>
                    <a:gd name="T38" fmla="*/ 16 w 2857"/>
                    <a:gd name="T39" fmla="*/ 897 h 1727"/>
                    <a:gd name="T40" fmla="*/ 5 w 2857"/>
                    <a:gd name="T41" fmla="*/ 884 h 1727"/>
                    <a:gd name="T42" fmla="*/ 0 w 2857"/>
                    <a:gd name="T43" fmla="*/ 871 h 1727"/>
                    <a:gd name="T44" fmla="*/ 0 w 2857"/>
                    <a:gd name="T45" fmla="*/ 856 h 1727"/>
                    <a:gd name="T46" fmla="*/ 5 w 2857"/>
                    <a:gd name="T47" fmla="*/ 842 h 1727"/>
                    <a:gd name="T48" fmla="*/ 16 w 2857"/>
                    <a:gd name="T49" fmla="*/ 828 h 1727"/>
                    <a:gd name="T50" fmla="*/ 31 w 2857"/>
                    <a:gd name="T51" fmla="*/ 817 h 1727"/>
                    <a:gd name="T52" fmla="*/ 1371 w 2857"/>
                    <a:gd name="T53" fmla="*/ 13 h 1727"/>
                    <a:gd name="T54" fmla="*/ 1387 w 2857"/>
                    <a:gd name="T55" fmla="*/ 6 h 1727"/>
                    <a:gd name="T56" fmla="*/ 1407 w 2857"/>
                    <a:gd name="T57" fmla="*/ 1 h 1727"/>
                    <a:gd name="T58" fmla="*/ 1428 w 2857"/>
                    <a:gd name="T59" fmla="*/ 0 h 1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57" h="1727">
                      <a:moveTo>
                        <a:pt x="1428" y="0"/>
                      </a:moveTo>
                      <a:lnTo>
                        <a:pt x="1450" y="1"/>
                      </a:lnTo>
                      <a:lnTo>
                        <a:pt x="1469" y="6"/>
                      </a:lnTo>
                      <a:lnTo>
                        <a:pt x="1486" y="13"/>
                      </a:lnTo>
                      <a:lnTo>
                        <a:pt x="2826" y="817"/>
                      </a:lnTo>
                      <a:lnTo>
                        <a:pt x="2844" y="831"/>
                      </a:lnTo>
                      <a:lnTo>
                        <a:pt x="2853" y="846"/>
                      </a:lnTo>
                      <a:lnTo>
                        <a:pt x="2857" y="863"/>
                      </a:lnTo>
                      <a:lnTo>
                        <a:pt x="2853" y="880"/>
                      </a:lnTo>
                      <a:lnTo>
                        <a:pt x="2844" y="895"/>
                      </a:lnTo>
                      <a:lnTo>
                        <a:pt x="2826" y="909"/>
                      </a:lnTo>
                      <a:lnTo>
                        <a:pt x="1486" y="1713"/>
                      </a:lnTo>
                      <a:lnTo>
                        <a:pt x="1469" y="1721"/>
                      </a:lnTo>
                      <a:lnTo>
                        <a:pt x="1450" y="1724"/>
                      </a:lnTo>
                      <a:lnTo>
                        <a:pt x="1428" y="1727"/>
                      </a:lnTo>
                      <a:lnTo>
                        <a:pt x="1407" y="1724"/>
                      </a:lnTo>
                      <a:lnTo>
                        <a:pt x="1387" y="1721"/>
                      </a:lnTo>
                      <a:lnTo>
                        <a:pt x="1371" y="1713"/>
                      </a:lnTo>
                      <a:lnTo>
                        <a:pt x="31" y="909"/>
                      </a:lnTo>
                      <a:lnTo>
                        <a:pt x="16" y="897"/>
                      </a:lnTo>
                      <a:lnTo>
                        <a:pt x="5" y="884"/>
                      </a:lnTo>
                      <a:lnTo>
                        <a:pt x="0" y="871"/>
                      </a:lnTo>
                      <a:lnTo>
                        <a:pt x="0" y="856"/>
                      </a:lnTo>
                      <a:lnTo>
                        <a:pt x="5" y="842"/>
                      </a:lnTo>
                      <a:lnTo>
                        <a:pt x="16" y="828"/>
                      </a:lnTo>
                      <a:lnTo>
                        <a:pt x="31" y="817"/>
                      </a:lnTo>
                      <a:lnTo>
                        <a:pt x="1371" y="13"/>
                      </a:lnTo>
                      <a:lnTo>
                        <a:pt x="1387" y="6"/>
                      </a:lnTo>
                      <a:lnTo>
                        <a:pt x="1407" y="1"/>
                      </a:lnTo>
                      <a:lnTo>
                        <a:pt x="1428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2524213" y="4860210"/>
                  <a:ext cx="702079" cy="420390"/>
                </a:xfrm>
                <a:custGeom>
                  <a:avLst/>
                  <a:gdLst>
                    <a:gd name="T0" fmla="*/ 1228 w 2455"/>
                    <a:gd name="T1" fmla="*/ 0 h 1473"/>
                    <a:gd name="T2" fmla="*/ 2455 w 2455"/>
                    <a:gd name="T3" fmla="*/ 736 h 1473"/>
                    <a:gd name="T4" fmla="*/ 1228 w 2455"/>
                    <a:gd name="T5" fmla="*/ 1473 h 1473"/>
                    <a:gd name="T6" fmla="*/ 0 w 2455"/>
                    <a:gd name="T7" fmla="*/ 736 h 1473"/>
                    <a:gd name="T8" fmla="*/ 1228 w 2455"/>
                    <a:gd name="T9" fmla="*/ 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5" h="1473">
                      <a:moveTo>
                        <a:pt x="1228" y="0"/>
                      </a:moveTo>
                      <a:lnTo>
                        <a:pt x="2455" y="736"/>
                      </a:lnTo>
                      <a:lnTo>
                        <a:pt x="1228" y="1473"/>
                      </a:lnTo>
                      <a:lnTo>
                        <a:pt x="0" y="736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EF89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2791603" y="5026078"/>
                  <a:ext cx="326016" cy="148710"/>
                </a:xfrm>
                <a:custGeom>
                  <a:avLst/>
                  <a:gdLst>
                    <a:gd name="T0" fmla="*/ 120 w 1142"/>
                    <a:gd name="T1" fmla="*/ 0 h 516"/>
                    <a:gd name="T2" fmla="*/ 247 w 1142"/>
                    <a:gd name="T3" fmla="*/ 27 h 516"/>
                    <a:gd name="T4" fmla="*/ 371 w 1142"/>
                    <a:gd name="T5" fmla="*/ 57 h 516"/>
                    <a:gd name="T6" fmla="*/ 494 w 1142"/>
                    <a:gd name="T7" fmla="*/ 91 h 516"/>
                    <a:gd name="T8" fmla="*/ 611 w 1142"/>
                    <a:gd name="T9" fmla="*/ 129 h 516"/>
                    <a:gd name="T10" fmla="*/ 726 w 1142"/>
                    <a:gd name="T11" fmla="*/ 172 h 516"/>
                    <a:gd name="T12" fmla="*/ 836 w 1142"/>
                    <a:gd name="T13" fmla="*/ 219 h 516"/>
                    <a:gd name="T14" fmla="*/ 942 w 1142"/>
                    <a:gd name="T15" fmla="*/ 268 h 516"/>
                    <a:gd name="T16" fmla="*/ 1045 w 1142"/>
                    <a:gd name="T17" fmla="*/ 323 h 516"/>
                    <a:gd name="T18" fmla="*/ 1142 w 1142"/>
                    <a:gd name="T19" fmla="*/ 380 h 516"/>
                    <a:gd name="T20" fmla="*/ 914 w 1142"/>
                    <a:gd name="T21" fmla="*/ 516 h 516"/>
                    <a:gd name="T22" fmla="*/ 814 w 1142"/>
                    <a:gd name="T23" fmla="*/ 464 h 516"/>
                    <a:gd name="T24" fmla="*/ 709 w 1142"/>
                    <a:gd name="T25" fmla="*/ 416 h 516"/>
                    <a:gd name="T26" fmla="*/ 600 w 1142"/>
                    <a:gd name="T27" fmla="*/ 372 h 516"/>
                    <a:gd name="T28" fmla="*/ 487 w 1142"/>
                    <a:gd name="T29" fmla="*/ 331 h 516"/>
                    <a:gd name="T30" fmla="*/ 370 w 1142"/>
                    <a:gd name="T31" fmla="*/ 295 h 516"/>
                    <a:gd name="T32" fmla="*/ 251 w 1142"/>
                    <a:gd name="T33" fmla="*/ 264 h 516"/>
                    <a:gd name="T34" fmla="*/ 127 w 1142"/>
                    <a:gd name="T35" fmla="*/ 236 h 516"/>
                    <a:gd name="T36" fmla="*/ 0 w 1142"/>
                    <a:gd name="T37" fmla="*/ 213 h 516"/>
                    <a:gd name="T38" fmla="*/ 34 w 1142"/>
                    <a:gd name="T39" fmla="*/ 109 h 516"/>
                    <a:gd name="T40" fmla="*/ 120 w 1142"/>
                    <a:gd name="T41" fmla="*/ 0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2" h="516">
                      <a:moveTo>
                        <a:pt x="120" y="0"/>
                      </a:moveTo>
                      <a:lnTo>
                        <a:pt x="247" y="27"/>
                      </a:lnTo>
                      <a:lnTo>
                        <a:pt x="371" y="57"/>
                      </a:lnTo>
                      <a:lnTo>
                        <a:pt x="494" y="91"/>
                      </a:lnTo>
                      <a:lnTo>
                        <a:pt x="611" y="129"/>
                      </a:lnTo>
                      <a:lnTo>
                        <a:pt x="726" y="172"/>
                      </a:lnTo>
                      <a:lnTo>
                        <a:pt x="836" y="219"/>
                      </a:lnTo>
                      <a:lnTo>
                        <a:pt x="942" y="268"/>
                      </a:lnTo>
                      <a:lnTo>
                        <a:pt x="1045" y="323"/>
                      </a:lnTo>
                      <a:lnTo>
                        <a:pt x="1142" y="380"/>
                      </a:lnTo>
                      <a:lnTo>
                        <a:pt x="914" y="516"/>
                      </a:lnTo>
                      <a:lnTo>
                        <a:pt x="814" y="464"/>
                      </a:lnTo>
                      <a:lnTo>
                        <a:pt x="709" y="416"/>
                      </a:lnTo>
                      <a:lnTo>
                        <a:pt x="600" y="372"/>
                      </a:lnTo>
                      <a:lnTo>
                        <a:pt x="487" y="331"/>
                      </a:lnTo>
                      <a:lnTo>
                        <a:pt x="370" y="295"/>
                      </a:lnTo>
                      <a:lnTo>
                        <a:pt x="251" y="264"/>
                      </a:lnTo>
                      <a:lnTo>
                        <a:pt x="127" y="236"/>
                      </a:lnTo>
                      <a:lnTo>
                        <a:pt x="0" y="213"/>
                      </a:lnTo>
                      <a:lnTo>
                        <a:pt x="34" y="109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F6DA3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2617155" y="4983181"/>
                  <a:ext cx="591976" cy="178738"/>
                </a:xfrm>
                <a:custGeom>
                  <a:avLst/>
                  <a:gdLst>
                    <a:gd name="T0" fmla="*/ 1597 w 2073"/>
                    <a:gd name="T1" fmla="*/ 0 h 626"/>
                    <a:gd name="T2" fmla="*/ 1626 w 2073"/>
                    <a:gd name="T3" fmla="*/ 1 h 626"/>
                    <a:gd name="T4" fmla="*/ 2073 w 2073"/>
                    <a:gd name="T5" fmla="*/ 270 h 626"/>
                    <a:gd name="T6" fmla="*/ 1957 w 2073"/>
                    <a:gd name="T7" fmla="*/ 251 h 626"/>
                    <a:gd name="T8" fmla="*/ 1840 w 2073"/>
                    <a:gd name="T9" fmla="*/ 239 h 626"/>
                    <a:gd name="T10" fmla="*/ 1719 w 2073"/>
                    <a:gd name="T11" fmla="*/ 231 h 626"/>
                    <a:gd name="T12" fmla="*/ 1597 w 2073"/>
                    <a:gd name="T13" fmla="*/ 228 h 626"/>
                    <a:gd name="T14" fmla="*/ 1473 w 2073"/>
                    <a:gd name="T15" fmla="*/ 231 h 626"/>
                    <a:gd name="T16" fmla="*/ 1350 w 2073"/>
                    <a:gd name="T17" fmla="*/ 239 h 626"/>
                    <a:gd name="T18" fmla="*/ 1229 w 2073"/>
                    <a:gd name="T19" fmla="*/ 253 h 626"/>
                    <a:gd name="T20" fmla="*/ 1112 w 2073"/>
                    <a:gd name="T21" fmla="*/ 271 h 626"/>
                    <a:gd name="T22" fmla="*/ 997 w 2073"/>
                    <a:gd name="T23" fmla="*/ 294 h 626"/>
                    <a:gd name="T24" fmla="*/ 885 w 2073"/>
                    <a:gd name="T25" fmla="*/ 322 h 626"/>
                    <a:gd name="T26" fmla="*/ 776 w 2073"/>
                    <a:gd name="T27" fmla="*/ 353 h 626"/>
                    <a:gd name="T28" fmla="*/ 671 w 2073"/>
                    <a:gd name="T29" fmla="*/ 389 h 626"/>
                    <a:gd name="T30" fmla="*/ 571 w 2073"/>
                    <a:gd name="T31" fmla="*/ 429 h 626"/>
                    <a:gd name="T32" fmla="*/ 474 w 2073"/>
                    <a:gd name="T33" fmla="*/ 473 h 626"/>
                    <a:gd name="T34" fmla="*/ 382 w 2073"/>
                    <a:gd name="T35" fmla="*/ 521 h 626"/>
                    <a:gd name="T36" fmla="*/ 295 w 2073"/>
                    <a:gd name="T37" fmla="*/ 572 h 626"/>
                    <a:gd name="T38" fmla="*/ 213 w 2073"/>
                    <a:gd name="T39" fmla="*/ 626 h 626"/>
                    <a:gd name="T40" fmla="*/ 0 w 2073"/>
                    <a:gd name="T41" fmla="*/ 498 h 626"/>
                    <a:gd name="T42" fmla="*/ 84 w 2073"/>
                    <a:gd name="T43" fmla="*/ 434 h 626"/>
                    <a:gd name="T44" fmla="*/ 175 w 2073"/>
                    <a:gd name="T45" fmla="*/ 375 h 626"/>
                    <a:gd name="T46" fmla="*/ 271 w 2073"/>
                    <a:gd name="T47" fmla="*/ 318 h 626"/>
                    <a:gd name="T48" fmla="*/ 371 w 2073"/>
                    <a:gd name="T49" fmla="*/ 266 h 626"/>
                    <a:gd name="T50" fmla="*/ 476 w 2073"/>
                    <a:gd name="T51" fmla="*/ 219 h 626"/>
                    <a:gd name="T52" fmla="*/ 587 w 2073"/>
                    <a:gd name="T53" fmla="*/ 174 h 626"/>
                    <a:gd name="T54" fmla="*/ 701 w 2073"/>
                    <a:gd name="T55" fmla="*/ 135 h 626"/>
                    <a:gd name="T56" fmla="*/ 820 w 2073"/>
                    <a:gd name="T57" fmla="*/ 100 h 626"/>
                    <a:gd name="T58" fmla="*/ 942 w 2073"/>
                    <a:gd name="T59" fmla="*/ 70 h 626"/>
                    <a:gd name="T60" fmla="*/ 1067 w 2073"/>
                    <a:gd name="T61" fmla="*/ 46 h 626"/>
                    <a:gd name="T62" fmla="*/ 1196 w 2073"/>
                    <a:gd name="T63" fmla="*/ 27 h 626"/>
                    <a:gd name="T64" fmla="*/ 1327 w 2073"/>
                    <a:gd name="T65" fmla="*/ 12 h 626"/>
                    <a:gd name="T66" fmla="*/ 1460 w 2073"/>
                    <a:gd name="T67" fmla="*/ 4 h 626"/>
                    <a:gd name="T68" fmla="*/ 1597 w 2073"/>
                    <a:gd name="T69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73" h="626">
                      <a:moveTo>
                        <a:pt x="1597" y="0"/>
                      </a:moveTo>
                      <a:lnTo>
                        <a:pt x="1626" y="1"/>
                      </a:lnTo>
                      <a:lnTo>
                        <a:pt x="2073" y="270"/>
                      </a:lnTo>
                      <a:lnTo>
                        <a:pt x="1957" y="251"/>
                      </a:lnTo>
                      <a:lnTo>
                        <a:pt x="1840" y="239"/>
                      </a:lnTo>
                      <a:lnTo>
                        <a:pt x="1719" y="231"/>
                      </a:lnTo>
                      <a:lnTo>
                        <a:pt x="1597" y="228"/>
                      </a:lnTo>
                      <a:lnTo>
                        <a:pt x="1473" y="231"/>
                      </a:lnTo>
                      <a:lnTo>
                        <a:pt x="1350" y="239"/>
                      </a:lnTo>
                      <a:lnTo>
                        <a:pt x="1229" y="253"/>
                      </a:lnTo>
                      <a:lnTo>
                        <a:pt x="1112" y="271"/>
                      </a:lnTo>
                      <a:lnTo>
                        <a:pt x="997" y="294"/>
                      </a:lnTo>
                      <a:lnTo>
                        <a:pt x="885" y="322"/>
                      </a:lnTo>
                      <a:lnTo>
                        <a:pt x="776" y="353"/>
                      </a:lnTo>
                      <a:lnTo>
                        <a:pt x="671" y="389"/>
                      </a:lnTo>
                      <a:lnTo>
                        <a:pt x="571" y="429"/>
                      </a:lnTo>
                      <a:lnTo>
                        <a:pt x="474" y="473"/>
                      </a:lnTo>
                      <a:lnTo>
                        <a:pt x="382" y="521"/>
                      </a:lnTo>
                      <a:lnTo>
                        <a:pt x="295" y="572"/>
                      </a:lnTo>
                      <a:lnTo>
                        <a:pt x="213" y="626"/>
                      </a:lnTo>
                      <a:lnTo>
                        <a:pt x="0" y="498"/>
                      </a:lnTo>
                      <a:lnTo>
                        <a:pt x="84" y="434"/>
                      </a:lnTo>
                      <a:lnTo>
                        <a:pt x="175" y="375"/>
                      </a:lnTo>
                      <a:lnTo>
                        <a:pt x="271" y="318"/>
                      </a:lnTo>
                      <a:lnTo>
                        <a:pt x="371" y="266"/>
                      </a:lnTo>
                      <a:lnTo>
                        <a:pt x="476" y="219"/>
                      </a:lnTo>
                      <a:lnTo>
                        <a:pt x="587" y="174"/>
                      </a:lnTo>
                      <a:lnTo>
                        <a:pt x="701" y="135"/>
                      </a:lnTo>
                      <a:lnTo>
                        <a:pt x="820" y="100"/>
                      </a:lnTo>
                      <a:lnTo>
                        <a:pt x="942" y="70"/>
                      </a:lnTo>
                      <a:lnTo>
                        <a:pt x="1067" y="46"/>
                      </a:lnTo>
                      <a:lnTo>
                        <a:pt x="1196" y="27"/>
                      </a:lnTo>
                      <a:lnTo>
                        <a:pt x="1327" y="12"/>
                      </a:lnTo>
                      <a:lnTo>
                        <a:pt x="1460" y="4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6DA37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467017" y="4625706"/>
                <a:ext cx="816471" cy="493315"/>
                <a:chOff x="2467017" y="4625706"/>
                <a:chExt cx="816471" cy="493315"/>
              </a:xfrm>
            </p:grpSpPr>
            <p:sp>
              <p:nvSpPr>
                <p:cNvPr id="27" name="Freeform 11"/>
                <p:cNvSpPr>
                  <a:spLocks/>
                </p:cNvSpPr>
                <p:nvPr/>
              </p:nvSpPr>
              <p:spPr bwMode="auto">
                <a:xfrm>
                  <a:off x="2467017" y="4625706"/>
                  <a:ext cx="816471" cy="493315"/>
                </a:xfrm>
                <a:custGeom>
                  <a:avLst/>
                  <a:gdLst>
                    <a:gd name="T0" fmla="*/ 1428 w 2857"/>
                    <a:gd name="T1" fmla="*/ 0 h 1726"/>
                    <a:gd name="T2" fmla="*/ 1450 w 2857"/>
                    <a:gd name="T3" fmla="*/ 2 h 1726"/>
                    <a:gd name="T4" fmla="*/ 1469 w 2857"/>
                    <a:gd name="T5" fmla="*/ 6 h 1726"/>
                    <a:gd name="T6" fmla="*/ 1486 w 2857"/>
                    <a:gd name="T7" fmla="*/ 14 h 1726"/>
                    <a:gd name="T8" fmla="*/ 2826 w 2857"/>
                    <a:gd name="T9" fmla="*/ 816 h 1726"/>
                    <a:gd name="T10" fmla="*/ 2844 w 2857"/>
                    <a:gd name="T11" fmla="*/ 831 h 1726"/>
                    <a:gd name="T12" fmla="*/ 2853 w 2857"/>
                    <a:gd name="T13" fmla="*/ 847 h 1726"/>
                    <a:gd name="T14" fmla="*/ 2857 w 2857"/>
                    <a:gd name="T15" fmla="*/ 864 h 1726"/>
                    <a:gd name="T16" fmla="*/ 2853 w 2857"/>
                    <a:gd name="T17" fmla="*/ 879 h 1726"/>
                    <a:gd name="T18" fmla="*/ 2844 w 2857"/>
                    <a:gd name="T19" fmla="*/ 895 h 1726"/>
                    <a:gd name="T20" fmla="*/ 2826 w 2857"/>
                    <a:gd name="T21" fmla="*/ 910 h 1726"/>
                    <a:gd name="T22" fmla="*/ 1486 w 2857"/>
                    <a:gd name="T23" fmla="*/ 1712 h 1726"/>
                    <a:gd name="T24" fmla="*/ 1469 w 2857"/>
                    <a:gd name="T25" fmla="*/ 1721 h 1726"/>
                    <a:gd name="T26" fmla="*/ 1450 w 2857"/>
                    <a:gd name="T27" fmla="*/ 1724 h 1726"/>
                    <a:gd name="T28" fmla="*/ 1428 w 2857"/>
                    <a:gd name="T29" fmla="*/ 1726 h 1726"/>
                    <a:gd name="T30" fmla="*/ 1407 w 2857"/>
                    <a:gd name="T31" fmla="*/ 1724 h 1726"/>
                    <a:gd name="T32" fmla="*/ 1387 w 2857"/>
                    <a:gd name="T33" fmla="*/ 1721 h 1726"/>
                    <a:gd name="T34" fmla="*/ 1371 w 2857"/>
                    <a:gd name="T35" fmla="*/ 1712 h 1726"/>
                    <a:gd name="T36" fmla="*/ 31 w 2857"/>
                    <a:gd name="T37" fmla="*/ 910 h 1726"/>
                    <a:gd name="T38" fmla="*/ 16 w 2857"/>
                    <a:gd name="T39" fmla="*/ 897 h 1726"/>
                    <a:gd name="T40" fmla="*/ 5 w 2857"/>
                    <a:gd name="T41" fmla="*/ 884 h 1726"/>
                    <a:gd name="T42" fmla="*/ 0 w 2857"/>
                    <a:gd name="T43" fmla="*/ 870 h 1726"/>
                    <a:gd name="T44" fmla="*/ 0 w 2857"/>
                    <a:gd name="T45" fmla="*/ 856 h 1726"/>
                    <a:gd name="T46" fmla="*/ 5 w 2857"/>
                    <a:gd name="T47" fmla="*/ 842 h 1726"/>
                    <a:gd name="T48" fmla="*/ 16 w 2857"/>
                    <a:gd name="T49" fmla="*/ 829 h 1726"/>
                    <a:gd name="T50" fmla="*/ 31 w 2857"/>
                    <a:gd name="T51" fmla="*/ 816 h 1726"/>
                    <a:gd name="T52" fmla="*/ 1371 w 2857"/>
                    <a:gd name="T53" fmla="*/ 14 h 1726"/>
                    <a:gd name="T54" fmla="*/ 1387 w 2857"/>
                    <a:gd name="T55" fmla="*/ 6 h 1726"/>
                    <a:gd name="T56" fmla="*/ 1407 w 2857"/>
                    <a:gd name="T57" fmla="*/ 2 h 1726"/>
                    <a:gd name="T58" fmla="*/ 1428 w 2857"/>
                    <a:gd name="T59" fmla="*/ 0 h 1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57" h="1726">
                      <a:moveTo>
                        <a:pt x="1428" y="0"/>
                      </a:moveTo>
                      <a:lnTo>
                        <a:pt x="1450" y="2"/>
                      </a:lnTo>
                      <a:lnTo>
                        <a:pt x="1469" y="6"/>
                      </a:lnTo>
                      <a:lnTo>
                        <a:pt x="1486" y="14"/>
                      </a:lnTo>
                      <a:lnTo>
                        <a:pt x="2826" y="816"/>
                      </a:lnTo>
                      <a:lnTo>
                        <a:pt x="2844" y="831"/>
                      </a:lnTo>
                      <a:lnTo>
                        <a:pt x="2853" y="847"/>
                      </a:lnTo>
                      <a:lnTo>
                        <a:pt x="2857" y="864"/>
                      </a:lnTo>
                      <a:lnTo>
                        <a:pt x="2853" y="879"/>
                      </a:lnTo>
                      <a:lnTo>
                        <a:pt x="2844" y="895"/>
                      </a:lnTo>
                      <a:lnTo>
                        <a:pt x="2826" y="910"/>
                      </a:lnTo>
                      <a:lnTo>
                        <a:pt x="1486" y="1712"/>
                      </a:lnTo>
                      <a:lnTo>
                        <a:pt x="1469" y="1721"/>
                      </a:lnTo>
                      <a:lnTo>
                        <a:pt x="1450" y="1724"/>
                      </a:lnTo>
                      <a:lnTo>
                        <a:pt x="1428" y="1726"/>
                      </a:lnTo>
                      <a:lnTo>
                        <a:pt x="1407" y="1724"/>
                      </a:lnTo>
                      <a:lnTo>
                        <a:pt x="1387" y="1721"/>
                      </a:lnTo>
                      <a:lnTo>
                        <a:pt x="1371" y="1712"/>
                      </a:lnTo>
                      <a:lnTo>
                        <a:pt x="31" y="910"/>
                      </a:lnTo>
                      <a:lnTo>
                        <a:pt x="16" y="897"/>
                      </a:lnTo>
                      <a:lnTo>
                        <a:pt x="5" y="884"/>
                      </a:lnTo>
                      <a:lnTo>
                        <a:pt x="0" y="870"/>
                      </a:lnTo>
                      <a:lnTo>
                        <a:pt x="0" y="856"/>
                      </a:lnTo>
                      <a:lnTo>
                        <a:pt x="5" y="842"/>
                      </a:lnTo>
                      <a:lnTo>
                        <a:pt x="16" y="829"/>
                      </a:lnTo>
                      <a:lnTo>
                        <a:pt x="31" y="816"/>
                      </a:lnTo>
                      <a:lnTo>
                        <a:pt x="1371" y="14"/>
                      </a:lnTo>
                      <a:lnTo>
                        <a:pt x="1387" y="6"/>
                      </a:lnTo>
                      <a:lnTo>
                        <a:pt x="1407" y="2"/>
                      </a:lnTo>
                      <a:lnTo>
                        <a:pt x="1428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2"/>
                <p:cNvSpPr>
                  <a:spLocks/>
                </p:cNvSpPr>
                <p:nvPr/>
              </p:nvSpPr>
              <p:spPr bwMode="auto">
                <a:xfrm>
                  <a:off x="2524213" y="4661455"/>
                  <a:ext cx="702079" cy="421820"/>
                </a:xfrm>
                <a:custGeom>
                  <a:avLst/>
                  <a:gdLst>
                    <a:gd name="T0" fmla="*/ 1228 w 2455"/>
                    <a:gd name="T1" fmla="*/ 0 h 1474"/>
                    <a:gd name="T2" fmla="*/ 2455 w 2455"/>
                    <a:gd name="T3" fmla="*/ 736 h 1474"/>
                    <a:gd name="T4" fmla="*/ 1228 w 2455"/>
                    <a:gd name="T5" fmla="*/ 1474 h 1474"/>
                    <a:gd name="T6" fmla="*/ 0 w 2455"/>
                    <a:gd name="T7" fmla="*/ 736 h 1474"/>
                    <a:gd name="T8" fmla="*/ 1228 w 2455"/>
                    <a:gd name="T9" fmla="*/ 0 h 1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5" h="1474">
                      <a:moveTo>
                        <a:pt x="1228" y="0"/>
                      </a:moveTo>
                      <a:lnTo>
                        <a:pt x="2455" y="736"/>
                      </a:lnTo>
                      <a:lnTo>
                        <a:pt x="1228" y="1474"/>
                      </a:lnTo>
                      <a:lnTo>
                        <a:pt x="0" y="736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AAD04B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4"/>
                <p:cNvSpPr>
                  <a:spLocks/>
                </p:cNvSpPr>
                <p:nvPr/>
              </p:nvSpPr>
              <p:spPr bwMode="auto">
                <a:xfrm>
                  <a:off x="2707240" y="4768697"/>
                  <a:ext cx="431829" cy="264531"/>
                </a:xfrm>
                <a:custGeom>
                  <a:avLst/>
                  <a:gdLst>
                    <a:gd name="T0" fmla="*/ 1213 w 1513"/>
                    <a:gd name="T1" fmla="*/ 0 h 923"/>
                    <a:gd name="T2" fmla="*/ 1513 w 1513"/>
                    <a:gd name="T3" fmla="*/ 180 h 923"/>
                    <a:gd name="T4" fmla="*/ 295 w 1513"/>
                    <a:gd name="T5" fmla="*/ 923 h 923"/>
                    <a:gd name="T6" fmla="*/ 0 w 1513"/>
                    <a:gd name="T7" fmla="*/ 745 h 923"/>
                    <a:gd name="T8" fmla="*/ 1213 w 1513"/>
                    <a:gd name="T9" fmla="*/ 0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3" h="923">
                      <a:moveTo>
                        <a:pt x="1213" y="0"/>
                      </a:moveTo>
                      <a:lnTo>
                        <a:pt x="1513" y="180"/>
                      </a:lnTo>
                      <a:lnTo>
                        <a:pt x="295" y="923"/>
                      </a:lnTo>
                      <a:lnTo>
                        <a:pt x="0" y="745"/>
                      </a:lnTo>
                      <a:lnTo>
                        <a:pt x="1213" y="0"/>
                      </a:lnTo>
                      <a:close/>
                    </a:path>
                  </a:pathLst>
                </a:custGeom>
                <a:solidFill>
                  <a:srgbClr val="4BA6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467017" y="4426951"/>
                <a:ext cx="816471" cy="527632"/>
                <a:chOff x="2467017" y="4426951"/>
                <a:chExt cx="816471" cy="527632"/>
              </a:xfrm>
            </p:grpSpPr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2575689" y="4691482"/>
                  <a:ext cx="436119" cy="263101"/>
                </a:xfrm>
                <a:custGeom>
                  <a:avLst/>
                  <a:gdLst>
                    <a:gd name="T0" fmla="*/ 1227 w 1528"/>
                    <a:gd name="T1" fmla="*/ 0 h 916"/>
                    <a:gd name="T2" fmla="*/ 1528 w 1528"/>
                    <a:gd name="T3" fmla="*/ 180 h 916"/>
                    <a:gd name="T4" fmla="*/ 299 w 1528"/>
                    <a:gd name="T5" fmla="*/ 916 h 916"/>
                    <a:gd name="T6" fmla="*/ 0 w 1528"/>
                    <a:gd name="T7" fmla="*/ 736 h 916"/>
                    <a:gd name="T8" fmla="*/ 1227 w 1528"/>
                    <a:gd name="T9" fmla="*/ 0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8" h="916">
                      <a:moveTo>
                        <a:pt x="1227" y="0"/>
                      </a:moveTo>
                      <a:lnTo>
                        <a:pt x="1528" y="180"/>
                      </a:lnTo>
                      <a:lnTo>
                        <a:pt x="299" y="916"/>
                      </a:lnTo>
                      <a:lnTo>
                        <a:pt x="0" y="736"/>
                      </a:lnTo>
                      <a:lnTo>
                        <a:pt x="1227" y="0"/>
                      </a:lnTo>
                      <a:close/>
                    </a:path>
                  </a:pathLst>
                </a:custGeom>
                <a:solidFill>
                  <a:srgbClr val="4BA6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/>
                <p:cNvSpPr>
                  <a:spLocks/>
                </p:cNvSpPr>
                <p:nvPr/>
              </p:nvSpPr>
              <p:spPr bwMode="auto">
                <a:xfrm>
                  <a:off x="2742987" y="4708641"/>
                  <a:ext cx="403230" cy="243083"/>
                </a:xfrm>
                <a:custGeom>
                  <a:avLst/>
                  <a:gdLst>
                    <a:gd name="T0" fmla="*/ 184 w 1412"/>
                    <a:gd name="T1" fmla="*/ 0 h 847"/>
                    <a:gd name="T2" fmla="*/ 1412 w 1412"/>
                    <a:gd name="T3" fmla="*/ 737 h 847"/>
                    <a:gd name="T4" fmla="*/ 1227 w 1412"/>
                    <a:gd name="T5" fmla="*/ 847 h 847"/>
                    <a:gd name="T6" fmla="*/ 0 w 1412"/>
                    <a:gd name="T7" fmla="*/ 111 h 847"/>
                    <a:gd name="T8" fmla="*/ 184 w 1412"/>
                    <a:gd name="T9" fmla="*/ 0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2" h="847">
                      <a:moveTo>
                        <a:pt x="184" y="0"/>
                      </a:moveTo>
                      <a:lnTo>
                        <a:pt x="1412" y="737"/>
                      </a:lnTo>
                      <a:lnTo>
                        <a:pt x="1227" y="847"/>
                      </a:lnTo>
                      <a:lnTo>
                        <a:pt x="0" y="111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4BA635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/>
                <p:cNvSpPr>
                  <a:spLocks/>
                </p:cNvSpPr>
                <p:nvPr/>
              </p:nvSpPr>
              <p:spPr bwMode="auto">
                <a:xfrm>
                  <a:off x="2467017" y="4426951"/>
                  <a:ext cx="816471" cy="493315"/>
                </a:xfrm>
                <a:custGeom>
                  <a:avLst/>
                  <a:gdLst>
                    <a:gd name="T0" fmla="*/ 1428 w 2857"/>
                    <a:gd name="T1" fmla="*/ 0 h 1725"/>
                    <a:gd name="T2" fmla="*/ 1450 w 2857"/>
                    <a:gd name="T3" fmla="*/ 1 h 1725"/>
                    <a:gd name="T4" fmla="*/ 1469 w 2857"/>
                    <a:gd name="T5" fmla="*/ 4 h 1725"/>
                    <a:gd name="T6" fmla="*/ 1486 w 2857"/>
                    <a:gd name="T7" fmla="*/ 12 h 1725"/>
                    <a:gd name="T8" fmla="*/ 2826 w 2857"/>
                    <a:gd name="T9" fmla="*/ 816 h 1725"/>
                    <a:gd name="T10" fmla="*/ 2844 w 2857"/>
                    <a:gd name="T11" fmla="*/ 830 h 1725"/>
                    <a:gd name="T12" fmla="*/ 2853 w 2857"/>
                    <a:gd name="T13" fmla="*/ 846 h 1725"/>
                    <a:gd name="T14" fmla="*/ 2857 w 2857"/>
                    <a:gd name="T15" fmla="*/ 862 h 1725"/>
                    <a:gd name="T16" fmla="*/ 2853 w 2857"/>
                    <a:gd name="T17" fmla="*/ 879 h 1725"/>
                    <a:gd name="T18" fmla="*/ 2844 w 2857"/>
                    <a:gd name="T19" fmla="*/ 894 h 1725"/>
                    <a:gd name="T20" fmla="*/ 2826 w 2857"/>
                    <a:gd name="T21" fmla="*/ 908 h 1725"/>
                    <a:gd name="T22" fmla="*/ 1486 w 2857"/>
                    <a:gd name="T23" fmla="*/ 1712 h 1725"/>
                    <a:gd name="T24" fmla="*/ 1469 w 2857"/>
                    <a:gd name="T25" fmla="*/ 1719 h 1725"/>
                    <a:gd name="T26" fmla="*/ 1450 w 2857"/>
                    <a:gd name="T27" fmla="*/ 1724 h 1725"/>
                    <a:gd name="T28" fmla="*/ 1428 w 2857"/>
                    <a:gd name="T29" fmla="*/ 1725 h 1725"/>
                    <a:gd name="T30" fmla="*/ 1407 w 2857"/>
                    <a:gd name="T31" fmla="*/ 1724 h 1725"/>
                    <a:gd name="T32" fmla="*/ 1387 w 2857"/>
                    <a:gd name="T33" fmla="*/ 1719 h 1725"/>
                    <a:gd name="T34" fmla="*/ 1371 w 2857"/>
                    <a:gd name="T35" fmla="*/ 1712 h 1725"/>
                    <a:gd name="T36" fmla="*/ 31 w 2857"/>
                    <a:gd name="T37" fmla="*/ 908 h 1725"/>
                    <a:gd name="T38" fmla="*/ 16 w 2857"/>
                    <a:gd name="T39" fmla="*/ 897 h 1725"/>
                    <a:gd name="T40" fmla="*/ 5 w 2857"/>
                    <a:gd name="T41" fmla="*/ 883 h 1725"/>
                    <a:gd name="T42" fmla="*/ 0 w 2857"/>
                    <a:gd name="T43" fmla="*/ 869 h 1725"/>
                    <a:gd name="T44" fmla="*/ 0 w 2857"/>
                    <a:gd name="T45" fmla="*/ 854 h 1725"/>
                    <a:gd name="T46" fmla="*/ 5 w 2857"/>
                    <a:gd name="T47" fmla="*/ 841 h 1725"/>
                    <a:gd name="T48" fmla="*/ 16 w 2857"/>
                    <a:gd name="T49" fmla="*/ 828 h 1725"/>
                    <a:gd name="T50" fmla="*/ 31 w 2857"/>
                    <a:gd name="T51" fmla="*/ 816 h 1725"/>
                    <a:gd name="T52" fmla="*/ 1371 w 2857"/>
                    <a:gd name="T53" fmla="*/ 12 h 1725"/>
                    <a:gd name="T54" fmla="*/ 1387 w 2857"/>
                    <a:gd name="T55" fmla="*/ 4 h 1725"/>
                    <a:gd name="T56" fmla="*/ 1407 w 2857"/>
                    <a:gd name="T57" fmla="*/ 1 h 1725"/>
                    <a:gd name="T58" fmla="*/ 1428 w 2857"/>
                    <a:gd name="T59" fmla="*/ 0 h 1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857" h="1725">
                      <a:moveTo>
                        <a:pt x="1428" y="0"/>
                      </a:moveTo>
                      <a:lnTo>
                        <a:pt x="1450" y="1"/>
                      </a:lnTo>
                      <a:lnTo>
                        <a:pt x="1469" y="4"/>
                      </a:lnTo>
                      <a:lnTo>
                        <a:pt x="1486" y="12"/>
                      </a:lnTo>
                      <a:lnTo>
                        <a:pt x="2826" y="816"/>
                      </a:lnTo>
                      <a:lnTo>
                        <a:pt x="2844" y="830"/>
                      </a:lnTo>
                      <a:lnTo>
                        <a:pt x="2853" y="846"/>
                      </a:lnTo>
                      <a:lnTo>
                        <a:pt x="2857" y="862"/>
                      </a:lnTo>
                      <a:lnTo>
                        <a:pt x="2853" y="879"/>
                      </a:lnTo>
                      <a:lnTo>
                        <a:pt x="2844" y="894"/>
                      </a:lnTo>
                      <a:lnTo>
                        <a:pt x="2826" y="908"/>
                      </a:lnTo>
                      <a:lnTo>
                        <a:pt x="1486" y="1712"/>
                      </a:lnTo>
                      <a:lnTo>
                        <a:pt x="1469" y="1719"/>
                      </a:lnTo>
                      <a:lnTo>
                        <a:pt x="1450" y="1724"/>
                      </a:lnTo>
                      <a:lnTo>
                        <a:pt x="1428" y="1725"/>
                      </a:lnTo>
                      <a:lnTo>
                        <a:pt x="1407" y="1724"/>
                      </a:lnTo>
                      <a:lnTo>
                        <a:pt x="1387" y="1719"/>
                      </a:lnTo>
                      <a:lnTo>
                        <a:pt x="1371" y="1712"/>
                      </a:lnTo>
                      <a:lnTo>
                        <a:pt x="31" y="908"/>
                      </a:lnTo>
                      <a:lnTo>
                        <a:pt x="16" y="897"/>
                      </a:lnTo>
                      <a:lnTo>
                        <a:pt x="5" y="883"/>
                      </a:lnTo>
                      <a:lnTo>
                        <a:pt x="0" y="869"/>
                      </a:lnTo>
                      <a:lnTo>
                        <a:pt x="0" y="854"/>
                      </a:lnTo>
                      <a:lnTo>
                        <a:pt x="5" y="841"/>
                      </a:lnTo>
                      <a:lnTo>
                        <a:pt x="16" y="828"/>
                      </a:lnTo>
                      <a:lnTo>
                        <a:pt x="31" y="816"/>
                      </a:lnTo>
                      <a:lnTo>
                        <a:pt x="1371" y="12"/>
                      </a:lnTo>
                      <a:lnTo>
                        <a:pt x="1387" y="4"/>
                      </a:lnTo>
                      <a:lnTo>
                        <a:pt x="1407" y="1"/>
                      </a:lnTo>
                      <a:lnTo>
                        <a:pt x="1428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/>
                <p:cNvSpPr>
                  <a:spLocks/>
                </p:cNvSpPr>
                <p:nvPr/>
              </p:nvSpPr>
              <p:spPr bwMode="auto">
                <a:xfrm>
                  <a:off x="2524213" y="4462698"/>
                  <a:ext cx="702079" cy="421820"/>
                </a:xfrm>
                <a:custGeom>
                  <a:avLst/>
                  <a:gdLst>
                    <a:gd name="T0" fmla="*/ 1228 w 2455"/>
                    <a:gd name="T1" fmla="*/ 0 h 1473"/>
                    <a:gd name="T2" fmla="*/ 2455 w 2455"/>
                    <a:gd name="T3" fmla="*/ 737 h 1473"/>
                    <a:gd name="T4" fmla="*/ 1228 w 2455"/>
                    <a:gd name="T5" fmla="*/ 1473 h 1473"/>
                    <a:gd name="T6" fmla="*/ 0 w 2455"/>
                    <a:gd name="T7" fmla="*/ 737 h 1473"/>
                    <a:gd name="T8" fmla="*/ 1228 w 2455"/>
                    <a:gd name="T9" fmla="*/ 0 h 1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5" h="1473">
                      <a:moveTo>
                        <a:pt x="1228" y="0"/>
                      </a:moveTo>
                      <a:lnTo>
                        <a:pt x="2455" y="737"/>
                      </a:lnTo>
                      <a:lnTo>
                        <a:pt x="1228" y="1473"/>
                      </a:lnTo>
                      <a:lnTo>
                        <a:pt x="0" y="737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rgbClr val="8ED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/>
                <p:cNvSpPr>
                  <a:spLocks/>
                </p:cNvSpPr>
                <p:nvPr/>
              </p:nvSpPr>
              <p:spPr bwMode="auto">
                <a:xfrm>
                  <a:off x="2791603" y="4462698"/>
                  <a:ext cx="434689" cy="363194"/>
                </a:xfrm>
                <a:custGeom>
                  <a:avLst/>
                  <a:gdLst>
                    <a:gd name="T0" fmla="*/ 290 w 1517"/>
                    <a:gd name="T1" fmla="*/ 0 h 1271"/>
                    <a:gd name="T2" fmla="*/ 1517 w 1517"/>
                    <a:gd name="T3" fmla="*/ 737 h 1271"/>
                    <a:gd name="T4" fmla="*/ 627 w 1517"/>
                    <a:gd name="T5" fmla="*/ 1271 h 1271"/>
                    <a:gd name="T6" fmla="*/ 603 w 1517"/>
                    <a:gd name="T7" fmla="*/ 1241 h 1271"/>
                    <a:gd name="T8" fmla="*/ 586 w 1517"/>
                    <a:gd name="T9" fmla="*/ 1212 h 1271"/>
                    <a:gd name="T10" fmla="*/ 577 w 1517"/>
                    <a:gd name="T11" fmla="*/ 1182 h 1271"/>
                    <a:gd name="T12" fmla="*/ 572 w 1517"/>
                    <a:gd name="T13" fmla="*/ 1151 h 1271"/>
                    <a:gd name="T14" fmla="*/ 572 w 1517"/>
                    <a:gd name="T15" fmla="*/ 1120 h 1271"/>
                    <a:gd name="T16" fmla="*/ 574 w 1517"/>
                    <a:gd name="T17" fmla="*/ 1090 h 1271"/>
                    <a:gd name="T18" fmla="*/ 580 w 1517"/>
                    <a:gd name="T19" fmla="*/ 1058 h 1271"/>
                    <a:gd name="T20" fmla="*/ 587 w 1517"/>
                    <a:gd name="T21" fmla="*/ 1027 h 1271"/>
                    <a:gd name="T22" fmla="*/ 595 w 1517"/>
                    <a:gd name="T23" fmla="*/ 995 h 1271"/>
                    <a:gd name="T24" fmla="*/ 601 w 1517"/>
                    <a:gd name="T25" fmla="*/ 964 h 1271"/>
                    <a:gd name="T26" fmla="*/ 606 w 1517"/>
                    <a:gd name="T27" fmla="*/ 932 h 1271"/>
                    <a:gd name="T28" fmla="*/ 608 w 1517"/>
                    <a:gd name="T29" fmla="*/ 901 h 1271"/>
                    <a:gd name="T30" fmla="*/ 606 w 1517"/>
                    <a:gd name="T31" fmla="*/ 871 h 1271"/>
                    <a:gd name="T32" fmla="*/ 600 w 1517"/>
                    <a:gd name="T33" fmla="*/ 839 h 1271"/>
                    <a:gd name="T34" fmla="*/ 590 w 1517"/>
                    <a:gd name="T35" fmla="*/ 819 h 1271"/>
                    <a:gd name="T36" fmla="*/ 574 w 1517"/>
                    <a:gd name="T37" fmla="*/ 797 h 1271"/>
                    <a:gd name="T38" fmla="*/ 556 w 1517"/>
                    <a:gd name="T39" fmla="*/ 776 h 1271"/>
                    <a:gd name="T40" fmla="*/ 532 w 1517"/>
                    <a:gd name="T41" fmla="*/ 754 h 1271"/>
                    <a:gd name="T42" fmla="*/ 515 w 1517"/>
                    <a:gd name="T43" fmla="*/ 737 h 1271"/>
                    <a:gd name="T44" fmla="*/ 498 w 1517"/>
                    <a:gd name="T45" fmla="*/ 718 h 1271"/>
                    <a:gd name="T46" fmla="*/ 483 w 1517"/>
                    <a:gd name="T47" fmla="*/ 700 h 1271"/>
                    <a:gd name="T48" fmla="*/ 471 w 1517"/>
                    <a:gd name="T49" fmla="*/ 681 h 1271"/>
                    <a:gd name="T50" fmla="*/ 465 w 1517"/>
                    <a:gd name="T51" fmla="*/ 660 h 1271"/>
                    <a:gd name="T52" fmla="*/ 465 w 1517"/>
                    <a:gd name="T53" fmla="*/ 639 h 1271"/>
                    <a:gd name="T54" fmla="*/ 470 w 1517"/>
                    <a:gd name="T55" fmla="*/ 617 h 1271"/>
                    <a:gd name="T56" fmla="*/ 479 w 1517"/>
                    <a:gd name="T57" fmla="*/ 596 h 1271"/>
                    <a:gd name="T58" fmla="*/ 490 w 1517"/>
                    <a:gd name="T59" fmla="*/ 575 h 1271"/>
                    <a:gd name="T60" fmla="*/ 502 w 1517"/>
                    <a:gd name="T61" fmla="*/ 554 h 1271"/>
                    <a:gd name="T62" fmla="*/ 511 w 1517"/>
                    <a:gd name="T63" fmla="*/ 533 h 1271"/>
                    <a:gd name="T64" fmla="*/ 519 w 1517"/>
                    <a:gd name="T65" fmla="*/ 512 h 1271"/>
                    <a:gd name="T66" fmla="*/ 521 w 1517"/>
                    <a:gd name="T67" fmla="*/ 490 h 1271"/>
                    <a:gd name="T68" fmla="*/ 517 w 1517"/>
                    <a:gd name="T69" fmla="*/ 467 h 1271"/>
                    <a:gd name="T70" fmla="*/ 503 w 1517"/>
                    <a:gd name="T71" fmla="*/ 439 h 1271"/>
                    <a:gd name="T72" fmla="*/ 482 w 1517"/>
                    <a:gd name="T73" fmla="*/ 410 h 1271"/>
                    <a:gd name="T74" fmla="*/ 454 w 1517"/>
                    <a:gd name="T75" fmla="*/ 384 h 1271"/>
                    <a:gd name="T76" fmla="*/ 422 w 1517"/>
                    <a:gd name="T77" fmla="*/ 357 h 1271"/>
                    <a:gd name="T78" fmla="*/ 384 w 1517"/>
                    <a:gd name="T79" fmla="*/ 332 h 1271"/>
                    <a:gd name="T80" fmla="*/ 344 w 1517"/>
                    <a:gd name="T81" fmla="*/ 306 h 1271"/>
                    <a:gd name="T82" fmla="*/ 301 w 1517"/>
                    <a:gd name="T83" fmla="*/ 283 h 1271"/>
                    <a:gd name="T84" fmla="*/ 257 w 1517"/>
                    <a:gd name="T85" fmla="*/ 261 h 1271"/>
                    <a:gd name="T86" fmla="*/ 213 w 1517"/>
                    <a:gd name="T87" fmla="*/ 242 h 1271"/>
                    <a:gd name="T88" fmla="*/ 170 w 1517"/>
                    <a:gd name="T89" fmla="*/ 223 h 1271"/>
                    <a:gd name="T90" fmla="*/ 128 w 1517"/>
                    <a:gd name="T91" fmla="*/ 207 h 1271"/>
                    <a:gd name="T92" fmla="*/ 91 w 1517"/>
                    <a:gd name="T93" fmla="*/ 192 h 1271"/>
                    <a:gd name="T94" fmla="*/ 78 w 1517"/>
                    <a:gd name="T95" fmla="*/ 190 h 1271"/>
                    <a:gd name="T96" fmla="*/ 63 w 1517"/>
                    <a:gd name="T97" fmla="*/ 186 h 1271"/>
                    <a:gd name="T98" fmla="*/ 43 w 1517"/>
                    <a:gd name="T99" fmla="*/ 183 h 1271"/>
                    <a:gd name="T100" fmla="*/ 22 w 1517"/>
                    <a:gd name="T101" fmla="*/ 178 h 1271"/>
                    <a:gd name="T102" fmla="*/ 0 w 1517"/>
                    <a:gd name="T103" fmla="*/ 174 h 1271"/>
                    <a:gd name="T104" fmla="*/ 290 w 1517"/>
                    <a:gd name="T105" fmla="*/ 0 h 1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17" h="1271">
                      <a:moveTo>
                        <a:pt x="290" y="0"/>
                      </a:moveTo>
                      <a:lnTo>
                        <a:pt x="1517" y="737"/>
                      </a:lnTo>
                      <a:lnTo>
                        <a:pt x="627" y="1271"/>
                      </a:lnTo>
                      <a:lnTo>
                        <a:pt x="603" y="1241"/>
                      </a:lnTo>
                      <a:lnTo>
                        <a:pt x="586" y="1212"/>
                      </a:lnTo>
                      <a:lnTo>
                        <a:pt x="577" y="1182"/>
                      </a:lnTo>
                      <a:lnTo>
                        <a:pt x="572" y="1151"/>
                      </a:lnTo>
                      <a:lnTo>
                        <a:pt x="572" y="1120"/>
                      </a:lnTo>
                      <a:lnTo>
                        <a:pt x="574" y="1090"/>
                      </a:lnTo>
                      <a:lnTo>
                        <a:pt x="580" y="1058"/>
                      </a:lnTo>
                      <a:lnTo>
                        <a:pt x="587" y="1027"/>
                      </a:lnTo>
                      <a:lnTo>
                        <a:pt x="595" y="995"/>
                      </a:lnTo>
                      <a:lnTo>
                        <a:pt x="601" y="964"/>
                      </a:lnTo>
                      <a:lnTo>
                        <a:pt x="606" y="932"/>
                      </a:lnTo>
                      <a:lnTo>
                        <a:pt x="608" y="901"/>
                      </a:lnTo>
                      <a:lnTo>
                        <a:pt x="606" y="871"/>
                      </a:lnTo>
                      <a:lnTo>
                        <a:pt x="600" y="839"/>
                      </a:lnTo>
                      <a:lnTo>
                        <a:pt x="590" y="819"/>
                      </a:lnTo>
                      <a:lnTo>
                        <a:pt x="574" y="797"/>
                      </a:lnTo>
                      <a:lnTo>
                        <a:pt x="556" y="776"/>
                      </a:lnTo>
                      <a:lnTo>
                        <a:pt x="532" y="754"/>
                      </a:lnTo>
                      <a:lnTo>
                        <a:pt x="515" y="737"/>
                      </a:lnTo>
                      <a:lnTo>
                        <a:pt x="498" y="718"/>
                      </a:lnTo>
                      <a:lnTo>
                        <a:pt x="483" y="700"/>
                      </a:lnTo>
                      <a:lnTo>
                        <a:pt x="471" y="681"/>
                      </a:lnTo>
                      <a:lnTo>
                        <a:pt x="465" y="660"/>
                      </a:lnTo>
                      <a:lnTo>
                        <a:pt x="465" y="639"/>
                      </a:lnTo>
                      <a:lnTo>
                        <a:pt x="470" y="617"/>
                      </a:lnTo>
                      <a:lnTo>
                        <a:pt x="479" y="596"/>
                      </a:lnTo>
                      <a:lnTo>
                        <a:pt x="490" y="575"/>
                      </a:lnTo>
                      <a:lnTo>
                        <a:pt x="502" y="554"/>
                      </a:lnTo>
                      <a:lnTo>
                        <a:pt x="511" y="533"/>
                      </a:lnTo>
                      <a:lnTo>
                        <a:pt x="519" y="512"/>
                      </a:lnTo>
                      <a:lnTo>
                        <a:pt x="521" y="490"/>
                      </a:lnTo>
                      <a:lnTo>
                        <a:pt x="517" y="467"/>
                      </a:lnTo>
                      <a:lnTo>
                        <a:pt x="503" y="439"/>
                      </a:lnTo>
                      <a:lnTo>
                        <a:pt x="482" y="410"/>
                      </a:lnTo>
                      <a:lnTo>
                        <a:pt x="454" y="384"/>
                      </a:lnTo>
                      <a:lnTo>
                        <a:pt x="422" y="357"/>
                      </a:lnTo>
                      <a:lnTo>
                        <a:pt x="384" y="332"/>
                      </a:lnTo>
                      <a:lnTo>
                        <a:pt x="344" y="306"/>
                      </a:lnTo>
                      <a:lnTo>
                        <a:pt x="301" y="283"/>
                      </a:lnTo>
                      <a:lnTo>
                        <a:pt x="257" y="261"/>
                      </a:lnTo>
                      <a:lnTo>
                        <a:pt x="213" y="242"/>
                      </a:lnTo>
                      <a:lnTo>
                        <a:pt x="170" y="223"/>
                      </a:lnTo>
                      <a:lnTo>
                        <a:pt x="128" y="207"/>
                      </a:lnTo>
                      <a:lnTo>
                        <a:pt x="91" y="192"/>
                      </a:lnTo>
                      <a:lnTo>
                        <a:pt x="78" y="190"/>
                      </a:lnTo>
                      <a:lnTo>
                        <a:pt x="63" y="186"/>
                      </a:lnTo>
                      <a:lnTo>
                        <a:pt x="43" y="183"/>
                      </a:lnTo>
                      <a:lnTo>
                        <a:pt x="22" y="178"/>
                      </a:lnTo>
                      <a:lnTo>
                        <a:pt x="0" y="174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rgbClr val="377A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/>
                <p:cNvSpPr>
                  <a:spLocks/>
                </p:cNvSpPr>
                <p:nvPr/>
              </p:nvSpPr>
              <p:spPr bwMode="auto">
                <a:xfrm>
                  <a:off x="2764435" y="4605688"/>
                  <a:ext cx="55766" cy="37177"/>
                </a:xfrm>
                <a:custGeom>
                  <a:avLst/>
                  <a:gdLst>
                    <a:gd name="T0" fmla="*/ 100 w 197"/>
                    <a:gd name="T1" fmla="*/ 0 h 131"/>
                    <a:gd name="T2" fmla="*/ 126 w 197"/>
                    <a:gd name="T3" fmla="*/ 3 h 131"/>
                    <a:gd name="T4" fmla="*/ 149 w 197"/>
                    <a:gd name="T5" fmla="*/ 9 h 131"/>
                    <a:gd name="T6" fmla="*/ 168 w 197"/>
                    <a:gd name="T7" fmla="*/ 19 h 131"/>
                    <a:gd name="T8" fmla="*/ 183 w 197"/>
                    <a:gd name="T9" fmla="*/ 32 h 131"/>
                    <a:gd name="T10" fmla="*/ 194 w 197"/>
                    <a:gd name="T11" fmla="*/ 47 h 131"/>
                    <a:gd name="T12" fmla="*/ 197 w 197"/>
                    <a:gd name="T13" fmla="*/ 64 h 131"/>
                    <a:gd name="T14" fmla="*/ 195 w 197"/>
                    <a:gd name="T15" fmla="*/ 82 h 131"/>
                    <a:gd name="T16" fmla="*/ 185 w 197"/>
                    <a:gd name="T17" fmla="*/ 99 h 131"/>
                    <a:gd name="T18" fmla="*/ 169 w 197"/>
                    <a:gd name="T19" fmla="*/ 112 h 131"/>
                    <a:gd name="T20" fmla="*/ 148 w 197"/>
                    <a:gd name="T21" fmla="*/ 123 h 131"/>
                    <a:gd name="T22" fmla="*/ 123 w 197"/>
                    <a:gd name="T23" fmla="*/ 129 h 131"/>
                    <a:gd name="T24" fmla="*/ 96 w 197"/>
                    <a:gd name="T25" fmla="*/ 131 h 131"/>
                    <a:gd name="T26" fmla="*/ 69 w 197"/>
                    <a:gd name="T27" fmla="*/ 128 h 131"/>
                    <a:gd name="T28" fmla="*/ 45 w 197"/>
                    <a:gd name="T29" fmla="*/ 121 h 131"/>
                    <a:gd name="T30" fmla="*/ 26 w 197"/>
                    <a:gd name="T31" fmla="*/ 110 h 131"/>
                    <a:gd name="T32" fmla="*/ 11 w 197"/>
                    <a:gd name="T33" fmla="*/ 95 h 131"/>
                    <a:gd name="T34" fmla="*/ 1 w 197"/>
                    <a:gd name="T35" fmla="*/ 78 h 131"/>
                    <a:gd name="T36" fmla="*/ 0 w 197"/>
                    <a:gd name="T37" fmla="*/ 61 h 131"/>
                    <a:gd name="T38" fmla="*/ 5 w 197"/>
                    <a:gd name="T39" fmla="*/ 44 h 131"/>
                    <a:gd name="T40" fmla="*/ 16 w 197"/>
                    <a:gd name="T41" fmla="*/ 30 h 131"/>
                    <a:gd name="T42" fmla="*/ 33 w 197"/>
                    <a:gd name="T43" fmla="*/ 17 h 131"/>
                    <a:gd name="T44" fmla="*/ 52 w 197"/>
                    <a:gd name="T45" fmla="*/ 8 h 131"/>
                    <a:gd name="T46" fmla="*/ 75 w 197"/>
                    <a:gd name="T47" fmla="*/ 2 h 131"/>
                    <a:gd name="T48" fmla="*/ 100 w 197"/>
                    <a:gd name="T4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7" h="131">
                      <a:moveTo>
                        <a:pt x="100" y="0"/>
                      </a:moveTo>
                      <a:lnTo>
                        <a:pt x="126" y="3"/>
                      </a:lnTo>
                      <a:lnTo>
                        <a:pt x="149" y="9"/>
                      </a:lnTo>
                      <a:lnTo>
                        <a:pt x="168" y="19"/>
                      </a:lnTo>
                      <a:lnTo>
                        <a:pt x="183" y="32"/>
                      </a:lnTo>
                      <a:lnTo>
                        <a:pt x="194" y="47"/>
                      </a:lnTo>
                      <a:lnTo>
                        <a:pt x="197" y="64"/>
                      </a:lnTo>
                      <a:lnTo>
                        <a:pt x="195" y="82"/>
                      </a:lnTo>
                      <a:lnTo>
                        <a:pt x="185" y="99"/>
                      </a:lnTo>
                      <a:lnTo>
                        <a:pt x="169" y="112"/>
                      </a:lnTo>
                      <a:lnTo>
                        <a:pt x="148" y="123"/>
                      </a:lnTo>
                      <a:lnTo>
                        <a:pt x="123" y="129"/>
                      </a:lnTo>
                      <a:lnTo>
                        <a:pt x="96" y="131"/>
                      </a:lnTo>
                      <a:lnTo>
                        <a:pt x="69" y="128"/>
                      </a:lnTo>
                      <a:lnTo>
                        <a:pt x="45" y="121"/>
                      </a:lnTo>
                      <a:lnTo>
                        <a:pt x="26" y="110"/>
                      </a:lnTo>
                      <a:lnTo>
                        <a:pt x="11" y="95"/>
                      </a:lnTo>
                      <a:lnTo>
                        <a:pt x="1" y="78"/>
                      </a:lnTo>
                      <a:lnTo>
                        <a:pt x="0" y="61"/>
                      </a:lnTo>
                      <a:lnTo>
                        <a:pt x="5" y="44"/>
                      </a:lnTo>
                      <a:lnTo>
                        <a:pt x="16" y="30"/>
                      </a:lnTo>
                      <a:lnTo>
                        <a:pt x="33" y="17"/>
                      </a:lnTo>
                      <a:lnTo>
                        <a:pt x="52" y="8"/>
                      </a:lnTo>
                      <a:lnTo>
                        <a:pt x="75" y="2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2737267" y="4701491"/>
                  <a:ext cx="81504" cy="54336"/>
                </a:xfrm>
                <a:custGeom>
                  <a:avLst/>
                  <a:gdLst>
                    <a:gd name="T0" fmla="*/ 146 w 286"/>
                    <a:gd name="T1" fmla="*/ 0 h 189"/>
                    <a:gd name="T2" fmla="*/ 177 w 286"/>
                    <a:gd name="T3" fmla="*/ 2 h 189"/>
                    <a:gd name="T4" fmla="*/ 206 w 286"/>
                    <a:gd name="T5" fmla="*/ 9 h 189"/>
                    <a:gd name="T6" fmla="*/ 232 w 286"/>
                    <a:gd name="T7" fmla="*/ 20 h 189"/>
                    <a:gd name="T8" fmla="*/ 254 w 286"/>
                    <a:gd name="T9" fmla="*/ 35 h 189"/>
                    <a:gd name="T10" fmla="*/ 270 w 286"/>
                    <a:gd name="T11" fmla="*/ 52 h 189"/>
                    <a:gd name="T12" fmla="*/ 281 w 286"/>
                    <a:gd name="T13" fmla="*/ 71 h 189"/>
                    <a:gd name="T14" fmla="*/ 286 w 286"/>
                    <a:gd name="T15" fmla="*/ 91 h 189"/>
                    <a:gd name="T16" fmla="*/ 283 w 286"/>
                    <a:gd name="T17" fmla="*/ 114 h 189"/>
                    <a:gd name="T18" fmla="*/ 272 w 286"/>
                    <a:gd name="T19" fmla="*/ 135 h 189"/>
                    <a:gd name="T20" fmla="*/ 255 w 286"/>
                    <a:gd name="T21" fmla="*/ 153 h 189"/>
                    <a:gd name="T22" fmla="*/ 232 w 286"/>
                    <a:gd name="T23" fmla="*/ 169 h 189"/>
                    <a:gd name="T24" fmla="*/ 204 w 286"/>
                    <a:gd name="T25" fmla="*/ 180 h 189"/>
                    <a:gd name="T26" fmla="*/ 173 w 286"/>
                    <a:gd name="T27" fmla="*/ 187 h 189"/>
                    <a:gd name="T28" fmla="*/ 139 w 286"/>
                    <a:gd name="T29" fmla="*/ 189 h 189"/>
                    <a:gd name="T30" fmla="*/ 105 w 286"/>
                    <a:gd name="T31" fmla="*/ 186 h 189"/>
                    <a:gd name="T32" fmla="*/ 73 w 286"/>
                    <a:gd name="T33" fmla="*/ 177 h 189"/>
                    <a:gd name="T34" fmla="*/ 47 w 286"/>
                    <a:gd name="T35" fmla="*/ 165 h 189"/>
                    <a:gd name="T36" fmla="*/ 25 w 286"/>
                    <a:gd name="T37" fmla="*/ 149 h 189"/>
                    <a:gd name="T38" fmla="*/ 9 w 286"/>
                    <a:gd name="T39" fmla="*/ 130 h 189"/>
                    <a:gd name="T40" fmla="*/ 1 w 286"/>
                    <a:gd name="T41" fmla="*/ 110 h 189"/>
                    <a:gd name="T42" fmla="*/ 0 w 286"/>
                    <a:gd name="T43" fmla="*/ 88 h 189"/>
                    <a:gd name="T44" fmla="*/ 4 w 286"/>
                    <a:gd name="T45" fmla="*/ 66 h 189"/>
                    <a:gd name="T46" fmla="*/ 18 w 286"/>
                    <a:gd name="T47" fmla="*/ 47 h 189"/>
                    <a:gd name="T48" fmla="*/ 35 w 286"/>
                    <a:gd name="T49" fmla="*/ 31 h 189"/>
                    <a:gd name="T50" fmla="*/ 58 w 286"/>
                    <a:gd name="T51" fmla="*/ 18 h 189"/>
                    <a:gd name="T52" fmla="*/ 84 w 286"/>
                    <a:gd name="T53" fmla="*/ 7 h 189"/>
                    <a:gd name="T54" fmla="*/ 113 w 286"/>
                    <a:gd name="T55" fmla="*/ 1 h 189"/>
                    <a:gd name="T56" fmla="*/ 146 w 286"/>
                    <a:gd name="T57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6" h="189">
                      <a:moveTo>
                        <a:pt x="146" y="0"/>
                      </a:moveTo>
                      <a:lnTo>
                        <a:pt x="177" y="2"/>
                      </a:lnTo>
                      <a:lnTo>
                        <a:pt x="206" y="9"/>
                      </a:lnTo>
                      <a:lnTo>
                        <a:pt x="232" y="20"/>
                      </a:lnTo>
                      <a:lnTo>
                        <a:pt x="254" y="35"/>
                      </a:lnTo>
                      <a:lnTo>
                        <a:pt x="270" y="52"/>
                      </a:lnTo>
                      <a:lnTo>
                        <a:pt x="281" y="71"/>
                      </a:lnTo>
                      <a:lnTo>
                        <a:pt x="286" y="91"/>
                      </a:lnTo>
                      <a:lnTo>
                        <a:pt x="283" y="114"/>
                      </a:lnTo>
                      <a:lnTo>
                        <a:pt x="272" y="135"/>
                      </a:lnTo>
                      <a:lnTo>
                        <a:pt x="255" y="153"/>
                      </a:lnTo>
                      <a:lnTo>
                        <a:pt x="232" y="169"/>
                      </a:lnTo>
                      <a:lnTo>
                        <a:pt x="204" y="180"/>
                      </a:lnTo>
                      <a:lnTo>
                        <a:pt x="173" y="187"/>
                      </a:lnTo>
                      <a:lnTo>
                        <a:pt x="139" y="189"/>
                      </a:lnTo>
                      <a:lnTo>
                        <a:pt x="105" y="186"/>
                      </a:lnTo>
                      <a:lnTo>
                        <a:pt x="73" y="177"/>
                      </a:lnTo>
                      <a:lnTo>
                        <a:pt x="47" y="165"/>
                      </a:lnTo>
                      <a:lnTo>
                        <a:pt x="25" y="149"/>
                      </a:lnTo>
                      <a:lnTo>
                        <a:pt x="9" y="130"/>
                      </a:lnTo>
                      <a:lnTo>
                        <a:pt x="1" y="110"/>
                      </a:lnTo>
                      <a:lnTo>
                        <a:pt x="0" y="88"/>
                      </a:lnTo>
                      <a:lnTo>
                        <a:pt x="4" y="66"/>
                      </a:lnTo>
                      <a:lnTo>
                        <a:pt x="18" y="47"/>
                      </a:lnTo>
                      <a:lnTo>
                        <a:pt x="35" y="31"/>
                      </a:lnTo>
                      <a:lnTo>
                        <a:pt x="58" y="18"/>
                      </a:lnTo>
                      <a:lnTo>
                        <a:pt x="84" y="7"/>
                      </a:lnTo>
                      <a:lnTo>
                        <a:pt x="113" y="1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/>
                <p:cNvSpPr>
                  <a:spLocks/>
                </p:cNvSpPr>
                <p:nvPr/>
              </p:nvSpPr>
              <p:spPr bwMode="auto">
                <a:xfrm>
                  <a:off x="3003227" y="4618557"/>
                  <a:ext cx="72925" cy="48617"/>
                </a:xfrm>
                <a:custGeom>
                  <a:avLst/>
                  <a:gdLst>
                    <a:gd name="T0" fmla="*/ 130 w 254"/>
                    <a:gd name="T1" fmla="*/ 0 h 168"/>
                    <a:gd name="T2" fmla="*/ 159 w 254"/>
                    <a:gd name="T3" fmla="*/ 3 h 168"/>
                    <a:gd name="T4" fmla="*/ 184 w 254"/>
                    <a:gd name="T5" fmla="*/ 9 h 168"/>
                    <a:gd name="T6" fmla="*/ 207 w 254"/>
                    <a:gd name="T7" fmla="*/ 18 h 168"/>
                    <a:gd name="T8" fmla="*/ 226 w 254"/>
                    <a:gd name="T9" fmla="*/ 32 h 168"/>
                    <a:gd name="T10" fmla="*/ 241 w 254"/>
                    <a:gd name="T11" fmla="*/ 46 h 168"/>
                    <a:gd name="T12" fmla="*/ 251 w 254"/>
                    <a:gd name="T13" fmla="*/ 64 h 168"/>
                    <a:gd name="T14" fmla="*/ 254 w 254"/>
                    <a:gd name="T15" fmla="*/ 83 h 168"/>
                    <a:gd name="T16" fmla="*/ 252 w 254"/>
                    <a:gd name="T17" fmla="*/ 103 h 168"/>
                    <a:gd name="T18" fmla="*/ 242 w 254"/>
                    <a:gd name="T19" fmla="*/ 121 h 168"/>
                    <a:gd name="T20" fmla="*/ 228 w 254"/>
                    <a:gd name="T21" fmla="*/ 137 h 168"/>
                    <a:gd name="T22" fmla="*/ 207 w 254"/>
                    <a:gd name="T23" fmla="*/ 150 h 168"/>
                    <a:gd name="T24" fmla="*/ 183 w 254"/>
                    <a:gd name="T25" fmla="*/ 161 h 168"/>
                    <a:gd name="T26" fmla="*/ 155 w 254"/>
                    <a:gd name="T27" fmla="*/ 167 h 168"/>
                    <a:gd name="T28" fmla="*/ 125 w 254"/>
                    <a:gd name="T29" fmla="*/ 168 h 168"/>
                    <a:gd name="T30" fmla="*/ 95 w 254"/>
                    <a:gd name="T31" fmla="*/ 166 h 168"/>
                    <a:gd name="T32" fmla="*/ 67 w 254"/>
                    <a:gd name="T33" fmla="*/ 159 h 168"/>
                    <a:gd name="T34" fmla="*/ 44 w 254"/>
                    <a:gd name="T35" fmla="*/ 148 h 168"/>
                    <a:gd name="T36" fmla="*/ 25 w 254"/>
                    <a:gd name="T37" fmla="*/ 133 h 168"/>
                    <a:gd name="T38" fmla="*/ 10 w 254"/>
                    <a:gd name="T39" fmla="*/ 116 h 168"/>
                    <a:gd name="T40" fmla="*/ 3 w 254"/>
                    <a:gd name="T41" fmla="*/ 98 h 168"/>
                    <a:gd name="T42" fmla="*/ 0 w 254"/>
                    <a:gd name="T43" fmla="*/ 79 h 168"/>
                    <a:gd name="T44" fmla="*/ 6 w 254"/>
                    <a:gd name="T45" fmla="*/ 60 h 168"/>
                    <a:gd name="T46" fmla="*/ 17 w 254"/>
                    <a:gd name="T47" fmla="*/ 43 h 168"/>
                    <a:gd name="T48" fmla="*/ 33 w 254"/>
                    <a:gd name="T49" fmla="*/ 28 h 168"/>
                    <a:gd name="T50" fmla="*/ 54 w 254"/>
                    <a:gd name="T51" fmla="*/ 16 h 168"/>
                    <a:gd name="T52" fmla="*/ 77 w 254"/>
                    <a:gd name="T53" fmla="*/ 8 h 168"/>
                    <a:gd name="T54" fmla="*/ 102 w 254"/>
                    <a:gd name="T55" fmla="*/ 2 h 168"/>
                    <a:gd name="T56" fmla="*/ 130 w 254"/>
                    <a:gd name="T57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4" h="168">
                      <a:moveTo>
                        <a:pt x="130" y="0"/>
                      </a:moveTo>
                      <a:lnTo>
                        <a:pt x="159" y="3"/>
                      </a:lnTo>
                      <a:lnTo>
                        <a:pt x="184" y="9"/>
                      </a:lnTo>
                      <a:lnTo>
                        <a:pt x="207" y="18"/>
                      </a:lnTo>
                      <a:lnTo>
                        <a:pt x="226" y="32"/>
                      </a:lnTo>
                      <a:lnTo>
                        <a:pt x="241" y="46"/>
                      </a:lnTo>
                      <a:lnTo>
                        <a:pt x="251" y="64"/>
                      </a:lnTo>
                      <a:lnTo>
                        <a:pt x="254" y="83"/>
                      </a:lnTo>
                      <a:lnTo>
                        <a:pt x="252" y="103"/>
                      </a:lnTo>
                      <a:lnTo>
                        <a:pt x="242" y="121"/>
                      </a:lnTo>
                      <a:lnTo>
                        <a:pt x="228" y="137"/>
                      </a:lnTo>
                      <a:lnTo>
                        <a:pt x="207" y="150"/>
                      </a:lnTo>
                      <a:lnTo>
                        <a:pt x="183" y="161"/>
                      </a:lnTo>
                      <a:lnTo>
                        <a:pt x="155" y="167"/>
                      </a:lnTo>
                      <a:lnTo>
                        <a:pt x="125" y="168"/>
                      </a:lnTo>
                      <a:lnTo>
                        <a:pt x="95" y="166"/>
                      </a:lnTo>
                      <a:lnTo>
                        <a:pt x="67" y="159"/>
                      </a:lnTo>
                      <a:lnTo>
                        <a:pt x="44" y="148"/>
                      </a:lnTo>
                      <a:lnTo>
                        <a:pt x="25" y="133"/>
                      </a:lnTo>
                      <a:lnTo>
                        <a:pt x="10" y="116"/>
                      </a:lnTo>
                      <a:lnTo>
                        <a:pt x="3" y="98"/>
                      </a:lnTo>
                      <a:lnTo>
                        <a:pt x="0" y="79"/>
                      </a:lnTo>
                      <a:lnTo>
                        <a:pt x="6" y="60"/>
                      </a:lnTo>
                      <a:lnTo>
                        <a:pt x="17" y="43"/>
                      </a:lnTo>
                      <a:lnTo>
                        <a:pt x="33" y="28"/>
                      </a:lnTo>
                      <a:lnTo>
                        <a:pt x="54" y="16"/>
                      </a:lnTo>
                      <a:lnTo>
                        <a:pt x="77" y="8"/>
                      </a:lnTo>
                      <a:lnTo>
                        <a:pt x="102" y="2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8ED6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/>
                <p:cNvSpPr>
                  <a:spLocks/>
                </p:cNvSpPr>
                <p:nvPr/>
              </p:nvSpPr>
              <p:spPr bwMode="auto">
                <a:xfrm>
                  <a:off x="2758716" y="4509885"/>
                  <a:ext cx="213055" cy="356045"/>
                </a:xfrm>
                <a:custGeom>
                  <a:avLst/>
                  <a:gdLst>
                    <a:gd name="T0" fmla="*/ 161 w 746"/>
                    <a:gd name="T1" fmla="*/ 14 h 1247"/>
                    <a:gd name="T2" fmla="*/ 247 w 746"/>
                    <a:gd name="T3" fmla="*/ 44 h 1247"/>
                    <a:gd name="T4" fmla="*/ 332 w 746"/>
                    <a:gd name="T5" fmla="*/ 79 h 1247"/>
                    <a:gd name="T6" fmla="*/ 420 w 746"/>
                    <a:gd name="T7" fmla="*/ 120 h 1247"/>
                    <a:gd name="T8" fmla="*/ 503 w 746"/>
                    <a:gd name="T9" fmla="*/ 169 h 1247"/>
                    <a:gd name="T10" fmla="*/ 573 w 746"/>
                    <a:gd name="T11" fmla="*/ 221 h 1247"/>
                    <a:gd name="T12" fmla="*/ 622 w 746"/>
                    <a:gd name="T13" fmla="*/ 276 h 1247"/>
                    <a:gd name="T14" fmla="*/ 640 w 746"/>
                    <a:gd name="T15" fmla="*/ 327 h 1247"/>
                    <a:gd name="T16" fmla="*/ 630 w 746"/>
                    <a:gd name="T17" fmla="*/ 370 h 1247"/>
                    <a:gd name="T18" fmla="*/ 609 w 746"/>
                    <a:gd name="T19" fmla="*/ 412 h 1247"/>
                    <a:gd name="T20" fmla="*/ 589 w 746"/>
                    <a:gd name="T21" fmla="*/ 454 h 1247"/>
                    <a:gd name="T22" fmla="*/ 584 w 746"/>
                    <a:gd name="T23" fmla="*/ 497 h 1247"/>
                    <a:gd name="T24" fmla="*/ 602 w 746"/>
                    <a:gd name="T25" fmla="*/ 537 h 1247"/>
                    <a:gd name="T26" fmla="*/ 634 w 746"/>
                    <a:gd name="T27" fmla="*/ 574 h 1247"/>
                    <a:gd name="T28" fmla="*/ 675 w 746"/>
                    <a:gd name="T29" fmla="*/ 613 h 1247"/>
                    <a:gd name="T30" fmla="*/ 709 w 746"/>
                    <a:gd name="T31" fmla="*/ 656 h 1247"/>
                    <a:gd name="T32" fmla="*/ 725 w 746"/>
                    <a:gd name="T33" fmla="*/ 708 h 1247"/>
                    <a:gd name="T34" fmla="*/ 725 w 746"/>
                    <a:gd name="T35" fmla="*/ 769 h 1247"/>
                    <a:gd name="T36" fmla="*/ 714 w 746"/>
                    <a:gd name="T37" fmla="*/ 832 h 1247"/>
                    <a:gd name="T38" fmla="*/ 699 w 746"/>
                    <a:gd name="T39" fmla="*/ 895 h 1247"/>
                    <a:gd name="T40" fmla="*/ 691 w 746"/>
                    <a:gd name="T41" fmla="*/ 957 h 1247"/>
                    <a:gd name="T42" fmla="*/ 696 w 746"/>
                    <a:gd name="T43" fmla="*/ 1019 h 1247"/>
                    <a:gd name="T44" fmla="*/ 722 w 746"/>
                    <a:gd name="T45" fmla="*/ 1079 h 1247"/>
                    <a:gd name="T46" fmla="*/ 534 w 746"/>
                    <a:gd name="T47" fmla="*/ 1247 h 1247"/>
                    <a:gd name="T48" fmla="*/ 494 w 746"/>
                    <a:gd name="T49" fmla="*/ 1156 h 1247"/>
                    <a:gd name="T50" fmla="*/ 478 w 746"/>
                    <a:gd name="T51" fmla="*/ 1067 h 1247"/>
                    <a:gd name="T52" fmla="*/ 479 w 746"/>
                    <a:gd name="T53" fmla="*/ 983 h 1247"/>
                    <a:gd name="T54" fmla="*/ 491 w 746"/>
                    <a:gd name="T55" fmla="*/ 910 h 1247"/>
                    <a:gd name="T56" fmla="*/ 506 w 746"/>
                    <a:gd name="T57" fmla="*/ 852 h 1247"/>
                    <a:gd name="T58" fmla="*/ 524 w 746"/>
                    <a:gd name="T59" fmla="*/ 794 h 1247"/>
                    <a:gd name="T60" fmla="*/ 535 w 746"/>
                    <a:gd name="T61" fmla="*/ 751 h 1247"/>
                    <a:gd name="T62" fmla="*/ 532 w 746"/>
                    <a:gd name="T63" fmla="*/ 720 h 1247"/>
                    <a:gd name="T64" fmla="*/ 508 w 746"/>
                    <a:gd name="T65" fmla="*/ 690 h 1247"/>
                    <a:gd name="T66" fmla="*/ 473 w 746"/>
                    <a:gd name="T67" fmla="*/ 650 h 1247"/>
                    <a:gd name="T68" fmla="*/ 440 w 746"/>
                    <a:gd name="T69" fmla="*/ 601 h 1247"/>
                    <a:gd name="T70" fmla="*/ 417 w 746"/>
                    <a:gd name="T71" fmla="*/ 542 h 1247"/>
                    <a:gd name="T72" fmla="*/ 409 w 746"/>
                    <a:gd name="T73" fmla="*/ 489 h 1247"/>
                    <a:gd name="T74" fmla="*/ 413 w 746"/>
                    <a:gd name="T75" fmla="*/ 453 h 1247"/>
                    <a:gd name="T76" fmla="*/ 420 w 746"/>
                    <a:gd name="T77" fmla="*/ 421 h 1247"/>
                    <a:gd name="T78" fmla="*/ 431 w 746"/>
                    <a:gd name="T79" fmla="*/ 393 h 1247"/>
                    <a:gd name="T80" fmla="*/ 440 w 746"/>
                    <a:gd name="T81" fmla="*/ 368 h 1247"/>
                    <a:gd name="T82" fmla="*/ 448 w 746"/>
                    <a:gd name="T83" fmla="*/ 345 h 1247"/>
                    <a:gd name="T84" fmla="*/ 449 w 746"/>
                    <a:gd name="T85" fmla="*/ 322 h 1247"/>
                    <a:gd name="T86" fmla="*/ 442 w 746"/>
                    <a:gd name="T87" fmla="*/ 298 h 1247"/>
                    <a:gd name="T88" fmla="*/ 424 w 746"/>
                    <a:gd name="T89" fmla="*/ 274 h 1247"/>
                    <a:gd name="T90" fmla="*/ 391 w 746"/>
                    <a:gd name="T91" fmla="*/ 247 h 1247"/>
                    <a:gd name="T92" fmla="*/ 341 w 746"/>
                    <a:gd name="T93" fmla="*/ 217 h 1247"/>
                    <a:gd name="T94" fmla="*/ 274 w 746"/>
                    <a:gd name="T95" fmla="*/ 182 h 1247"/>
                    <a:gd name="T96" fmla="*/ 183 w 746"/>
                    <a:gd name="T97" fmla="*/ 142 h 1247"/>
                    <a:gd name="T98" fmla="*/ 68 w 746"/>
                    <a:gd name="T99" fmla="*/ 96 h 1247"/>
                    <a:gd name="T100" fmla="*/ 116 w 746"/>
                    <a:gd name="T101" fmla="*/ 0 h 1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46" h="1247">
                      <a:moveTo>
                        <a:pt x="116" y="0"/>
                      </a:moveTo>
                      <a:lnTo>
                        <a:pt x="161" y="14"/>
                      </a:lnTo>
                      <a:lnTo>
                        <a:pt x="210" y="29"/>
                      </a:lnTo>
                      <a:lnTo>
                        <a:pt x="247" y="44"/>
                      </a:lnTo>
                      <a:lnTo>
                        <a:pt x="289" y="60"/>
                      </a:lnTo>
                      <a:lnTo>
                        <a:pt x="332" y="79"/>
                      </a:lnTo>
                      <a:lnTo>
                        <a:pt x="376" y="98"/>
                      </a:lnTo>
                      <a:lnTo>
                        <a:pt x="420" y="120"/>
                      </a:lnTo>
                      <a:lnTo>
                        <a:pt x="463" y="143"/>
                      </a:lnTo>
                      <a:lnTo>
                        <a:pt x="503" y="169"/>
                      </a:lnTo>
                      <a:lnTo>
                        <a:pt x="541" y="194"/>
                      </a:lnTo>
                      <a:lnTo>
                        <a:pt x="573" y="221"/>
                      </a:lnTo>
                      <a:lnTo>
                        <a:pt x="601" y="247"/>
                      </a:lnTo>
                      <a:lnTo>
                        <a:pt x="622" y="276"/>
                      </a:lnTo>
                      <a:lnTo>
                        <a:pt x="636" y="304"/>
                      </a:lnTo>
                      <a:lnTo>
                        <a:pt x="640" y="327"/>
                      </a:lnTo>
                      <a:lnTo>
                        <a:pt x="638" y="349"/>
                      </a:lnTo>
                      <a:lnTo>
                        <a:pt x="630" y="370"/>
                      </a:lnTo>
                      <a:lnTo>
                        <a:pt x="621" y="391"/>
                      </a:lnTo>
                      <a:lnTo>
                        <a:pt x="609" y="412"/>
                      </a:lnTo>
                      <a:lnTo>
                        <a:pt x="598" y="433"/>
                      </a:lnTo>
                      <a:lnTo>
                        <a:pt x="589" y="454"/>
                      </a:lnTo>
                      <a:lnTo>
                        <a:pt x="584" y="476"/>
                      </a:lnTo>
                      <a:lnTo>
                        <a:pt x="584" y="497"/>
                      </a:lnTo>
                      <a:lnTo>
                        <a:pt x="590" y="518"/>
                      </a:lnTo>
                      <a:lnTo>
                        <a:pt x="602" y="537"/>
                      </a:lnTo>
                      <a:lnTo>
                        <a:pt x="617" y="555"/>
                      </a:lnTo>
                      <a:lnTo>
                        <a:pt x="634" y="574"/>
                      </a:lnTo>
                      <a:lnTo>
                        <a:pt x="651" y="591"/>
                      </a:lnTo>
                      <a:lnTo>
                        <a:pt x="675" y="613"/>
                      </a:lnTo>
                      <a:lnTo>
                        <a:pt x="693" y="634"/>
                      </a:lnTo>
                      <a:lnTo>
                        <a:pt x="709" y="656"/>
                      </a:lnTo>
                      <a:lnTo>
                        <a:pt x="719" y="676"/>
                      </a:lnTo>
                      <a:lnTo>
                        <a:pt x="725" y="708"/>
                      </a:lnTo>
                      <a:lnTo>
                        <a:pt x="727" y="738"/>
                      </a:lnTo>
                      <a:lnTo>
                        <a:pt x="725" y="769"/>
                      </a:lnTo>
                      <a:lnTo>
                        <a:pt x="720" y="801"/>
                      </a:lnTo>
                      <a:lnTo>
                        <a:pt x="714" y="832"/>
                      </a:lnTo>
                      <a:lnTo>
                        <a:pt x="706" y="864"/>
                      </a:lnTo>
                      <a:lnTo>
                        <a:pt x="699" y="895"/>
                      </a:lnTo>
                      <a:lnTo>
                        <a:pt x="693" y="927"/>
                      </a:lnTo>
                      <a:lnTo>
                        <a:pt x="691" y="957"/>
                      </a:lnTo>
                      <a:lnTo>
                        <a:pt x="691" y="988"/>
                      </a:lnTo>
                      <a:lnTo>
                        <a:pt x="696" y="1019"/>
                      </a:lnTo>
                      <a:lnTo>
                        <a:pt x="705" y="1049"/>
                      </a:lnTo>
                      <a:lnTo>
                        <a:pt x="722" y="1079"/>
                      </a:lnTo>
                      <a:lnTo>
                        <a:pt x="746" y="1108"/>
                      </a:lnTo>
                      <a:lnTo>
                        <a:pt x="534" y="1247"/>
                      </a:lnTo>
                      <a:lnTo>
                        <a:pt x="509" y="1201"/>
                      </a:lnTo>
                      <a:lnTo>
                        <a:pt x="494" y="1156"/>
                      </a:lnTo>
                      <a:lnTo>
                        <a:pt x="483" y="1110"/>
                      </a:lnTo>
                      <a:lnTo>
                        <a:pt x="478" y="1067"/>
                      </a:lnTo>
                      <a:lnTo>
                        <a:pt x="477" y="1023"/>
                      </a:lnTo>
                      <a:lnTo>
                        <a:pt x="479" y="983"/>
                      </a:lnTo>
                      <a:lnTo>
                        <a:pt x="484" y="945"/>
                      </a:lnTo>
                      <a:lnTo>
                        <a:pt x="491" y="910"/>
                      </a:lnTo>
                      <a:lnTo>
                        <a:pt x="499" y="879"/>
                      </a:lnTo>
                      <a:lnTo>
                        <a:pt x="506" y="852"/>
                      </a:lnTo>
                      <a:lnTo>
                        <a:pt x="514" y="820"/>
                      </a:lnTo>
                      <a:lnTo>
                        <a:pt x="524" y="794"/>
                      </a:lnTo>
                      <a:lnTo>
                        <a:pt x="530" y="771"/>
                      </a:lnTo>
                      <a:lnTo>
                        <a:pt x="535" y="751"/>
                      </a:lnTo>
                      <a:lnTo>
                        <a:pt x="536" y="734"/>
                      </a:lnTo>
                      <a:lnTo>
                        <a:pt x="532" y="720"/>
                      </a:lnTo>
                      <a:lnTo>
                        <a:pt x="524" y="707"/>
                      </a:lnTo>
                      <a:lnTo>
                        <a:pt x="508" y="690"/>
                      </a:lnTo>
                      <a:lnTo>
                        <a:pt x="490" y="672"/>
                      </a:lnTo>
                      <a:lnTo>
                        <a:pt x="473" y="650"/>
                      </a:lnTo>
                      <a:lnTo>
                        <a:pt x="456" y="627"/>
                      </a:lnTo>
                      <a:lnTo>
                        <a:pt x="440" y="601"/>
                      </a:lnTo>
                      <a:lnTo>
                        <a:pt x="427" y="574"/>
                      </a:lnTo>
                      <a:lnTo>
                        <a:pt x="417" y="542"/>
                      </a:lnTo>
                      <a:lnTo>
                        <a:pt x="411" y="510"/>
                      </a:lnTo>
                      <a:lnTo>
                        <a:pt x="409" y="489"/>
                      </a:lnTo>
                      <a:lnTo>
                        <a:pt x="410" y="471"/>
                      </a:lnTo>
                      <a:lnTo>
                        <a:pt x="413" y="453"/>
                      </a:lnTo>
                      <a:lnTo>
                        <a:pt x="416" y="437"/>
                      </a:lnTo>
                      <a:lnTo>
                        <a:pt x="420" y="421"/>
                      </a:lnTo>
                      <a:lnTo>
                        <a:pt x="425" y="407"/>
                      </a:lnTo>
                      <a:lnTo>
                        <a:pt x="431" y="393"/>
                      </a:lnTo>
                      <a:lnTo>
                        <a:pt x="436" y="381"/>
                      </a:lnTo>
                      <a:lnTo>
                        <a:pt x="440" y="368"/>
                      </a:lnTo>
                      <a:lnTo>
                        <a:pt x="444" y="356"/>
                      </a:lnTo>
                      <a:lnTo>
                        <a:pt x="448" y="345"/>
                      </a:lnTo>
                      <a:lnTo>
                        <a:pt x="449" y="333"/>
                      </a:lnTo>
                      <a:lnTo>
                        <a:pt x="449" y="322"/>
                      </a:lnTo>
                      <a:lnTo>
                        <a:pt x="447" y="310"/>
                      </a:lnTo>
                      <a:lnTo>
                        <a:pt x="442" y="298"/>
                      </a:lnTo>
                      <a:lnTo>
                        <a:pt x="434" y="286"/>
                      </a:lnTo>
                      <a:lnTo>
                        <a:pt x="424" y="274"/>
                      </a:lnTo>
                      <a:lnTo>
                        <a:pt x="409" y="260"/>
                      </a:lnTo>
                      <a:lnTo>
                        <a:pt x="391" y="247"/>
                      </a:lnTo>
                      <a:lnTo>
                        <a:pt x="368" y="233"/>
                      </a:lnTo>
                      <a:lnTo>
                        <a:pt x="341" y="217"/>
                      </a:lnTo>
                      <a:lnTo>
                        <a:pt x="310" y="200"/>
                      </a:lnTo>
                      <a:lnTo>
                        <a:pt x="274" y="182"/>
                      </a:lnTo>
                      <a:lnTo>
                        <a:pt x="231" y="162"/>
                      </a:lnTo>
                      <a:lnTo>
                        <a:pt x="183" y="142"/>
                      </a:lnTo>
                      <a:lnTo>
                        <a:pt x="129" y="120"/>
                      </a:lnTo>
                      <a:lnTo>
                        <a:pt x="68" y="96"/>
                      </a:lnTo>
                      <a:lnTo>
                        <a:pt x="0" y="71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" name="AutoShape 61"/>
          <p:cNvSpPr>
            <a:spLocks noChangeArrowheads="1"/>
          </p:cNvSpPr>
          <p:nvPr/>
        </p:nvSpPr>
        <p:spPr bwMode="auto">
          <a:xfrm>
            <a:off x="3304899" y="1726938"/>
            <a:ext cx="1754906" cy="63582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OGC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(WFS, WMS,WCS)</a:t>
            </a:r>
            <a:endParaRPr lang="en-US" sz="1400" b="1" dirty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49" name="AutoShape 61"/>
          <p:cNvSpPr>
            <a:spLocks noChangeArrowheads="1"/>
          </p:cNvSpPr>
          <p:nvPr/>
        </p:nvSpPr>
        <p:spPr bwMode="auto">
          <a:xfrm>
            <a:off x="3947209" y="6019487"/>
            <a:ext cx="1447176" cy="52756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AIXM                (4.5 &amp; 5.x)</a:t>
            </a:r>
          </a:p>
        </p:txBody>
      </p:sp>
      <p:sp>
        <p:nvSpPr>
          <p:cNvPr id="55" name="AutoShape 61"/>
          <p:cNvSpPr>
            <a:spLocks noChangeArrowheads="1"/>
          </p:cNvSpPr>
          <p:nvPr/>
        </p:nvSpPr>
        <p:spPr bwMode="auto">
          <a:xfrm>
            <a:off x="6643133" y="6061616"/>
            <a:ext cx="1590196" cy="63582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DO-272/ED-99 (AMDB)</a:t>
            </a:r>
            <a:endParaRPr lang="en-US" sz="1400" b="1" dirty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1" name="AutoShape 61"/>
          <p:cNvSpPr>
            <a:spLocks noChangeArrowheads="1"/>
          </p:cNvSpPr>
          <p:nvPr/>
        </p:nvSpPr>
        <p:spPr bwMode="auto">
          <a:xfrm>
            <a:off x="7503684" y="2042150"/>
            <a:ext cx="1452057" cy="63582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ISO 9001 Certified</a:t>
            </a:r>
            <a:endParaRPr lang="en-US" sz="1400" b="1" dirty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4543223" y="5515057"/>
            <a:ext cx="365760" cy="467360"/>
            <a:chOff x="8930867" y="1612772"/>
            <a:chExt cx="441920" cy="564676"/>
          </a:xfrm>
        </p:grpSpPr>
        <p:sp useBgFill="1">
          <p:nvSpPr>
            <p:cNvPr id="72" name="Freeform 119"/>
            <p:cNvSpPr>
              <a:spLocks/>
            </p:cNvSpPr>
            <p:nvPr/>
          </p:nvSpPr>
          <p:spPr bwMode="auto">
            <a:xfrm>
              <a:off x="8930867" y="1612772"/>
              <a:ext cx="441920" cy="564676"/>
            </a:xfrm>
            <a:custGeom>
              <a:avLst/>
              <a:gdLst>
                <a:gd name="T0" fmla="*/ 158 w 1620"/>
                <a:gd name="T1" fmla="*/ 0 h 2068"/>
                <a:gd name="T2" fmla="*/ 220 w 1620"/>
                <a:gd name="T3" fmla="*/ 0 h 2068"/>
                <a:gd name="T4" fmla="*/ 303 w 1620"/>
                <a:gd name="T5" fmla="*/ 0 h 2068"/>
                <a:gd name="T6" fmla="*/ 456 w 1620"/>
                <a:gd name="T7" fmla="*/ 0 h 2068"/>
                <a:gd name="T8" fmla="*/ 927 w 1620"/>
                <a:gd name="T9" fmla="*/ 0 h 2068"/>
                <a:gd name="T10" fmla="*/ 967 w 1620"/>
                <a:gd name="T11" fmla="*/ 0 h 2068"/>
                <a:gd name="T12" fmla="*/ 999 w 1620"/>
                <a:gd name="T13" fmla="*/ 3 h 2068"/>
                <a:gd name="T14" fmla="*/ 1042 w 1620"/>
                <a:gd name="T15" fmla="*/ 21 h 2068"/>
                <a:gd name="T16" fmla="*/ 1585 w 1620"/>
                <a:gd name="T17" fmla="*/ 560 h 2068"/>
                <a:gd name="T18" fmla="*/ 1610 w 1620"/>
                <a:gd name="T19" fmla="*/ 599 h 2068"/>
                <a:gd name="T20" fmla="*/ 1620 w 1620"/>
                <a:gd name="T21" fmla="*/ 645 h 2068"/>
                <a:gd name="T22" fmla="*/ 1620 w 1620"/>
                <a:gd name="T23" fmla="*/ 666 h 2068"/>
                <a:gd name="T24" fmla="*/ 1620 w 1620"/>
                <a:gd name="T25" fmla="*/ 721 h 2068"/>
                <a:gd name="T26" fmla="*/ 1620 w 1620"/>
                <a:gd name="T27" fmla="*/ 847 h 2068"/>
                <a:gd name="T28" fmla="*/ 1620 w 1620"/>
                <a:gd name="T29" fmla="*/ 955 h 2068"/>
                <a:gd name="T30" fmla="*/ 1620 w 1620"/>
                <a:gd name="T31" fmla="*/ 1076 h 2068"/>
                <a:gd name="T32" fmla="*/ 1620 w 1620"/>
                <a:gd name="T33" fmla="*/ 1207 h 2068"/>
                <a:gd name="T34" fmla="*/ 1620 w 1620"/>
                <a:gd name="T35" fmla="*/ 1535 h 2068"/>
                <a:gd name="T36" fmla="*/ 1620 w 1620"/>
                <a:gd name="T37" fmla="*/ 1807 h 2068"/>
                <a:gd name="T38" fmla="*/ 1620 w 1620"/>
                <a:gd name="T39" fmla="*/ 1882 h 2068"/>
                <a:gd name="T40" fmla="*/ 1620 w 1620"/>
                <a:gd name="T41" fmla="*/ 1931 h 2068"/>
                <a:gd name="T42" fmla="*/ 1620 w 1620"/>
                <a:gd name="T43" fmla="*/ 1948 h 2068"/>
                <a:gd name="T44" fmla="*/ 1608 w 1620"/>
                <a:gd name="T45" fmla="*/ 2000 h 2068"/>
                <a:gd name="T46" fmla="*/ 1575 w 1620"/>
                <a:gd name="T47" fmla="*/ 2041 h 2068"/>
                <a:gd name="T48" fmla="*/ 1527 w 1620"/>
                <a:gd name="T49" fmla="*/ 2064 h 2068"/>
                <a:gd name="T50" fmla="*/ 120 w 1620"/>
                <a:gd name="T51" fmla="*/ 2068 h 2068"/>
                <a:gd name="T52" fmla="*/ 68 w 1620"/>
                <a:gd name="T53" fmla="*/ 2056 h 2068"/>
                <a:gd name="T54" fmla="*/ 27 w 1620"/>
                <a:gd name="T55" fmla="*/ 2023 h 2068"/>
                <a:gd name="T56" fmla="*/ 4 w 1620"/>
                <a:gd name="T57" fmla="*/ 1976 h 2068"/>
                <a:gd name="T58" fmla="*/ 0 w 1620"/>
                <a:gd name="T59" fmla="*/ 120 h 2068"/>
                <a:gd name="T60" fmla="*/ 12 w 1620"/>
                <a:gd name="T61" fmla="*/ 68 h 2068"/>
                <a:gd name="T62" fmla="*/ 45 w 1620"/>
                <a:gd name="T63" fmla="*/ 27 h 2068"/>
                <a:gd name="T64" fmla="*/ 93 w 1620"/>
                <a:gd name="T65" fmla="*/ 4 h 2068"/>
                <a:gd name="T66" fmla="*/ 124 w 1620"/>
                <a:gd name="T67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0" h="2068">
                  <a:moveTo>
                    <a:pt x="138" y="0"/>
                  </a:moveTo>
                  <a:lnTo>
                    <a:pt x="158" y="0"/>
                  </a:lnTo>
                  <a:lnTo>
                    <a:pt x="186" y="0"/>
                  </a:lnTo>
                  <a:lnTo>
                    <a:pt x="220" y="0"/>
                  </a:lnTo>
                  <a:lnTo>
                    <a:pt x="260" y="0"/>
                  </a:lnTo>
                  <a:lnTo>
                    <a:pt x="303" y="0"/>
                  </a:lnTo>
                  <a:lnTo>
                    <a:pt x="352" y="0"/>
                  </a:lnTo>
                  <a:lnTo>
                    <a:pt x="456" y="0"/>
                  </a:lnTo>
                  <a:lnTo>
                    <a:pt x="510" y="0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67" y="0"/>
                  </a:lnTo>
                  <a:lnTo>
                    <a:pt x="974" y="0"/>
                  </a:lnTo>
                  <a:lnTo>
                    <a:pt x="999" y="3"/>
                  </a:lnTo>
                  <a:lnTo>
                    <a:pt x="1022" y="10"/>
                  </a:lnTo>
                  <a:lnTo>
                    <a:pt x="1042" y="21"/>
                  </a:lnTo>
                  <a:lnTo>
                    <a:pt x="1060" y="35"/>
                  </a:lnTo>
                  <a:lnTo>
                    <a:pt x="1585" y="560"/>
                  </a:lnTo>
                  <a:lnTo>
                    <a:pt x="1600" y="578"/>
                  </a:lnTo>
                  <a:lnTo>
                    <a:pt x="1610" y="599"/>
                  </a:lnTo>
                  <a:lnTo>
                    <a:pt x="1618" y="620"/>
                  </a:lnTo>
                  <a:lnTo>
                    <a:pt x="1620" y="645"/>
                  </a:lnTo>
                  <a:lnTo>
                    <a:pt x="1620" y="652"/>
                  </a:lnTo>
                  <a:lnTo>
                    <a:pt x="1620" y="666"/>
                  </a:lnTo>
                  <a:lnTo>
                    <a:pt x="1620" y="691"/>
                  </a:lnTo>
                  <a:lnTo>
                    <a:pt x="1620" y="721"/>
                  </a:lnTo>
                  <a:lnTo>
                    <a:pt x="1620" y="757"/>
                  </a:lnTo>
                  <a:lnTo>
                    <a:pt x="1620" y="847"/>
                  </a:lnTo>
                  <a:lnTo>
                    <a:pt x="1620" y="899"/>
                  </a:lnTo>
                  <a:lnTo>
                    <a:pt x="1620" y="955"/>
                  </a:lnTo>
                  <a:lnTo>
                    <a:pt x="1620" y="1015"/>
                  </a:lnTo>
                  <a:lnTo>
                    <a:pt x="1620" y="1076"/>
                  </a:lnTo>
                  <a:lnTo>
                    <a:pt x="1620" y="1140"/>
                  </a:lnTo>
                  <a:lnTo>
                    <a:pt x="1620" y="1207"/>
                  </a:lnTo>
                  <a:lnTo>
                    <a:pt x="1620" y="1472"/>
                  </a:lnTo>
                  <a:lnTo>
                    <a:pt x="1620" y="1535"/>
                  </a:lnTo>
                  <a:lnTo>
                    <a:pt x="1620" y="1596"/>
                  </a:lnTo>
                  <a:lnTo>
                    <a:pt x="1620" y="1807"/>
                  </a:lnTo>
                  <a:lnTo>
                    <a:pt x="1620" y="1847"/>
                  </a:lnTo>
                  <a:lnTo>
                    <a:pt x="1620" y="1882"/>
                  </a:lnTo>
                  <a:lnTo>
                    <a:pt x="1620" y="1909"/>
                  </a:lnTo>
                  <a:lnTo>
                    <a:pt x="1620" y="1931"/>
                  </a:lnTo>
                  <a:lnTo>
                    <a:pt x="1620" y="1943"/>
                  </a:lnTo>
                  <a:lnTo>
                    <a:pt x="1620" y="1948"/>
                  </a:lnTo>
                  <a:lnTo>
                    <a:pt x="1616" y="1976"/>
                  </a:lnTo>
                  <a:lnTo>
                    <a:pt x="1608" y="2000"/>
                  </a:lnTo>
                  <a:lnTo>
                    <a:pt x="1593" y="2023"/>
                  </a:lnTo>
                  <a:lnTo>
                    <a:pt x="1575" y="2041"/>
                  </a:lnTo>
                  <a:lnTo>
                    <a:pt x="1552" y="2056"/>
                  </a:lnTo>
                  <a:lnTo>
                    <a:pt x="1527" y="2064"/>
                  </a:lnTo>
                  <a:lnTo>
                    <a:pt x="1500" y="2068"/>
                  </a:lnTo>
                  <a:lnTo>
                    <a:pt x="120" y="2068"/>
                  </a:lnTo>
                  <a:lnTo>
                    <a:pt x="93" y="2064"/>
                  </a:lnTo>
                  <a:lnTo>
                    <a:pt x="68" y="2056"/>
                  </a:lnTo>
                  <a:lnTo>
                    <a:pt x="45" y="2041"/>
                  </a:lnTo>
                  <a:lnTo>
                    <a:pt x="27" y="2023"/>
                  </a:lnTo>
                  <a:lnTo>
                    <a:pt x="12" y="2000"/>
                  </a:lnTo>
                  <a:lnTo>
                    <a:pt x="4" y="1976"/>
                  </a:lnTo>
                  <a:lnTo>
                    <a:pt x="0" y="1948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2" y="68"/>
                  </a:lnTo>
                  <a:lnTo>
                    <a:pt x="27" y="45"/>
                  </a:lnTo>
                  <a:lnTo>
                    <a:pt x="45" y="27"/>
                  </a:lnTo>
                  <a:lnTo>
                    <a:pt x="68" y="12"/>
                  </a:lnTo>
                  <a:lnTo>
                    <a:pt x="93" y="4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38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0"/>
            <p:cNvSpPr>
              <a:spLocks noEditPoints="1"/>
            </p:cNvSpPr>
            <p:nvPr/>
          </p:nvSpPr>
          <p:spPr bwMode="auto">
            <a:xfrm>
              <a:off x="8963602" y="1645507"/>
              <a:ext cx="376450" cy="499206"/>
            </a:xfrm>
            <a:custGeom>
              <a:avLst/>
              <a:gdLst>
                <a:gd name="T0" fmla="*/ 854 w 1380"/>
                <a:gd name="T1" fmla="*/ 0 h 1828"/>
                <a:gd name="T2" fmla="*/ 856 w 1380"/>
                <a:gd name="T3" fmla="*/ 0 h 1828"/>
                <a:gd name="T4" fmla="*/ 1380 w 1380"/>
                <a:gd name="T5" fmla="*/ 525 h 1828"/>
                <a:gd name="T6" fmla="*/ 1380 w 1380"/>
                <a:gd name="T7" fmla="*/ 525 h 1828"/>
                <a:gd name="T8" fmla="*/ 854 w 1380"/>
                <a:gd name="T9" fmla="*/ 525 h 1828"/>
                <a:gd name="T10" fmla="*/ 854 w 1380"/>
                <a:gd name="T11" fmla="*/ 0 h 1828"/>
                <a:gd name="T12" fmla="*/ 0 w 1380"/>
                <a:gd name="T13" fmla="*/ 0 h 1828"/>
                <a:gd name="T14" fmla="*/ 708 w 1380"/>
                <a:gd name="T15" fmla="*/ 0 h 1828"/>
                <a:gd name="T16" fmla="*/ 708 w 1380"/>
                <a:gd name="T17" fmla="*/ 672 h 1828"/>
                <a:gd name="T18" fmla="*/ 1380 w 1380"/>
                <a:gd name="T19" fmla="*/ 672 h 1828"/>
                <a:gd name="T20" fmla="*/ 1380 w 1380"/>
                <a:gd name="T21" fmla="*/ 1828 h 1828"/>
                <a:gd name="T22" fmla="*/ 0 w 1380"/>
                <a:gd name="T23" fmla="*/ 1828 h 1828"/>
                <a:gd name="T24" fmla="*/ 0 w 1380"/>
                <a:gd name="T25" fmla="*/ 0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0" h="1828">
                  <a:moveTo>
                    <a:pt x="854" y="0"/>
                  </a:moveTo>
                  <a:lnTo>
                    <a:pt x="856" y="0"/>
                  </a:lnTo>
                  <a:lnTo>
                    <a:pt x="1380" y="525"/>
                  </a:lnTo>
                  <a:lnTo>
                    <a:pt x="1380" y="525"/>
                  </a:lnTo>
                  <a:lnTo>
                    <a:pt x="854" y="525"/>
                  </a:lnTo>
                  <a:lnTo>
                    <a:pt x="854" y="0"/>
                  </a:lnTo>
                  <a:close/>
                  <a:moveTo>
                    <a:pt x="0" y="0"/>
                  </a:moveTo>
                  <a:lnTo>
                    <a:pt x="708" y="0"/>
                  </a:lnTo>
                  <a:lnTo>
                    <a:pt x="708" y="672"/>
                  </a:lnTo>
                  <a:lnTo>
                    <a:pt x="1380" y="672"/>
                  </a:lnTo>
                  <a:lnTo>
                    <a:pt x="1380" y="1828"/>
                  </a:lnTo>
                  <a:lnTo>
                    <a:pt x="0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1"/>
            <p:cNvSpPr>
              <a:spLocks noEditPoints="1"/>
            </p:cNvSpPr>
            <p:nvPr/>
          </p:nvSpPr>
          <p:spPr bwMode="auto">
            <a:xfrm>
              <a:off x="9026344" y="1792814"/>
              <a:ext cx="225052" cy="294614"/>
            </a:xfrm>
            <a:custGeom>
              <a:avLst/>
              <a:gdLst>
                <a:gd name="T0" fmla="*/ 0 w 828"/>
                <a:gd name="T1" fmla="*/ 961 h 1080"/>
                <a:gd name="T2" fmla="*/ 602 w 828"/>
                <a:gd name="T3" fmla="*/ 961 h 1080"/>
                <a:gd name="T4" fmla="*/ 602 w 828"/>
                <a:gd name="T5" fmla="*/ 1080 h 1080"/>
                <a:gd name="T6" fmla="*/ 0 w 828"/>
                <a:gd name="T7" fmla="*/ 1080 h 1080"/>
                <a:gd name="T8" fmla="*/ 0 w 828"/>
                <a:gd name="T9" fmla="*/ 961 h 1080"/>
                <a:gd name="T10" fmla="*/ 0 w 828"/>
                <a:gd name="T11" fmla="*/ 641 h 1080"/>
                <a:gd name="T12" fmla="*/ 828 w 828"/>
                <a:gd name="T13" fmla="*/ 641 h 1080"/>
                <a:gd name="T14" fmla="*/ 828 w 828"/>
                <a:gd name="T15" fmla="*/ 759 h 1080"/>
                <a:gd name="T16" fmla="*/ 0 w 828"/>
                <a:gd name="T17" fmla="*/ 759 h 1080"/>
                <a:gd name="T18" fmla="*/ 0 w 828"/>
                <a:gd name="T19" fmla="*/ 641 h 1080"/>
                <a:gd name="T20" fmla="*/ 0 w 828"/>
                <a:gd name="T21" fmla="*/ 320 h 1080"/>
                <a:gd name="T22" fmla="*/ 828 w 828"/>
                <a:gd name="T23" fmla="*/ 320 h 1080"/>
                <a:gd name="T24" fmla="*/ 828 w 828"/>
                <a:gd name="T25" fmla="*/ 439 h 1080"/>
                <a:gd name="T26" fmla="*/ 0 w 828"/>
                <a:gd name="T27" fmla="*/ 439 h 1080"/>
                <a:gd name="T28" fmla="*/ 0 w 828"/>
                <a:gd name="T29" fmla="*/ 320 h 1080"/>
                <a:gd name="T30" fmla="*/ 0 w 828"/>
                <a:gd name="T31" fmla="*/ 0 h 1080"/>
                <a:gd name="T32" fmla="*/ 302 w 828"/>
                <a:gd name="T33" fmla="*/ 0 h 1080"/>
                <a:gd name="T34" fmla="*/ 302 w 828"/>
                <a:gd name="T35" fmla="*/ 120 h 1080"/>
                <a:gd name="T36" fmla="*/ 0 w 828"/>
                <a:gd name="T37" fmla="*/ 120 h 1080"/>
                <a:gd name="T38" fmla="*/ 0 w 828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1080">
                  <a:moveTo>
                    <a:pt x="0" y="961"/>
                  </a:moveTo>
                  <a:lnTo>
                    <a:pt x="602" y="961"/>
                  </a:lnTo>
                  <a:lnTo>
                    <a:pt x="602" y="1080"/>
                  </a:lnTo>
                  <a:lnTo>
                    <a:pt x="0" y="1080"/>
                  </a:lnTo>
                  <a:lnTo>
                    <a:pt x="0" y="961"/>
                  </a:lnTo>
                  <a:close/>
                  <a:moveTo>
                    <a:pt x="0" y="641"/>
                  </a:moveTo>
                  <a:lnTo>
                    <a:pt x="828" y="641"/>
                  </a:lnTo>
                  <a:lnTo>
                    <a:pt x="828" y="759"/>
                  </a:lnTo>
                  <a:lnTo>
                    <a:pt x="0" y="759"/>
                  </a:lnTo>
                  <a:lnTo>
                    <a:pt x="0" y="641"/>
                  </a:lnTo>
                  <a:close/>
                  <a:moveTo>
                    <a:pt x="0" y="320"/>
                  </a:moveTo>
                  <a:lnTo>
                    <a:pt x="828" y="320"/>
                  </a:lnTo>
                  <a:lnTo>
                    <a:pt x="828" y="439"/>
                  </a:lnTo>
                  <a:lnTo>
                    <a:pt x="0" y="439"/>
                  </a:lnTo>
                  <a:lnTo>
                    <a:pt x="0" y="320"/>
                  </a:lnTo>
                  <a:close/>
                  <a:moveTo>
                    <a:pt x="0" y="0"/>
                  </a:moveTo>
                  <a:lnTo>
                    <a:pt x="302" y="0"/>
                  </a:lnTo>
                  <a:lnTo>
                    <a:pt x="302" y="120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25"/>
          <p:cNvGrpSpPr>
            <a:grpSpLocks noChangeAspect="1"/>
          </p:cNvGrpSpPr>
          <p:nvPr/>
        </p:nvGrpSpPr>
        <p:grpSpPr bwMode="auto">
          <a:xfrm>
            <a:off x="3803822" y="2306330"/>
            <a:ext cx="793479" cy="448056"/>
            <a:chOff x="478" y="2753"/>
            <a:chExt cx="719" cy="406"/>
          </a:xfrm>
        </p:grpSpPr>
        <p:sp>
          <p:nvSpPr>
            <p:cNvPr id="76" name="Freeform 27"/>
            <p:cNvSpPr>
              <a:spLocks/>
            </p:cNvSpPr>
            <p:nvPr/>
          </p:nvSpPr>
          <p:spPr bwMode="auto">
            <a:xfrm>
              <a:off x="845" y="2937"/>
              <a:ext cx="328" cy="198"/>
            </a:xfrm>
            <a:custGeom>
              <a:avLst/>
              <a:gdLst>
                <a:gd name="T0" fmla="*/ 812 w 1639"/>
                <a:gd name="T1" fmla="*/ 0 h 991"/>
                <a:gd name="T2" fmla="*/ 827 w 1639"/>
                <a:gd name="T3" fmla="*/ 0 h 991"/>
                <a:gd name="T4" fmla="*/ 841 w 1639"/>
                <a:gd name="T5" fmla="*/ 3 h 991"/>
                <a:gd name="T6" fmla="*/ 853 w 1639"/>
                <a:gd name="T7" fmla="*/ 8 h 991"/>
                <a:gd name="T8" fmla="*/ 1621 w 1639"/>
                <a:gd name="T9" fmla="*/ 468 h 991"/>
                <a:gd name="T10" fmla="*/ 1633 w 1639"/>
                <a:gd name="T11" fmla="*/ 478 h 991"/>
                <a:gd name="T12" fmla="*/ 1639 w 1639"/>
                <a:gd name="T13" fmla="*/ 489 h 991"/>
                <a:gd name="T14" fmla="*/ 1639 w 1639"/>
                <a:gd name="T15" fmla="*/ 501 h 991"/>
                <a:gd name="T16" fmla="*/ 1633 w 1639"/>
                <a:gd name="T17" fmla="*/ 512 h 991"/>
                <a:gd name="T18" fmla="*/ 1621 w 1639"/>
                <a:gd name="T19" fmla="*/ 521 h 991"/>
                <a:gd name="T20" fmla="*/ 853 w 1639"/>
                <a:gd name="T21" fmla="*/ 983 h 991"/>
                <a:gd name="T22" fmla="*/ 841 w 1639"/>
                <a:gd name="T23" fmla="*/ 988 h 991"/>
                <a:gd name="T24" fmla="*/ 827 w 1639"/>
                <a:gd name="T25" fmla="*/ 991 h 991"/>
                <a:gd name="T26" fmla="*/ 812 w 1639"/>
                <a:gd name="T27" fmla="*/ 991 h 991"/>
                <a:gd name="T28" fmla="*/ 798 w 1639"/>
                <a:gd name="T29" fmla="*/ 988 h 991"/>
                <a:gd name="T30" fmla="*/ 787 w 1639"/>
                <a:gd name="T31" fmla="*/ 983 h 991"/>
                <a:gd name="T32" fmla="*/ 18 w 1639"/>
                <a:gd name="T33" fmla="*/ 521 h 991"/>
                <a:gd name="T34" fmla="*/ 6 w 1639"/>
                <a:gd name="T35" fmla="*/ 512 h 991"/>
                <a:gd name="T36" fmla="*/ 0 w 1639"/>
                <a:gd name="T37" fmla="*/ 501 h 991"/>
                <a:gd name="T38" fmla="*/ 0 w 1639"/>
                <a:gd name="T39" fmla="*/ 489 h 991"/>
                <a:gd name="T40" fmla="*/ 6 w 1639"/>
                <a:gd name="T41" fmla="*/ 478 h 991"/>
                <a:gd name="T42" fmla="*/ 18 w 1639"/>
                <a:gd name="T43" fmla="*/ 468 h 991"/>
                <a:gd name="T44" fmla="*/ 787 w 1639"/>
                <a:gd name="T45" fmla="*/ 8 h 991"/>
                <a:gd name="T46" fmla="*/ 798 w 1639"/>
                <a:gd name="T47" fmla="*/ 3 h 991"/>
                <a:gd name="T48" fmla="*/ 812 w 1639"/>
                <a:gd name="T4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9" h="991">
                  <a:moveTo>
                    <a:pt x="812" y="0"/>
                  </a:moveTo>
                  <a:lnTo>
                    <a:pt x="827" y="0"/>
                  </a:lnTo>
                  <a:lnTo>
                    <a:pt x="841" y="3"/>
                  </a:lnTo>
                  <a:lnTo>
                    <a:pt x="853" y="8"/>
                  </a:lnTo>
                  <a:lnTo>
                    <a:pt x="1621" y="468"/>
                  </a:lnTo>
                  <a:lnTo>
                    <a:pt x="1633" y="478"/>
                  </a:lnTo>
                  <a:lnTo>
                    <a:pt x="1639" y="489"/>
                  </a:lnTo>
                  <a:lnTo>
                    <a:pt x="1639" y="501"/>
                  </a:lnTo>
                  <a:lnTo>
                    <a:pt x="1633" y="512"/>
                  </a:lnTo>
                  <a:lnTo>
                    <a:pt x="1621" y="521"/>
                  </a:lnTo>
                  <a:lnTo>
                    <a:pt x="853" y="983"/>
                  </a:lnTo>
                  <a:lnTo>
                    <a:pt x="841" y="988"/>
                  </a:lnTo>
                  <a:lnTo>
                    <a:pt x="827" y="991"/>
                  </a:lnTo>
                  <a:lnTo>
                    <a:pt x="812" y="991"/>
                  </a:lnTo>
                  <a:lnTo>
                    <a:pt x="798" y="988"/>
                  </a:lnTo>
                  <a:lnTo>
                    <a:pt x="787" y="983"/>
                  </a:lnTo>
                  <a:lnTo>
                    <a:pt x="18" y="521"/>
                  </a:lnTo>
                  <a:lnTo>
                    <a:pt x="6" y="512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6" y="478"/>
                  </a:lnTo>
                  <a:lnTo>
                    <a:pt x="18" y="468"/>
                  </a:lnTo>
                  <a:lnTo>
                    <a:pt x="787" y="8"/>
                  </a:lnTo>
                  <a:lnTo>
                    <a:pt x="798" y="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77" name="Freeform 28"/>
            <p:cNvSpPr>
              <a:spLocks/>
            </p:cNvSpPr>
            <p:nvPr/>
          </p:nvSpPr>
          <p:spPr bwMode="auto">
            <a:xfrm>
              <a:off x="821" y="2912"/>
              <a:ext cx="376" cy="247"/>
            </a:xfrm>
            <a:custGeom>
              <a:avLst/>
              <a:gdLst>
                <a:gd name="T0" fmla="*/ 940 w 1880"/>
                <a:gd name="T1" fmla="*/ 0 h 1231"/>
                <a:gd name="T2" fmla="*/ 960 w 1880"/>
                <a:gd name="T3" fmla="*/ 2 h 1231"/>
                <a:gd name="T4" fmla="*/ 984 w 1880"/>
                <a:gd name="T5" fmla="*/ 5 h 1231"/>
                <a:gd name="T6" fmla="*/ 1009 w 1880"/>
                <a:gd name="T7" fmla="*/ 12 h 1231"/>
                <a:gd name="T8" fmla="*/ 1034 w 1880"/>
                <a:gd name="T9" fmla="*/ 26 h 1231"/>
                <a:gd name="T10" fmla="*/ 1803 w 1880"/>
                <a:gd name="T11" fmla="*/ 486 h 1231"/>
                <a:gd name="T12" fmla="*/ 1830 w 1880"/>
                <a:gd name="T13" fmla="*/ 507 h 1231"/>
                <a:gd name="T14" fmla="*/ 1851 w 1880"/>
                <a:gd name="T15" fmla="*/ 530 h 1231"/>
                <a:gd name="T16" fmla="*/ 1867 w 1880"/>
                <a:gd name="T17" fmla="*/ 557 h 1231"/>
                <a:gd name="T18" fmla="*/ 1877 w 1880"/>
                <a:gd name="T19" fmla="*/ 586 h 1231"/>
                <a:gd name="T20" fmla="*/ 1880 w 1880"/>
                <a:gd name="T21" fmla="*/ 616 h 1231"/>
                <a:gd name="T22" fmla="*/ 1877 w 1880"/>
                <a:gd name="T23" fmla="*/ 647 h 1231"/>
                <a:gd name="T24" fmla="*/ 1867 w 1880"/>
                <a:gd name="T25" fmla="*/ 675 h 1231"/>
                <a:gd name="T26" fmla="*/ 1851 w 1880"/>
                <a:gd name="T27" fmla="*/ 702 h 1231"/>
                <a:gd name="T28" fmla="*/ 1830 w 1880"/>
                <a:gd name="T29" fmla="*/ 726 h 1231"/>
                <a:gd name="T30" fmla="*/ 1803 w 1880"/>
                <a:gd name="T31" fmla="*/ 745 h 1231"/>
                <a:gd name="T32" fmla="*/ 1034 w 1880"/>
                <a:gd name="T33" fmla="*/ 1206 h 1231"/>
                <a:gd name="T34" fmla="*/ 1010 w 1880"/>
                <a:gd name="T35" fmla="*/ 1219 h 1231"/>
                <a:gd name="T36" fmla="*/ 984 w 1880"/>
                <a:gd name="T37" fmla="*/ 1226 h 1231"/>
                <a:gd name="T38" fmla="*/ 960 w 1880"/>
                <a:gd name="T39" fmla="*/ 1230 h 1231"/>
                <a:gd name="T40" fmla="*/ 940 w 1880"/>
                <a:gd name="T41" fmla="*/ 1231 h 1231"/>
                <a:gd name="T42" fmla="*/ 919 w 1880"/>
                <a:gd name="T43" fmla="*/ 1230 h 1231"/>
                <a:gd name="T44" fmla="*/ 896 w 1880"/>
                <a:gd name="T45" fmla="*/ 1226 h 1231"/>
                <a:gd name="T46" fmla="*/ 869 w 1880"/>
                <a:gd name="T47" fmla="*/ 1218 h 1231"/>
                <a:gd name="T48" fmla="*/ 844 w 1880"/>
                <a:gd name="T49" fmla="*/ 1206 h 1231"/>
                <a:gd name="T50" fmla="*/ 76 w 1880"/>
                <a:gd name="T51" fmla="*/ 745 h 1231"/>
                <a:gd name="T52" fmla="*/ 50 w 1880"/>
                <a:gd name="T53" fmla="*/ 726 h 1231"/>
                <a:gd name="T54" fmla="*/ 28 w 1880"/>
                <a:gd name="T55" fmla="*/ 702 h 1231"/>
                <a:gd name="T56" fmla="*/ 12 w 1880"/>
                <a:gd name="T57" fmla="*/ 675 h 1231"/>
                <a:gd name="T58" fmla="*/ 3 w 1880"/>
                <a:gd name="T59" fmla="*/ 646 h 1231"/>
                <a:gd name="T60" fmla="*/ 0 w 1880"/>
                <a:gd name="T61" fmla="*/ 616 h 1231"/>
                <a:gd name="T62" fmla="*/ 4 w 1880"/>
                <a:gd name="T63" fmla="*/ 584 h 1231"/>
                <a:gd name="T64" fmla="*/ 13 w 1880"/>
                <a:gd name="T65" fmla="*/ 555 h 1231"/>
                <a:gd name="T66" fmla="*/ 29 w 1880"/>
                <a:gd name="T67" fmla="*/ 529 h 1231"/>
                <a:gd name="T68" fmla="*/ 50 w 1880"/>
                <a:gd name="T69" fmla="*/ 506 h 1231"/>
                <a:gd name="T70" fmla="*/ 76 w 1880"/>
                <a:gd name="T71" fmla="*/ 486 h 1231"/>
                <a:gd name="T72" fmla="*/ 845 w 1880"/>
                <a:gd name="T73" fmla="*/ 26 h 1231"/>
                <a:gd name="T74" fmla="*/ 871 w 1880"/>
                <a:gd name="T75" fmla="*/ 12 h 1231"/>
                <a:gd name="T76" fmla="*/ 896 w 1880"/>
                <a:gd name="T77" fmla="*/ 5 h 1231"/>
                <a:gd name="T78" fmla="*/ 919 w 1880"/>
                <a:gd name="T79" fmla="*/ 2 h 1231"/>
                <a:gd name="T80" fmla="*/ 940 w 1880"/>
                <a:gd name="T81" fmla="*/ 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0" h="1231">
                  <a:moveTo>
                    <a:pt x="940" y="0"/>
                  </a:moveTo>
                  <a:lnTo>
                    <a:pt x="960" y="2"/>
                  </a:lnTo>
                  <a:lnTo>
                    <a:pt x="984" y="5"/>
                  </a:lnTo>
                  <a:lnTo>
                    <a:pt x="1009" y="12"/>
                  </a:lnTo>
                  <a:lnTo>
                    <a:pt x="1034" y="26"/>
                  </a:lnTo>
                  <a:lnTo>
                    <a:pt x="1803" y="486"/>
                  </a:lnTo>
                  <a:lnTo>
                    <a:pt x="1830" y="507"/>
                  </a:lnTo>
                  <a:lnTo>
                    <a:pt x="1851" y="530"/>
                  </a:lnTo>
                  <a:lnTo>
                    <a:pt x="1867" y="557"/>
                  </a:lnTo>
                  <a:lnTo>
                    <a:pt x="1877" y="586"/>
                  </a:lnTo>
                  <a:lnTo>
                    <a:pt x="1880" y="616"/>
                  </a:lnTo>
                  <a:lnTo>
                    <a:pt x="1877" y="647"/>
                  </a:lnTo>
                  <a:lnTo>
                    <a:pt x="1867" y="675"/>
                  </a:lnTo>
                  <a:lnTo>
                    <a:pt x="1851" y="702"/>
                  </a:lnTo>
                  <a:lnTo>
                    <a:pt x="1830" y="726"/>
                  </a:lnTo>
                  <a:lnTo>
                    <a:pt x="1803" y="745"/>
                  </a:lnTo>
                  <a:lnTo>
                    <a:pt x="1034" y="1206"/>
                  </a:lnTo>
                  <a:lnTo>
                    <a:pt x="1010" y="1219"/>
                  </a:lnTo>
                  <a:lnTo>
                    <a:pt x="984" y="1226"/>
                  </a:lnTo>
                  <a:lnTo>
                    <a:pt x="960" y="1230"/>
                  </a:lnTo>
                  <a:lnTo>
                    <a:pt x="940" y="1231"/>
                  </a:lnTo>
                  <a:lnTo>
                    <a:pt x="919" y="1230"/>
                  </a:lnTo>
                  <a:lnTo>
                    <a:pt x="896" y="1226"/>
                  </a:lnTo>
                  <a:lnTo>
                    <a:pt x="869" y="1218"/>
                  </a:lnTo>
                  <a:lnTo>
                    <a:pt x="844" y="1206"/>
                  </a:lnTo>
                  <a:lnTo>
                    <a:pt x="76" y="745"/>
                  </a:lnTo>
                  <a:lnTo>
                    <a:pt x="50" y="726"/>
                  </a:lnTo>
                  <a:lnTo>
                    <a:pt x="28" y="702"/>
                  </a:lnTo>
                  <a:lnTo>
                    <a:pt x="12" y="675"/>
                  </a:lnTo>
                  <a:lnTo>
                    <a:pt x="3" y="646"/>
                  </a:lnTo>
                  <a:lnTo>
                    <a:pt x="0" y="616"/>
                  </a:lnTo>
                  <a:lnTo>
                    <a:pt x="4" y="584"/>
                  </a:lnTo>
                  <a:lnTo>
                    <a:pt x="13" y="555"/>
                  </a:lnTo>
                  <a:lnTo>
                    <a:pt x="29" y="529"/>
                  </a:lnTo>
                  <a:lnTo>
                    <a:pt x="50" y="506"/>
                  </a:lnTo>
                  <a:lnTo>
                    <a:pt x="76" y="486"/>
                  </a:lnTo>
                  <a:lnTo>
                    <a:pt x="845" y="26"/>
                  </a:lnTo>
                  <a:lnTo>
                    <a:pt x="871" y="12"/>
                  </a:lnTo>
                  <a:lnTo>
                    <a:pt x="896" y="5"/>
                  </a:lnTo>
                  <a:lnTo>
                    <a:pt x="919" y="2"/>
                  </a:lnTo>
                  <a:lnTo>
                    <a:pt x="94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9"/>
            <p:cNvSpPr>
              <a:spLocks/>
            </p:cNvSpPr>
            <p:nvPr/>
          </p:nvSpPr>
          <p:spPr bwMode="auto">
            <a:xfrm>
              <a:off x="845" y="2937"/>
              <a:ext cx="328" cy="198"/>
            </a:xfrm>
            <a:custGeom>
              <a:avLst/>
              <a:gdLst>
                <a:gd name="T0" fmla="*/ 812 w 1639"/>
                <a:gd name="T1" fmla="*/ 0 h 991"/>
                <a:gd name="T2" fmla="*/ 827 w 1639"/>
                <a:gd name="T3" fmla="*/ 0 h 991"/>
                <a:gd name="T4" fmla="*/ 841 w 1639"/>
                <a:gd name="T5" fmla="*/ 3 h 991"/>
                <a:gd name="T6" fmla="*/ 853 w 1639"/>
                <a:gd name="T7" fmla="*/ 8 h 991"/>
                <a:gd name="T8" fmla="*/ 1621 w 1639"/>
                <a:gd name="T9" fmla="*/ 468 h 991"/>
                <a:gd name="T10" fmla="*/ 1633 w 1639"/>
                <a:gd name="T11" fmla="*/ 478 h 991"/>
                <a:gd name="T12" fmla="*/ 1639 w 1639"/>
                <a:gd name="T13" fmla="*/ 489 h 991"/>
                <a:gd name="T14" fmla="*/ 1639 w 1639"/>
                <a:gd name="T15" fmla="*/ 501 h 991"/>
                <a:gd name="T16" fmla="*/ 1633 w 1639"/>
                <a:gd name="T17" fmla="*/ 512 h 991"/>
                <a:gd name="T18" fmla="*/ 1621 w 1639"/>
                <a:gd name="T19" fmla="*/ 521 h 991"/>
                <a:gd name="T20" fmla="*/ 853 w 1639"/>
                <a:gd name="T21" fmla="*/ 983 h 991"/>
                <a:gd name="T22" fmla="*/ 841 w 1639"/>
                <a:gd name="T23" fmla="*/ 988 h 991"/>
                <a:gd name="T24" fmla="*/ 827 w 1639"/>
                <a:gd name="T25" fmla="*/ 991 h 991"/>
                <a:gd name="T26" fmla="*/ 812 w 1639"/>
                <a:gd name="T27" fmla="*/ 991 h 991"/>
                <a:gd name="T28" fmla="*/ 798 w 1639"/>
                <a:gd name="T29" fmla="*/ 988 h 991"/>
                <a:gd name="T30" fmla="*/ 787 w 1639"/>
                <a:gd name="T31" fmla="*/ 983 h 991"/>
                <a:gd name="T32" fmla="*/ 18 w 1639"/>
                <a:gd name="T33" fmla="*/ 521 h 991"/>
                <a:gd name="T34" fmla="*/ 6 w 1639"/>
                <a:gd name="T35" fmla="*/ 512 h 991"/>
                <a:gd name="T36" fmla="*/ 0 w 1639"/>
                <a:gd name="T37" fmla="*/ 501 h 991"/>
                <a:gd name="T38" fmla="*/ 0 w 1639"/>
                <a:gd name="T39" fmla="*/ 489 h 991"/>
                <a:gd name="T40" fmla="*/ 6 w 1639"/>
                <a:gd name="T41" fmla="*/ 478 h 991"/>
                <a:gd name="T42" fmla="*/ 18 w 1639"/>
                <a:gd name="T43" fmla="*/ 468 h 991"/>
                <a:gd name="T44" fmla="*/ 787 w 1639"/>
                <a:gd name="T45" fmla="*/ 8 h 991"/>
                <a:gd name="T46" fmla="*/ 798 w 1639"/>
                <a:gd name="T47" fmla="*/ 3 h 991"/>
                <a:gd name="T48" fmla="*/ 812 w 1639"/>
                <a:gd name="T4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9" h="991">
                  <a:moveTo>
                    <a:pt x="812" y="0"/>
                  </a:moveTo>
                  <a:lnTo>
                    <a:pt x="827" y="0"/>
                  </a:lnTo>
                  <a:lnTo>
                    <a:pt x="841" y="3"/>
                  </a:lnTo>
                  <a:lnTo>
                    <a:pt x="853" y="8"/>
                  </a:lnTo>
                  <a:lnTo>
                    <a:pt x="1621" y="468"/>
                  </a:lnTo>
                  <a:lnTo>
                    <a:pt x="1633" y="478"/>
                  </a:lnTo>
                  <a:lnTo>
                    <a:pt x="1639" y="489"/>
                  </a:lnTo>
                  <a:lnTo>
                    <a:pt x="1639" y="501"/>
                  </a:lnTo>
                  <a:lnTo>
                    <a:pt x="1633" y="512"/>
                  </a:lnTo>
                  <a:lnTo>
                    <a:pt x="1621" y="521"/>
                  </a:lnTo>
                  <a:lnTo>
                    <a:pt x="853" y="983"/>
                  </a:lnTo>
                  <a:lnTo>
                    <a:pt x="841" y="988"/>
                  </a:lnTo>
                  <a:lnTo>
                    <a:pt x="827" y="991"/>
                  </a:lnTo>
                  <a:lnTo>
                    <a:pt x="812" y="991"/>
                  </a:lnTo>
                  <a:lnTo>
                    <a:pt x="798" y="988"/>
                  </a:lnTo>
                  <a:lnTo>
                    <a:pt x="787" y="983"/>
                  </a:lnTo>
                  <a:lnTo>
                    <a:pt x="18" y="521"/>
                  </a:lnTo>
                  <a:lnTo>
                    <a:pt x="6" y="512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6" y="478"/>
                  </a:lnTo>
                  <a:lnTo>
                    <a:pt x="18" y="468"/>
                  </a:lnTo>
                  <a:lnTo>
                    <a:pt x="787" y="8"/>
                  </a:lnTo>
                  <a:lnTo>
                    <a:pt x="798" y="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845" y="2857"/>
              <a:ext cx="328" cy="198"/>
            </a:xfrm>
            <a:custGeom>
              <a:avLst/>
              <a:gdLst>
                <a:gd name="T0" fmla="*/ 812 w 1639"/>
                <a:gd name="T1" fmla="*/ 0 h 990"/>
                <a:gd name="T2" fmla="*/ 827 w 1639"/>
                <a:gd name="T3" fmla="*/ 0 h 990"/>
                <a:gd name="T4" fmla="*/ 841 w 1639"/>
                <a:gd name="T5" fmla="*/ 3 h 990"/>
                <a:gd name="T6" fmla="*/ 853 w 1639"/>
                <a:gd name="T7" fmla="*/ 7 h 990"/>
                <a:gd name="T8" fmla="*/ 1621 w 1639"/>
                <a:gd name="T9" fmla="*/ 468 h 990"/>
                <a:gd name="T10" fmla="*/ 1633 w 1639"/>
                <a:gd name="T11" fmla="*/ 478 h 990"/>
                <a:gd name="T12" fmla="*/ 1639 w 1639"/>
                <a:gd name="T13" fmla="*/ 489 h 990"/>
                <a:gd name="T14" fmla="*/ 1639 w 1639"/>
                <a:gd name="T15" fmla="*/ 501 h 990"/>
                <a:gd name="T16" fmla="*/ 1633 w 1639"/>
                <a:gd name="T17" fmla="*/ 512 h 990"/>
                <a:gd name="T18" fmla="*/ 1621 w 1639"/>
                <a:gd name="T19" fmla="*/ 522 h 990"/>
                <a:gd name="T20" fmla="*/ 853 w 1639"/>
                <a:gd name="T21" fmla="*/ 982 h 990"/>
                <a:gd name="T22" fmla="*/ 841 w 1639"/>
                <a:gd name="T23" fmla="*/ 987 h 990"/>
                <a:gd name="T24" fmla="*/ 827 w 1639"/>
                <a:gd name="T25" fmla="*/ 990 h 990"/>
                <a:gd name="T26" fmla="*/ 812 w 1639"/>
                <a:gd name="T27" fmla="*/ 990 h 990"/>
                <a:gd name="T28" fmla="*/ 798 w 1639"/>
                <a:gd name="T29" fmla="*/ 987 h 990"/>
                <a:gd name="T30" fmla="*/ 787 w 1639"/>
                <a:gd name="T31" fmla="*/ 982 h 990"/>
                <a:gd name="T32" fmla="*/ 18 w 1639"/>
                <a:gd name="T33" fmla="*/ 522 h 990"/>
                <a:gd name="T34" fmla="*/ 6 w 1639"/>
                <a:gd name="T35" fmla="*/ 512 h 990"/>
                <a:gd name="T36" fmla="*/ 0 w 1639"/>
                <a:gd name="T37" fmla="*/ 501 h 990"/>
                <a:gd name="T38" fmla="*/ 0 w 1639"/>
                <a:gd name="T39" fmla="*/ 489 h 990"/>
                <a:gd name="T40" fmla="*/ 6 w 1639"/>
                <a:gd name="T41" fmla="*/ 478 h 990"/>
                <a:gd name="T42" fmla="*/ 18 w 1639"/>
                <a:gd name="T43" fmla="*/ 468 h 990"/>
                <a:gd name="T44" fmla="*/ 787 w 1639"/>
                <a:gd name="T45" fmla="*/ 7 h 990"/>
                <a:gd name="T46" fmla="*/ 798 w 1639"/>
                <a:gd name="T47" fmla="*/ 3 h 990"/>
                <a:gd name="T48" fmla="*/ 812 w 1639"/>
                <a:gd name="T4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9" h="990">
                  <a:moveTo>
                    <a:pt x="812" y="0"/>
                  </a:moveTo>
                  <a:lnTo>
                    <a:pt x="827" y="0"/>
                  </a:lnTo>
                  <a:lnTo>
                    <a:pt x="841" y="3"/>
                  </a:lnTo>
                  <a:lnTo>
                    <a:pt x="853" y="7"/>
                  </a:lnTo>
                  <a:lnTo>
                    <a:pt x="1621" y="468"/>
                  </a:lnTo>
                  <a:lnTo>
                    <a:pt x="1633" y="478"/>
                  </a:lnTo>
                  <a:lnTo>
                    <a:pt x="1639" y="489"/>
                  </a:lnTo>
                  <a:lnTo>
                    <a:pt x="1639" y="501"/>
                  </a:lnTo>
                  <a:lnTo>
                    <a:pt x="1633" y="512"/>
                  </a:lnTo>
                  <a:lnTo>
                    <a:pt x="1621" y="522"/>
                  </a:lnTo>
                  <a:lnTo>
                    <a:pt x="853" y="982"/>
                  </a:lnTo>
                  <a:lnTo>
                    <a:pt x="841" y="987"/>
                  </a:lnTo>
                  <a:lnTo>
                    <a:pt x="827" y="990"/>
                  </a:lnTo>
                  <a:lnTo>
                    <a:pt x="812" y="990"/>
                  </a:lnTo>
                  <a:lnTo>
                    <a:pt x="798" y="987"/>
                  </a:lnTo>
                  <a:lnTo>
                    <a:pt x="787" y="982"/>
                  </a:lnTo>
                  <a:lnTo>
                    <a:pt x="18" y="522"/>
                  </a:lnTo>
                  <a:lnTo>
                    <a:pt x="6" y="512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6" y="478"/>
                  </a:lnTo>
                  <a:lnTo>
                    <a:pt x="18" y="468"/>
                  </a:lnTo>
                  <a:lnTo>
                    <a:pt x="787" y="7"/>
                  </a:lnTo>
                  <a:lnTo>
                    <a:pt x="798" y="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BB919"/>
            </a:solidFill>
            <a:ln w="0">
              <a:solidFill>
                <a:srgbClr val="FBB9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80" name="Freeform 31"/>
            <p:cNvSpPr>
              <a:spLocks/>
            </p:cNvSpPr>
            <p:nvPr/>
          </p:nvSpPr>
          <p:spPr bwMode="auto">
            <a:xfrm>
              <a:off x="821" y="2833"/>
              <a:ext cx="376" cy="246"/>
            </a:xfrm>
            <a:custGeom>
              <a:avLst/>
              <a:gdLst>
                <a:gd name="T0" fmla="*/ 940 w 1880"/>
                <a:gd name="T1" fmla="*/ 0 h 1230"/>
                <a:gd name="T2" fmla="*/ 960 w 1880"/>
                <a:gd name="T3" fmla="*/ 1 h 1230"/>
                <a:gd name="T4" fmla="*/ 984 w 1880"/>
                <a:gd name="T5" fmla="*/ 4 h 1230"/>
                <a:gd name="T6" fmla="*/ 1009 w 1880"/>
                <a:gd name="T7" fmla="*/ 12 h 1230"/>
                <a:gd name="T8" fmla="*/ 1035 w 1880"/>
                <a:gd name="T9" fmla="*/ 25 h 1230"/>
                <a:gd name="T10" fmla="*/ 1803 w 1880"/>
                <a:gd name="T11" fmla="*/ 486 h 1230"/>
                <a:gd name="T12" fmla="*/ 1830 w 1880"/>
                <a:gd name="T13" fmla="*/ 505 h 1230"/>
                <a:gd name="T14" fmla="*/ 1851 w 1880"/>
                <a:gd name="T15" fmla="*/ 529 h 1230"/>
                <a:gd name="T16" fmla="*/ 1867 w 1880"/>
                <a:gd name="T17" fmla="*/ 556 h 1230"/>
                <a:gd name="T18" fmla="*/ 1877 w 1880"/>
                <a:gd name="T19" fmla="*/ 585 h 1230"/>
                <a:gd name="T20" fmla="*/ 1880 w 1880"/>
                <a:gd name="T21" fmla="*/ 615 h 1230"/>
                <a:gd name="T22" fmla="*/ 1877 w 1880"/>
                <a:gd name="T23" fmla="*/ 645 h 1230"/>
                <a:gd name="T24" fmla="*/ 1867 w 1880"/>
                <a:gd name="T25" fmla="*/ 674 h 1230"/>
                <a:gd name="T26" fmla="*/ 1851 w 1880"/>
                <a:gd name="T27" fmla="*/ 701 h 1230"/>
                <a:gd name="T28" fmla="*/ 1830 w 1880"/>
                <a:gd name="T29" fmla="*/ 725 h 1230"/>
                <a:gd name="T30" fmla="*/ 1803 w 1880"/>
                <a:gd name="T31" fmla="*/ 744 h 1230"/>
                <a:gd name="T32" fmla="*/ 1034 w 1880"/>
                <a:gd name="T33" fmla="*/ 1205 h 1230"/>
                <a:gd name="T34" fmla="*/ 1010 w 1880"/>
                <a:gd name="T35" fmla="*/ 1218 h 1230"/>
                <a:gd name="T36" fmla="*/ 984 w 1880"/>
                <a:gd name="T37" fmla="*/ 1226 h 1230"/>
                <a:gd name="T38" fmla="*/ 960 w 1880"/>
                <a:gd name="T39" fmla="*/ 1229 h 1230"/>
                <a:gd name="T40" fmla="*/ 940 w 1880"/>
                <a:gd name="T41" fmla="*/ 1230 h 1230"/>
                <a:gd name="T42" fmla="*/ 919 w 1880"/>
                <a:gd name="T43" fmla="*/ 1229 h 1230"/>
                <a:gd name="T44" fmla="*/ 895 w 1880"/>
                <a:gd name="T45" fmla="*/ 1226 h 1230"/>
                <a:gd name="T46" fmla="*/ 869 w 1880"/>
                <a:gd name="T47" fmla="*/ 1217 h 1230"/>
                <a:gd name="T48" fmla="*/ 844 w 1880"/>
                <a:gd name="T49" fmla="*/ 1205 h 1230"/>
                <a:gd name="T50" fmla="*/ 76 w 1880"/>
                <a:gd name="T51" fmla="*/ 744 h 1230"/>
                <a:gd name="T52" fmla="*/ 50 w 1880"/>
                <a:gd name="T53" fmla="*/ 724 h 1230"/>
                <a:gd name="T54" fmla="*/ 28 w 1880"/>
                <a:gd name="T55" fmla="*/ 701 h 1230"/>
                <a:gd name="T56" fmla="*/ 12 w 1880"/>
                <a:gd name="T57" fmla="*/ 674 h 1230"/>
                <a:gd name="T58" fmla="*/ 3 w 1880"/>
                <a:gd name="T59" fmla="*/ 645 h 1230"/>
                <a:gd name="T60" fmla="*/ 0 w 1880"/>
                <a:gd name="T61" fmla="*/ 614 h 1230"/>
                <a:gd name="T62" fmla="*/ 4 w 1880"/>
                <a:gd name="T63" fmla="*/ 584 h 1230"/>
                <a:gd name="T64" fmla="*/ 13 w 1880"/>
                <a:gd name="T65" fmla="*/ 555 h 1230"/>
                <a:gd name="T66" fmla="*/ 29 w 1880"/>
                <a:gd name="T67" fmla="*/ 528 h 1230"/>
                <a:gd name="T68" fmla="*/ 50 w 1880"/>
                <a:gd name="T69" fmla="*/ 505 h 1230"/>
                <a:gd name="T70" fmla="*/ 76 w 1880"/>
                <a:gd name="T71" fmla="*/ 486 h 1230"/>
                <a:gd name="T72" fmla="*/ 845 w 1880"/>
                <a:gd name="T73" fmla="*/ 25 h 1230"/>
                <a:gd name="T74" fmla="*/ 871 w 1880"/>
                <a:gd name="T75" fmla="*/ 12 h 1230"/>
                <a:gd name="T76" fmla="*/ 896 w 1880"/>
                <a:gd name="T77" fmla="*/ 4 h 1230"/>
                <a:gd name="T78" fmla="*/ 919 w 1880"/>
                <a:gd name="T79" fmla="*/ 1 h 1230"/>
                <a:gd name="T80" fmla="*/ 940 w 1880"/>
                <a:gd name="T81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0" h="1230">
                  <a:moveTo>
                    <a:pt x="940" y="0"/>
                  </a:moveTo>
                  <a:lnTo>
                    <a:pt x="960" y="1"/>
                  </a:lnTo>
                  <a:lnTo>
                    <a:pt x="984" y="4"/>
                  </a:lnTo>
                  <a:lnTo>
                    <a:pt x="1009" y="12"/>
                  </a:lnTo>
                  <a:lnTo>
                    <a:pt x="1035" y="25"/>
                  </a:lnTo>
                  <a:lnTo>
                    <a:pt x="1803" y="486"/>
                  </a:lnTo>
                  <a:lnTo>
                    <a:pt x="1830" y="505"/>
                  </a:lnTo>
                  <a:lnTo>
                    <a:pt x="1851" y="529"/>
                  </a:lnTo>
                  <a:lnTo>
                    <a:pt x="1867" y="556"/>
                  </a:lnTo>
                  <a:lnTo>
                    <a:pt x="1877" y="585"/>
                  </a:lnTo>
                  <a:lnTo>
                    <a:pt x="1880" y="615"/>
                  </a:lnTo>
                  <a:lnTo>
                    <a:pt x="1877" y="645"/>
                  </a:lnTo>
                  <a:lnTo>
                    <a:pt x="1867" y="674"/>
                  </a:lnTo>
                  <a:lnTo>
                    <a:pt x="1851" y="701"/>
                  </a:lnTo>
                  <a:lnTo>
                    <a:pt x="1830" y="725"/>
                  </a:lnTo>
                  <a:lnTo>
                    <a:pt x="1803" y="744"/>
                  </a:lnTo>
                  <a:lnTo>
                    <a:pt x="1034" y="1205"/>
                  </a:lnTo>
                  <a:lnTo>
                    <a:pt x="1010" y="1218"/>
                  </a:lnTo>
                  <a:lnTo>
                    <a:pt x="984" y="1226"/>
                  </a:lnTo>
                  <a:lnTo>
                    <a:pt x="960" y="1229"/>
                  </a:lnTo>
                  <a:lnTo>
                    <a:pt x="940" y="1230"/>
                  </a:lnTo>
                  <a:lnTo>
                    <a:pt x="919" y="1229"/>
                  </a:lnTo>
                  <a:lnTo>
                    <a:pt x="895" y="1226"/>
                  </a:lnTo>
                  <a:lnTo>
                    <a:pt x="869" y="1217"/>
                  </a:lnTo>
                  <a:lnTo>
                    <a:pt x="844" y="1205"/>
                  </a:lnTo>
                  <a:lnTo>
                    <a:pt x="76" y="744"/>
                  </a:lnTo>
                  <a:lnTo>
                    <a:pt x="50" y="724"/>
                  </a:lnTo>
                  <a:lnTo>
                    <a:pt x="28" y="701"/>
                  </a:lnTo>
                  <a:lnTo>
                    <a:pt x="12" y="674"/>
                  </a:lnTo>
                  <a:lnTo>
                    <a:pt x="3" y="645"/>
                  </a:lnTo>
                  <a:lnTo>
                    <a:pt x="0" y="614"/>
                  </a:lnTo>
                  <a:lnTo>
                    <a:pt x="4" y="584"/>
                  </a:lnTo>
                  <a:lnTo>
                    <a:pt x="13" y="555"/>
                  </a:lnTo>
                  <a:lnTo>
                    <a:pt x="29" y="528"/>
                  </a:lnTo>
                  <a:lnTo>
                    <a:pt x="50" y="505"/>
                  </a:lnTo>
                  <a:lnTo>
                    <a:pt x="76" y="486"/>
                  </a:lnTo>
                  <a:lnTo>
                    <a:pt x="845" y="25"/>
                  </a:lnTo>
                  <a:lnTo>
                    <a:pt x="871" y="12"/>
                  </a:lnTo>
                  <a:lnTo>
                    <a:pt x="896" y="4"/>
                  </a:lnTo>
                  <a:lnTo>
                    <a:pt x="919" y="1"/>
                  </a:lnTo>
                  <a:lnTo>
                    <a:pt x="94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>
              <a:off x="845" y="2857"/>
              <a:ext cx="328" cy="198"/>
            </a:xfrm>
            <a:custGeom>
              <a:avLst/>
              <a:gdLst>
                <a:gd name="T0" fmla="*/ 812 w 1639"/>
                <a:gd name="T1" fmla="*/ 0 h 990"/>
                <a:gd name="T2" fmla="*/ 827 w 1639"/>
                <a:gd name="T3" fmla="*/ 0 h 990"/>
                <a:gd name="T4" fmla="*/ 841 w 1639"/>
                <a:gd name="T5" fmla="*/ 3 h 990"/>
                <a:gd name="T6" fmla="*/ 853 w 1639"/>
                <a:gd name="T7" fmla="*/ 7 h 990"/>
                <a:gd name="T8" fmla="*/ 1621 w 1639"/>
                <a:gd name="T9" fmla="*/ 468 h 990"/>
                <a:gd name="T10" fmla="*/ 1633 w 1639"/>
                <a:gd name="T11" fmla="*/ 478 h 990"/>
                <a:gd name="T12" fmla="*/ 1639 w 1639"/>
                <a:gd name="T13" fmla="*/ 489 h 990"/>
                <a:gd name="T14" fmla="*/ 1639 w 1639"/>
                <a:gd name="T15" fmla="*/ 501 h 990"/>
                <a:gd name="T16" fmla="*/ 1633 w 1639"/>
                <a:gd name="T17" fmla="*/ 512 h 990"/>
                <a:gd name="T18" fmla="*/ 1621 w 1639"/>
                <a:gd name="T19" fmla="*/ 522 h 990"/>
                <a:gd name="T20" fmla="*/ 853 w 1639"/>
                <a:gd name="T21" fmla="*/ 982 h 990"/>
                <a:gd name="T22" fmla="*/ 841 w 1639"/>
                <a:gd name="T23" fmla="*/ 987 h 990"/>
                <a:gd name="T24" fmla="*/ 827 w 1639"/>
                <a:gd name="T25" fmla="*/ 990 h 990"/>
                <a:gd name="T26" fmla="*/ 812 w 1639"/>
                <a:gd name="T27" fmla="*/ 990 h 990"/>
                <a:gd name="T28" fmla="*/ 798 w 1639"/>
                <a:gd name="T29" fmla="*/ 987 h 990"/>
                <a:gd name="T30" fmla="*/ 787 w 1639"/>
                <a:gd name="T31" fmla="*/ 982 h 990"/>
                <a:gd name="T32" fmla="*/ 18 w 1639"/>
                <a:gd name="T33" fmla="*/ 522 h 990"/>
                <a:gd name="T34" fmla="*/ 6 w 1639"/>
                <a:gd name="T35" fmla="*/ 512 h 990"/>
                <a:gd name="T36" fmla="*/ 0 w 1639"/>
                <a:gd name="T37" fmla="*/ 501 h 990"/>
                <a:gd name="T38" fmla="*/ 0 w 1639"/>
                <a:gd name="T39" fmla="*/ 489 h 990"/>
                <a:gd name="T40" fmla="*/ 6 w 1639"/>
                <a:gd name="T41" fmla="*/ 478 h 990"/>
                <a:gd name="T42" fmla="*/ 18 w 1639"/>
                <a:gd name="T43" fmla="*/ 468 h 990"/>
                <a:gd name="T44" fmla="*/ 787 w 1639"/>
                <a:gd name="T45" fmla="*/ 7 h 990"/>
                <a:gd name="T46" fmla="*/ 798 w 1639"/>
                <a:gd name="T47" fmla="*/ 3 h 990"/>
                <a:gd name="T48" fmla="*/ 812 w 1639"/>
                <a:gd name="T4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9" h="990">
                  <a:moveTo>
                    <a:pt x="812" y="0"/>
                  </a:moveTo>
                  <a:lnTo>
                    <a:pt x="827" y="0"/>
                  </a:lnTo>
                  <a:lnTo>
                    <a:pt x="841" y="3"/>
                  </a:lnTo>
                  <a:lnTo>
                    <a:pt x="853" y="7"/>
                  </a:lnTo>
                  <a:lnTo>
                    <a:pt x="1621" y="468"/>
                  </a:lnTo>
                  <a:lnTo>
                    <a:pt x="1633" y="478"/>
                  </a:lnTo>
                  <a:lnTo>
                    <a:pt x="1639" y="489"/>
                  </a:lnTo>
                  <a:lnTo>
                    <a:pt x="1639" y="501"/>
                  </a:lnTo>
                  <a:lnTo>
                    <a:pt x="1633" y="512"/>
                  </a:lnTo>
                  <a:lnTo>
                    <a:pt x="1621" y="522"/>
                  </a:lnTo>
                  <a:lnTo>
                    <a:pt x="853" y="982"/>
                  </a:lnTo>
                  <a:lnTo>
                    <a:pt x="841" y="987"/>
                  </a:lnTo>
                  <a:lnTo>
                    <a:pt x="827" y="990"/>
                  </a:lnTo>
                  <a:lnTo>
                    <a:pt x="812" y="990"/>
                  </a:lnTo>
                  <a:lnTo>
                    <a:pt x="798" y="987"/>
                  </a:lnTo>
                  <a:lnTo>
                    <a:pt x="787" y="982"/>
                  </a:lnTo>
                  <a:lnTo>
                    <a:pt x="18" y="522"/>
                  </a:lnTo>
                  <a:lnTo>
                    <a:pt x="6" y="512"/>
                  </a:lnTo>
                  <a:lnTo>
                    <a:pt x="0" y="501"/>
                  </a:lnTo>
                  <a:lnTo>
                    <a:pt x="0" y="489"/>
                  </a:lnTo>
                  <a:lnTo>
                    <a:pt x="6" y="478"/>
                  </a:lnTo>
                  <a:lnTo>
                    <a:pt x="18" y="468"/>
                  </a:lnTo>
                  <a:lnTo>
                    <a:pt x="787" y="7"/>
                  </a:lnTo>
                  <a:lnTo>
                    <a:pt x="798" y="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36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845" y="2777"/>
              <a:ext cx="328" cy="198"/>
            </a:xfrm>
            <a:custGeom>
              <a:avLst/>
              <a:gdLst>
                <a:gd name="T0" fmla="*/ 812 w 1639"/>
                <a:gd name="T1" fmla="*/ 0 h 991"/>
                <a:gd name="T2" fmla="*/ 827 w 1639"/>
                <a:gd name="T3" fmla="*/ 0 h 991"/>
                <a:gd name="T4" fmla="*/ 841 w 1639"/>
                <a:gd name="T5" fmla="*/ 3 h 991"/>
                <a:gd name="T6" fmla="*/ 853 w 1639"/>
                <a:gd name="T7" fmla="*/ 8 h 991"/>
                <a:gd name="T8" fmla="*/ 1621 w 1639"/>
                <a:gd name="T9" fmla="*/ 470 h 991"/>
                <a:gd name="T10" fmla="*/ 1633 w 1639"/>
                <a:gd name="T11" fmla="*/ 479 h 991"/>
                <a:gd name="T12" fmla="*/ 1639 w 1639"/>
                <a:gd name="T13" fmla="*/ 490 h 991"/>
                <a:gd name="T14" fmla="*/ 1639 w 1639"/>
                <a:gd name="T15" fmla="*/ 502 h 991"/>
                <a:gd name="T16" fmla="*/ 1633 w 1639"/>
                <a:gd name="T17" fmla="*/ 513 h 991"/>
                <a:gd name="T18" fmla="*/ 1621 w 1639"/>
                <a:gd name="T19" fmla="*/ 523 h 991"/>
                <a:gd name="T20" fmla="*/ 853 w 1639"/>
                <a:gd name="T21" fmla="*/ 983 h 991"/>
                <a:gd name="T22" fmla="*/ 841 w 1639"/>
                <a:gd name="T23" fmla="*/ 988 h 991"/>
                <a:gd name="T24" fmla="*/ 827 w 1639"/>
                <a:gd name="T25" fmla="*/ 991 h 991"/>
                <a:gd name="T26" fmla="*/ 812 w 1639"/>
                <a:gd name="T27" fmla="*/ 991 h 991"/>
                <a:gd name="T28" fmla="*/ 798 w 1639"/>
                <a:gd name="T29" fmla="*/ 988 h 991"/>
                <a:gd name="T30" fmla="*/ 787 w 1639"/>
                <a:gd name="T31" fmla="*/ 983 h 991"/>
                <a:gd name="T32" fmla="*/ 18 w 1639"/>
                <a:gd name="T33" fmla="*/ 523 h 991"/>
                <a:gd name="T34" fmla="*/ 6 w 1639"/>
                <a:gd name="T35" fmla="*/ 513 h 991"/>
                <a:gd name="T36" fmla="*/ 0 w 1639"/>
                <a:gd name="T37" fmla="*/ 502 h 991"/>
                <a:gd name="T38" fmla="*/ 0 w 1639"/>
                <a:gd name="T39" fmla="*/ 490 h 991"/>
                <a:gd name="T40" fmla="*/ 6 w 1639"/>
                <a:gd name="T41" fmla="*/ 479 h 991"/>
                <a:gd name="T42" fmla="*/ 18 w 1639"/>
                <a:gd name="T43" fmla="*/ 470 h 991"/>
                <a:gd name="T44" fmla="*/ 787 w 1639"/>
                <a:gd name="T45" fmla="*/ 8 h 991"/>
                <a:gd name="T46" fmla="*/ 798 w 1639"/>
                <a:gd name="T47" fmla="*/ 3 h 991"/>
                <a:gd name="T48" fmla="*/ 812 w 1639"/>
                <a:gd name="T4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9" h="991">
                  <a:moveTo>
                    <a:pt x="812" y="0"/>
                  </a:moveTo>
                  <a:lnTo>
                    <a:pt x="827" y="0"/>
                  </a:lnTo>
                  <a:lnTo>
                    <a:pt x="841" y="3"/>
                  </a:lnTo>
                  <a:lnTo>
                    <a:pt x="853" y="8"/>
                  </a:lnTo>
                  <a:lnTo>
                    <a:pt x="1621" y="470"/>
                  </a:lnTo>
                  <a:lnTo>
                    <a:pt x="1633" y="479"/>
                  </a:lnTo>
                  <a:lnTo>
                    <a:pt x="1639" y="490"/>
                  </a:lnTo>
                  <a:lnTo>
                    <a:pt x="1639" y="502"/>
                  </a:lnTo>
                  <a:lnTo>
                    <a:pt x="1633" y="513"/>
                  </a:lnTo>
                  <a:lnTo>
                    <a:pt x="1621" y="523"/>
                  </a:lnTo>
                  <a:lnTo>
                    <a:pt x="853" y="983"/>
                  </a:lnTo>
                  <a:lnTo>
                    <a:pt x="841" y="988"/>
                  </a:lnTo>
                  <a:lnTo>
                    <a:pt x="827" y="991"/>
                  </a:lnTo>
                  <a:lnTo>
                    <a:pt x="812" y="991"/>
                  </a:lnTo>
                  <a:lnTo>
                    <a:pt x="798" y="988"/>
                  </a:lnTo>
                  <a:lnTo>
                    <a:pt x="787" y="983"/>
                  </a:lnTo>
                  <a:lnTo>
                    <a:pt x="18" y="523"/>
                  </a:lnTo>
                  <a:lnTo>
                    <a:pt x="6" y="513"/>
                  </a:lnTo>
                  <a:lnTo>
                    <a:pt x="0" y="502"/>
                  </a:lnTo>
                  <a:lnTo>
                    <a:pt x="0" y="490"/>
                  </a:lnTo>
                  <a:lnTo>
                    <a:pt x="6" y="479"/>
                  </a:lnTo>
                  <a:lnTo>
                    <a:pt x="18" y="470"/>
                  </a:lnTo>
                  <a:lnTo>
                    <a:pt x="787" y="8"/>
                  </a:lnTo>
                  <a:lnTo>
                    <a:pt x="798" y="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83" name="Freeform 34"/>
            <p:cNvSpPr>
              <a:spLocks/>
            </p:cNvSpPr>
            <p:nvPr/>
          </p:nvSpPr>
          <p:spPr bwMode="auto">
            <a:xfrm>
              <a:off x="821" y="2753"/>
              <a:ext cx="376" cy="247"/>
            </a:xfrm>
            <a:custGeom>
              <a:avLst/>
              <a:gdLst>
                <a:gd name="T0" fmla="*/ 940 w 1880"/>
                <a:gd name="T1" fmla="*/ 0 h 1231"/>
                <a:gd name="T2" fmla="*/ 960 w 1880"/>
                <a:gd name="T3" fmla="*/ 1 h 1231"/>
                <a:gd name="T4" fmla="*/ 984 w 1880"/>
                <a:gd name="T5" fmla="*/ 5 h 1231"/>
                <a:gd name="T6" fmla="*/ 1009 w 1880"/>
                <a:gd name="T7" fmla="*/ 12 h 1231"/>
                <a:gd name="T8" fmla="*/ 1035 w 1880"/>
                <a:gd name="T9" fmla="*/ 25 h 1231"/>
                <a:gd name="T10" fmla="*/ 1803 w 1880"/>
                <a:gd name="T11" fmla="*/ 486 h 1231"/>
                <a:gd name="T12" fmla="*/ 1830 w 1880"/>
                <a:gd name="T13" fmla="*/ 505 h 1231"/>
                <a:gd name="T14" fmla="*/ 1851 w 1880"/>
                <a:gd name="T15" fmla="*/ 529 h 1231"/>
                <a:gd name="T16" fmla="*/ 1867 w 1880"/>
                <a:gd name="T17" fmla="*/ 556 h 1231"/>
                <a:gd name="T18" fmla="*/ 1877 w 1880"/>
                <a:gd name="T19" fmla="*/ 585 h 1231"/>
                <a:gd name="T20" fmla="*/ 1880 w 1880"/>
                <a:gd name="T21" fmla="*/ 615 h 1231"/>
                <a:gd name="T22" fmla="*/ 1877 w 1880"/>
                <a:gd name="T23" fmla="*/ 645 h 1231"/>
                <a:gd name="T24" fmla="*/ 1867 w 1880"/>
                <a:gd name="T25" fmla="*/ 674 h 1231"/>
                <a:gd name="T26" fmla="*/ 1851 w 1880"/>
                <a:gd name="T27" fmla="*/ 701 h 1231"/>
                <a:gd name="T28" fmla="*/ 1830 w 1880"/>
                <a:gd name="T29" fmla="*/ 724 h 1231"/>
                <a:gd name="T30" fmla="*/ 1803 w 1880"/>
                <a:gd name="T31" fmla="*/ 745 h 1231"/>
                <a:gd name="T32" fmla="*/ 1034 w 1880"/>
                <a:gd name="T33" fmla="*/ 1205 h 1231"/>
                <a:gd name="T34" fmla="*/ 1010 w 1880"/>
                <a:gd name="T35" fmla="*/ 1217 h 1231"/>
                <a:gd name="T36" fmla="*/ 984 w 1880"/>
                <a:gd name="T37" fmla="*/ 1226 h 1231"/>
                <a:gd name="T38" fmla="*/ 960 w 1880"/>
                <a:gd name="T39" fmla="*/ 1229 h 1231"/>
                <a:gd name="T40" fmla="*/ 940 w 1880"/>
                <a:gd name="T41" fmla="*/ 1231 h 1231"/>
                <a:gd name="T42" fmla="*/ 919 w 1880"/>
                <a:gd name="T43" fmla="*/ 1229 h 1231"/>
                <a:gd name="T44" fmla="*/ 896 w 1880"/>
                <a:gd name="T45" fmla="*/ 1226 h 1231"/>
                <a:gd name="T46" fmla="*/ 869 w 1880"/>
                <a:gd name="T47" fmla="*/ 1217 h 1231"/>
                <a:gd name="T48" fmla="*/ 844 w 1880"/>
                <a:gd name="T49" fmla="*/ 1205 h 1231"/>
                <a:gd name="T50" fmla="*/ 76 w 1880"/>
                <a:gd name="T51" fmla="*/ 745 h 1231"/>
                <a:gd name="T52" fmla="*/ 50 w 1880"/>
                <a:gd name="T53" fmla="*/ 724 h 1231"/>
                <a:gd name="T54" fmla="*/ 28 w 1880"/>
                <a:gd name="T55" fmla="*/ 701 h 1231"/>
                <a:gd name="T56" fmla="*/ 12 w 1880"/>
                <a:gd name="T57" fmla="*/ 674 h 1231"/>
                <a:gd name="T58" fmla="*/ 3 w 1880"/>
                <a:gd name="T59" fmla="*/ 645 h 1231"/>
                <a:gd name="T60" fmla="*/ 0 w 1880"/>
                <a:gd name="T61" fmla="*/ 614 h 1231"/>
                <a:gd name="T62" fmla="*/ 4 w 1880"/>
                <a:gd name="T63" fmla="*/ 584 h 1231"/>
                <a:gd name="T64" fmla="*/ 13 w 1880"/>
                <a:gd name="T65" fmla="*/ 555 h 1231"/>
                <a:gd name="T66" fmla="*/ 29 w 1880"/>
                <a:gd name="T67" fmla="*/ 528 h 1231"/>
                <a:gd name="T68" fmla="*/ 50 w 1880"/>
                <a:gd name="T69" fmla="*/ 505 h 1231"/>
                <a:gd name="T70" fmla="*/ 76 w 1880"/>
                <a:gd name="T71" fmla="*/ 486 h 1231"/>
                <a:gd name="T72" fmla="*/ 845 w 1880"/>
                <a:gd name="T73" fmla="*/ 24 h 1231"/>
                <a:gd name="T74" fmla="*/ 871 w 1880"/>
                <a:gd name="T75" fmla="*/ 12 h 1231"/>
                <a:gd name="T76" fmla="*/ 896 w 1880"/>
                <a:gd name="T77" fmla="*/ 5 h 1231"/>
                <a:gd name="T78" fmla="*/ 919 w 1880"/>
                <a:gd name="T79" fmla="*/ 1 h 1231"/>
                <a:gd name="T80" fmla="*/ 940 w 1880"/>
                <a:gd name="T81" fmla="*/ 0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0" h="1231">
                  <a:moveTo>
                    <a:pt x="940" y="0"/>
                  </a:moveTo>
                  <a:lnTo>
                    <a:pt x="960" y="1"/>
                  </a:lnTo>
                  <a:lnTo>
                    <a:pt x="984" y="5"/>
                  </a:lnTo>
                  <a:lnTo>
                    <a:pt x="1009" y="12"/>
                  </a:lnTo>
                  <a:lnTo>
                    <a:pt x="1035" y="25"/>
                  </a:lnTo>
                  <a:lnTo>
                    <a:pt x="1803" y="486"/>
                  </a:lnTo>
                  <a:lnTo>
                    <a:pt x="1830" y="505"/>
                  </a:lnTo>
                  <a:lnTo>
                    <a:pt x="1851" y="529"/>
                  </a:lnTo>
                  <a:lnTo>
                    <a:pt x="1867" y="556"/>
                  </a:lnTo>
                  <a:lnTo>
                    <a:pt x="1877" y="585"/>
                  </a:lnTo>
                  <a:lnTo>
                    <a:pt x="1880" y="615"/>
                  </a:lnTo>
                  <a:lnTo>
                    <a:pt x="1877" y="645"/>
                  </a:lnTo>
                  <a:lnTo>
                    <a:pt x="1867" y="674"/>
                  </a:lnTo>
                  <a:lnTo>
                    <a:pt x="1851" y="701"/>
                  </a:lnTo>
                  <a:lnTo>
                    <a:pt x="1830" y="724"/>
                  </a:lnTo>
                  <a:lnTo>
                    <a:pt x="1803" y="745"/>
                  </a:lnTo>
                  <a:lnTo>
                    <a:pt x="1034" y="1205"/>
                  </a:lnTo>
                  <a:lnTo>
                    <a:pt x="1010" y="1217"/>
                  </a:lnTo>
                  <a:lnTo>
                    <a:pt x="984" y="1226"/>
                  </a:lnTo>
                  <a:lnTo>
                    <a:pt x="960" y="1229"/>
                  </a:lnTo>
                  <a:lnTo>
                    <a:pt x="940" y="1231"/>
                  </a:lnTo>
                  <a:lnTo>
                    <a:pt x="919" y="1229"/>
                  </a:lnTo>
                  <a:lnTo>
                    <a:pt x="896" y="1226"/>
                  </a:lnTo>
                  <a:lnTo>
                    <a:pt x="869" y="1217"/>
                  </a:lnTo>
                  <a:lnTo>
                    <a:pt x="844" y="1205"/>
                  </a:lnTo>
                  <a:lnTo>
                    <a:pt x="76" y="745"/>
                  </a:lnTo>
                  <a:lnTo>
                    <a:pt x="50" y="724"/>
                  </a:lnTo>
                  <a:lnTo>
                    <a:pt x="28" y="701"/>
                  </a:lnTo>
                  <a:lnTo>
                    <a:pt x="12" y="674"/>
                  </a:lnTo>
                  <a:lnTo>
                    <a:pt x="3" y="645"/>
                  </a:lnTo>
                  <a:lnTo>
                    <a:pt x="0" y="614"/>
                  </a:lnTo>
                  <a:lnTo>
                    <a:pt x="4" y="584"/>
                  </a:lnTo>
                  <a:lnTo>
                    <a:pt x="13" y="555"/>
                  </a:lnTo>
                  <a:lnTo>
                    <a:pt x="29" y="528"/>
                  </a:lnTo>
                  <a:lnTo>
                    <a:pt x="50" y="505"/>
                  </a:lnTo>
                  <a:lnTo>
                    <a:pt x="76" y="486"/>
                  </a:lnTo>
                  <a:lnTo>
                    <a:pt x="845" y="24"/>
                  </a:lnTo>
                  <a:lnTo>
                    <a:pt x="871" y="12"/>
                  </a:lnTo>
                  <a:lnTo>
                    <a:pt x="896" y="5"/>
                  </a:lnTo>
                  <a:lnTo>
                    <a:pt x="919" y="1"/>
                  </a:lnTo>
                  <a:lnTo>
                    <a:pt x="94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845" y="2777"/>
              <a:ext cx="328" cy="198"/>
            </a:xfrm>
            <a:custGeom>
              <a:avLst/>
              <a:gdLst>
                <a:gd name="T0" fmla="*/ 812 w 1639"/>
                <a:gd name="T1" fmla="*/ 0 h 991"/>
                <a:gd name="T2" fmla="*/ 827 w 1639"/>
                <a:gd name="T3" fmla="*/ 0 h 991"/>
                <a:gd name="T4" fmla="*/ 841 w 1639"/>
                <a:gd name="T5" fmla="*/ 3 h 991"/>
                <a:gd name="T6" fmla="*/ 853 w 1639"/>
                <a:gd name="T7" fmla="*/ 8 h 991"/>
                <a:gd name="T8" fmla="*/ 1621 w 1639"/>
                <a:gd name="T9" fmla="*/ 470 h 991"/>
                <a:gd name="T10" fmla="*/ 1633 w 1639"/>
                <a:gd name="T11" fmla="*/ 479 h 991"/>
                <a:gd name="T12" fmla="*/ 1639 w 1639"/>
                <a:gd name="T13" fmla="*/ 490 h 991"/>
                <a:gd name="T14" fmla="*/ 1639 w 1639"/>
                <a:gd name="T15" fmla="*/ 502 h 991"/>
                <a:gd name="T16" fmla="*/ 1633 w 1639"/>
                <a:gd name="T17" fmla="*/ 513 h 991"/>
                <a:gd name="T18" fmla="*/ 1621 w 1639"/>
                <a:gd name="T19" fmla="*/ 523 h 991"/>
                <a:gd name="T20" fmla="*/ 853 w 1639"/>
                <a:gd name="T21" fmla="*/ 983 h 991"/>
                <a:gd name="T22" fmla="*/ 841 w 1639"/>
                <a:gd name="T23" fmla="*/ 988 h 991"/>
                <a:gd name="T24" fmla="*/ 827 w 1639"/>
                <a:gd name="T25" fmla="*/ 991 h 991"/>
                <a:gd name="T26" fmla="*/ 812 w 1639"/>
                <a:gd name="T27" fmla="*/ 991 h 991"/>
                <a:gd name="T28" fmla="*/ 798 w 1639"/>
                <a:gd name="T29" fmla="*/ 988 h 991"/>
                <a:gd name="T30" fmla="*/ 787 w 1639"/>
                <a:gd name="T31" fmla="*/ 983 h 991"/>
                <a:gd name="T32" fmla="*/ 18 w 1639"/>
                <a:gd name="T33" fmla="*/ 523 h 991"/>
                <a:gd name="T34" fmla="*/ 6 w 1639"/>
                <a:gd name="T35" fmla="*/ 513 h 991"/>
                <a:gd name="T36" fmla="*/ 0 w 1639"/>
                <a:gd name="T37" fmla="*/ 502 h 991"/>
                <a:gd name="T38" fmla="*/ 0 w 1639"/>
                <a:gd name="T39" fmla="*/ 490 h 991"/>
                <a:gd name="T40" fmla="*/ 6 w 1639"/>
                <a:gd name="T41" fmla="*/ 479 h 991"/>
                <a:gd name="T42" fmla="*/ 18 w 1639"/>
                <a:gd name="T43" fmla="*/ 470 h 991"/>
                <a:gd name="T44" fmla="*/ 787 w 1639"/>
                <a:gd name="T45" fmla="*/ 8 h 991"/>
                <a:gd name="T46" fmla="*/ 798 w 1639"/>
                <a:gd name="T47" fmla="*/ 3 h 991"/>
                <a:gd name="T48" fmla="*/ 812 w 1639"/>
                <a:gd name="T4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9" h="991">
                  <a:moveTo>
                    <a:pt x="812" y="0"/>
                  </a:moveTo>
                  <a:lnTo>
                    <a:pt x="827" y="0"/>
                  </a:lnTo>
                  <a:lnTo>
                    <a:pt x="841" y="3"/>
                  </a:lnTo>
                  <a:lnTo>
                    <a:pt x="853" y="8"/>
                  </a:lnTo>
                  <a:lnTo>
                    <a:pt x="1621" y="470"/>
                  </a:lnTo>
                  <a:lnTo>
                    <a:pt x="1633" y="479"/>
                  </a:lnTo>
                  <a:lnTo>
                    <a:pt x="1639" y="490"/>
                  </a:lnTo>
                  <a:lnTo>
                    <a:pt x="1639" y="502"/>
                  </a:lnTo>
                  <a:lnTo>
                    <a:pt x="1633" y="513"/>
                  </a:lnTo>
                  <a:lnTo>
                    <a:pt x="1621" y="523"/>
                  </a:lnTo>
                  <a:lnTo>
                    <a:pt x="853" y="983"/>
                  </a:lnTo>
                  <a:lnTo>
                    <a:pt x="841" y="988"/>
                  </a:lnTo>
                  <a:lnTo>
                    <a:pt x="827" y="991"/>
                  </a:lnTo>
                  <a:lnTo>
                    <a:pt x="812" y="991"/>
                  </a:lnTo>
                  <a:lnTo>
                    <a:pt x="798" y="988"/>
                  </a:lnTo>
                  <a:lnTo>
                    <a:pt x="787" y="983"/>
                  </a:lnTo>
                  <a:lnTo>
                    <a:pt x="18" y="523"/>
                  </a:lnTo>
                  <a:lnTo>
                    <a:pt x="6" y="513"/>
                  </a:lnTo>
                  <a:lnTo>
                    <a:pt x="0" y="502"/>
                  </a:lnTo>
                  <a:lnTo>
                    <a:pt x="0" y="490"/>
                  </a:lnTo>
                  <a:lnTo>
                    <a:pt x="6" y="479"/>
                  </a:lnTo>
                  <a:lnTo>
                    <a:pt x="18" y="470"/>
                  </a:lnTo>
                  <a:lnTo>
                    <a:pt x="787" y="8"/>
                  </a:lnTo>
                  <a:lnTo>
                    <a:pt x="798" y="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85" name="Freeform 36"/>
            <p:cNvSpPr>
              <a:spLocks noEditPoints="1"/>
            </p:cNvSpPr>
            <p:nvPr/>
          </p:nvSpPr>
          <p:spPr bwMode="auto">
            <a:xfrm>
              <a:off x="478" y="2792"/>
              <a:ext cx="432" cy="305"/>
            </a:xfrm>
            <a:custGeom>
              <a:avLst/>
              <a:gdLst>
                <a:gd name="T0" fmla="*/ 1033 w 2162"/>
                <a:gd name="T1" fmla="*/ 926 h 1524"/>
                <a:gd name="T2" fmla="*/ 948 w 2162"/>
                <a:gd name="T3" fmla="*/ 969 h 1524"/>
                <a:gd name="T4" fmla="*/ 730 w 2162"/>
                <a:gd name="T5" fmla="*/ 969 h 1524"/>
                <a:gd name="T6" fmla="*/ 642 w 2162"/>
                <a:gd name="T7" fmla="*/ 955 h 1524"/>
                <a:gd name="T8" fmla="*/ 1052 w 2162"/>
                <a:gd name="T9" fmla="*/ 1026 h 1524"/>
                <a:gd name="T10" fmla="*/ 1271 w 2162"/>
                <a:gd name="T11" fmla="*/ 1012 h 1524"/>
                <a:gd name="T12" fmla="*/ 1498 w 2162"/>
                <a:gd name="T13" fmla="*/ 918 h 1524"/>
                <a:gd name="T14" fmla="*/ 1134 w 2162"/>
                <a:gd name="T15" fmla="*/ 619 h 1524"/>
                <a:gd name="T16" fmla="*/ 1244 w 2162"/>
                <a:gd name="T17" fmla="*/ 513 h 1524"/>
                <a:gd name="T18" fmla="*/ 1423 w 2162"/>
                <a:gd name="T19" fmla="*/ 4 h 1524"/>
                <a:gd name="T20" fmla="*/ 1510 w 2162"/>
                <a:gd name="T21" fmla="*/ 45 h 1524"/>
                <a:gd name="T22" fmla="*/ 1565 w 2162"/>
                <a:gd name="T23" fmla="*/ 124 h 1524"/>
                <a:gd name="T24" fmla="*/ 1577 w 2162"/>
                <a:gd name="T25" fmla="*/ 316 h 1524"/>
                <a:gd name="T26" fmla="*/ 1832 w 2162"/>
                <a:gd name="T27" fmla="*/ 564 h 1524"/>
                <a:gd name="T28" fmla="*/ 1936 w 2162"/>
                <a:gd name="T29" fmla="*/ 560 h 1524"/>
                <a:gd name="T30" fmla="*/ 2052 w 2162"/>
                <a:gd name="T31" fmla="*/ 608 h 1524"/>
                <a:gd name="T32" fmla="*/ 2132 w 2162"/>
                <a:gd name="T33" fmla="*/ 702 h 1524"/>
                <a:gd name="T34" fmla="*/ 2162 w 2162"/>
                <a:gd name="T35" fmla="*/ 825 h 1524"/>
                <a:gd name="T36" fmla="*/ 2132 w 2162"/>
                <a:gd name="T37" fmla="*/ 948 h 1524"/>
                <a:gd name="T38" fmla="*/ 2052 w 2162"/>
                <a:gd name="T39" fmla="*/ 1041 h 1524"/>
                <a:gd name="T40" fmla="*/ 1936 w 2162"/>
                <a:gd name="T41" fmla="*/ 1090 h 1524"/>
                <a:gd name="T42" fmla="*/ 1812 w 2162"/>
                <a:gd name="T43" fmla="*/ 1080 h 1524"/>
                <a:gd name="T44" fmla="*/ 1760 w 2162"/>
                <a:gd name="T45" fmla="*/ 1079 h 1524"/>
                <a:gd name="T46" fmla="*/ 1456 w 2162"/>
                <a:gd name="T47" fmla="*/ 1370 h 1524"/>
                <a:gd name="T48" fmla="*/ 1415 w 2162"/>
                <a:gd name="T49" fmla="*/ 1457 h 1524"/>
                <a:gd name="T50" fmla="*/ 1336 w 2162"/>
                <a:gd name="T51" fmla="*/ 1513 h 1524"/>
                <a:gd name="T52" fmla="*/ 1120 w 2162"/>
                <a:gd name="T53" fmla="*/ 1524 h 1524"/>
                <a:gd name="T54" fmla="*/ 1025 w 2162"/>
                <a:gd name="T55" fmla="*/ 1498 h 1524"/>
                <a:gd name="T56" fmla="*/ 958 w 2162"/>
                <a:gd name="T57" fmla="*/ 1432 h 1524"/>
                <a:gd name="T58" fmla="*/ 932 w 2162"/>
                <a:gd name="T59" fmla="*/ 1336 h 1524"/>
                <a:gd name="T60" fmla="*/ 438 w 2162"/>
                <a:gd name="T61" fmla="*/ 1209 h 1524"/>
                <a:gd name="T62" fmla="*/ 339 w 2162"/>
                <a:gd name="T63" fmla="*/ 1238 h 1524"/>
                <a:gd name="T64" fmla="*/ 122 w 2162"/>
                <a:gd name="T65" fmla="*/ 1226 h 1524"/>
                <a:gd name="T66" fmla="*/ 44 w 2162"/>
                <a:gd name="T67" fmla="*/ 1172 h 1524"/>
                <a:gd name="T68" fmla="*/ 2 w 2162"/>
                <a:gd name="T69" fmla="*/ 1085 h 1524"/>
                <a:gd name="T70" fmla="*/ 2 w 2162"/>
                <a:gd name="T71" fmla="*/ 866 h 1524"/>
                <a:gd name="T72" fmla="*/ 44 w 2162"/>
                <a:gd name="T73" fmla="*/ 779 h 1524"/>
                <a:gd name="T74" fmla="*/ 122 w 2162"/>
                <a:gd name="T75" fmla="*/ 724 h 1524"/>
                <a:gd name="T76" fmla="*/ 339 w 2162"/>
                <a:gd name="T77" fmla="*/ 712 h 1524"/>
                <a:gd name="T78" fmla="*/ 440 w 2162"/>
                <a:gd name="T79" fmla="*/ 743 h 1524"/>
                <a:gd name="T80" fmla="*/ 579 w 2162"/>
                <a:gd name="T81" fmla="*/ 613 h 1524"/>
                <a:gd name="T82" fmla="*/ 620 w 2162"/>
                <a:gd name="T83" fmla="*/ 526 h 1524"/>
                <a:gd name="T84" fmla="*/ 699 w 2162"/>
                <a:gd name="T85" fmla="*/ 471 h 1524"/>
                <a:gd name="T86" fmla="*/ 904 w 2162"/>
                <a:gd name="T87" fmla="*/ 458 h 1524"/>
                <a:gd name="T88" fmla="*/ 1054 w 2162"/>
                <a:gd name="T89" fmla="*/ 155 h 1524"/>
                <a:gd name="T90" fmla="*/ 1095 w 2162"/>
                <a:gd name="T91" fmla="*/ 68 h 1524"/>
                <a:gd name="T92" fmla="*/ 1173 w 2162"/>
                <a:gd name="T93" fmla="*/ 1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2" h="1524">
                  <a:moveTo>
                    <a:pt x="1070" y="876"/>
                  </a:moveTo>
                  <a:lnTo>
                    <a:pt x="1053" y="902"/>
                  </a:lnTo>
                  <a:lnTo>
                    <a:pt x="1033" y="926"/>
                  </a:lnTo>
                  <a:lnTo>
                    <a:pt x="1007" y="945"/>
                  </a:lnTo>
                  <a:lnTo>
                    <a:pt x="979" y="959"/>
                  </a:lnTo>
                  <a:lnTo>
                    <a:pt x="948" y="969"/>
                  </a:lnTo>
                  <a:lnTo>
                    <a:pt x="915" y="971"/>
                  </a:lnTo>
                  <a:lnTo>
                    <a:pt x="764" y="971"/>
                  </a:lnTo>
                  <a:lnTo>
                    <a:pt x="730" y="969"/>
                  </a:lnTo>
                  <a:lnTo>
                    <a:pt x="699" y="959"/>
                  </a:lnTo>
                  <a:lnTo>
                    <a:pt x="669" y="943"/>
                  </a:lnTo>
                  <a:lnTo>
                    <a:pt x="642" y="955"/>
                  </a:lnTo>
                  <a:lnTo>
                    <a:pt x="996" y="1063"/>
                  </a:lnTo>
                  <a:lnTo>
                    <a:pt x="1023" y="1041"/>
                  </a:lnTo>
                  <a:lnTo>
                    <a:pt x="1052" y="1026"/>
                  </a:lnTo>
                  <a:lnTo>
                    <a:pt x="1085" y="1015"/>
                  </a:lnTo>
                  <a:lnTo>
                    <a:pt x="1120" y="1012"/>
                  </a:lnTo>
                  <a:lnTo>
                    <a:pt x="1271" y="1012"/>
                  </a:lnTo>
                  <a:lnTo>
                    <a:pt x="1301" y="1015"/>
                  </a:lnTo>
                  <a:lnTo>
                    <a:pt x="1330" y="1022"/>
                  </a:lnTo>
                  <a:lnTo>
                    <a:pt x="1498" y="918"/>
                  </a:lnTo>
                  <a:lnTo>
                    <a:pt x="1070" y="876"/>
                  </a:lnTo>
                  <a:close/>
                  <a:moveTo>
                    <a:pt x="1244" y="513"/>
                  </a:moveTo>
                  <a:lnTo>
                    <a:pt x="1134" y="619"/>
                  </a:lnTo>
                  <a:lnTo>
                    <a:pt x="1537" y="658"/>
                  </a:lnTo>
                  <a:lnTo>
                    <a:pt x="1386" y="513"/>
                  </a:lnTo>
                  <a:lnTo>
                    <a:pt x="1244" y="513"/>
                  </a:lnTo>
                  <a:close/>
                  <a:moveTo>
                    <a:pt x="1238" y="0"/>
                  </a:moveTo>
                  <a:lnTo>
                    <a:pt x="1389" y="0"/>
                  </a:lnTo>
                  <a:lnTo>
                    <a:pt x="1423" y="4"/>
                  </a:lnTo>
                  <a:lnTo>
                    <a:pt x="1455" y="12"/>
                  </a:lnTo>
                  <a:lnTo>
                    <a:pt x="1484" y="27"/>
                  </a:lnTo>
                  <a:lnTo>
                    <a:pt x="1510" y="45"/>
                  </a:lnTo>
                  <a:lnTo>
                    <a:pt x="1533" y="68"/>
                  </a:lnTo>
                  <a:lnTo>
                    <a:pt x="1551" y="93"/>
                  </a:lnTo>
                  <a:lnTo>
                    <a:pt x="1565" y="124"/>
                  </a:lnTo>
                  <a:lnTo>
                    <a:pt x="1574" y="155"/>
                  </a:lnTo>
                  <a:lnTo>
                    <a:pt x="1577" y="189"/>
                  </a:lnTo>
                  <a:lnTo>
                    <a:pt x="1577" y="316"/>
                  </a:lnTo>
                  <a:lnTo>
                    <a:pt x="1817" y="547"/>
                  </a:lnTo>
                  <a:lnTo>
                    <a:pt x="1826" y="555"/>
                  </a:lnTo>
                  <a:lnTo>
                    <a:pt x="1832" y="564"/>
                  </a:lnTo>
                  <a:lnTo>
                    <a:pt x="1862" y="558"/>
                  </a:lnTo>
                  <a:lnTo>
                    <a:pt x="1893" y="556"/>
                  </a:lnTo>
                  <a:lnTo>
                    <a:pt x="1936" y="560"/>
                  </a:lnTo>
                  <a:lnTo>
                    <a:pt x="1978" y="570"/>
                  </a:lnTo>
                  <a:lnTo>
                    <a:pt x="2017" y="587"/>
                  </a:lnTo>
                  <a:lnTo>
                    <a:pt x="2052" y="608"/>
                  </a:lnTo>
                  <a:lnTo>
                    <a:pt x="2083" y="635"/>
                  </a:lnTo>
                  <a:lnTo>
                    <a:pt x="2110" y="666"/>
                  </a:lnTo>
                  <a:lnTo>
                    <a:pt x="2132" y="702"/>
                  </a:lnTo>
                  <a:lnTo>
                    <a:pt x="2149" y="740"/>
                  </a:lnTo>
                  <a:lnTo>
                    <a:pt x="2158" y="781"/>
                  </a:lnTo>
                  <a:lnTo>
                    <a:pt x="2162" y="825"/>
                  </a:lnTo>
                  <a:lnTo>
                    <a:pt x="2158" y="868"/>
                  </a:lnTo>
                  <a:lnTo>
                    <a:pt x="2149" y="909"/>
                  </a:lnTo>
                  <a:lnTo>
                    <a:pt x="2132" y="948"/>
                  </a:lnTo>
                  <a:lnTo>
                    <a:pt x="2110" y="983"/>
                  </a:lnTo>
                  <a:lnTo>
                    <a:pt x="2083" y="1015"/>
                  </a:lnTo>
                  <a:lnTo>
                    <a:pt x="2052" y="1041"/>
                  </a:lnTo>
                  <a:lnTo>
                    <a:pt x="2017" y="1063"/>
                  </a:lnTo>
                  <a:lnTo>
                    <a:pt x="1978" y="1079"/>
                  </a:lnTo>
                  <a:lnTo>
                    <a:pt x="1936" y="1090"/>
                  </a:lnTo>
                  <a:lnTo>
                    <a:pt x="1893" y="1093"/>
                  </a:lnTo>
                  <a:lnTo>
                    <a:pt x="1852" y="1090"/>
                  </a:lnTo>
                  <a:lnTo>
                    <a:pt x="1812" y="1080"/>
                  </a:lnTo>
                  <a:lnTo>
                    <a:pt x="1776" y="1065"/>
                  </a:lnTo>
                  <a:lnTo>
                    <a:pt x="1769" y="1073"/>
                  </a:lnTo>
                  <a:lnTo>
                    <a:pt x="1760" y="1079"/>
                  </a:lnTo>
                  <a:lnTo>
                    <a:pt x="1458" y="1267"/>
                  </a:lnTo>
                  <a:lnTo>
                    <a:pt x="1458" y="1336"/>
                  </a:lnTo>
                  <a:lnTo>
                    <a:pt x="1456" y="1370"/>
                  </a:lnTo>
                  <a:lnTo>
                    <a:pt x="1446" y="1402"/>
                  </a:lnTo>
                  <a:lnTo>
                    <a:pt x="1433" y="1432"/>
                  </a:lnTo>
                  <a:lnTo>
                    <a:pt x="1415" y="1457"/>
                  </a:lnTo>
                  <a:lnTo>
                    <a:pt x="1392" y="1480"/>
                  </a:lnTo>
                  <a:lnTo>
                    <a:pt x="1365" y="1498"/>
                  </a:lnTo>
                  <a:lnTo>
                    <a:pt x="1336" y="1513"/>
                  </a:lnTo>
                  <a:lnTo>
                    <a:pt x="1305" y="1521"/>
                  </a:lnTo>
                  <a:lnTo>
                    <a:pt x="1271" y="1524"/>
                  </a:lnTo>
                  <a:lnTo>
                    <a:pt x="1120" y="1524"/>
                  </a:lnTo>
                  <a:lnTo>
                    <a:pt x="1086" y="1521"/>
                  </a:lnTo>
                  <a:lnTo>
                    <a:pt x="1054" y="1513"/>
                  </a:lnTo>
                  <a:lnTo>
                    <a:pt x="1025" y="1498"/>
                  </a:lnTo>
                  <a:lnTo>
                    <a:pt x="999" y="1480"/>
                  </a:lnTo>
                  <a:lnTo>
                    <a:pt x="977" y="1457"/>
                  </a:lnTo>
                  <a:lnTo>
                    <a:pt x="958" y="1432"/>
                  </a:lnTo>
                  <a:lnTo>
                    <a:pt x="944" y="1402"/>
                  </a:lnTo>
                  <a:lnTo>
                    <a:pt x="936" y="1370"/>
                  </a:lnTo>
                  <a:lnTo>
                    <a:pt x="932" y="1336"/>
                  </a:lnTo>
                  <a:lnTo>
                    <a:pt x="932" y="1331"/>
                  </a:lnTo>
                  <a:lnTo>
                    <a:pt x="466" y="1189"/>
                  </a:lnTo>
                  <a:lnTo>
                    <a:pt x="438" y="1209"/>
                  </a:lnTo>
                  <a:lnTo>
                    <a:pt x="408" y="1225"/>
                  </a:lnTo>
                  <a:lnTo>
                    <a:pt x="374" y="1235"/>
                  </a:lnTo>
                  <a:lnTo>
                    <a:pt x="339" y="1238"/>
                  </a:lnTo>
                  <a:lnTo>
                    <a:pt x="187" y="1238"/>
                  </a:lnTo>
                  <a:lnTo>
                    <a:pt x="154" y="1236"/>
                  </a:lnTo>
                  <a:lnTo>
                    <a:pt x="122" y="1226"/>
                  </a:lnTo>
                  <a:lnTo>
                    <a:pt x="93" y="1213"/>
                  </a:lnTo>
                  <a:lnTo>
                    <a:pt x="67" y="1195"/>
                  </a:lnTo>
                  <a:lnTo>
                    <a:pt x="44" y="1172"/>
                  </a:lnTo>
                  <a:lnTo>
                    <a:pt x="25" y="1145"/>
                  </a:lnTo>
                  <a:lnTo>
                    <a:pt x="11" y="1116"/>
                  </a:lnTo>
                  <a:lnTo>
                    <a:pt x="2" y="1085"/>
                  </a:lnTo>
                  <a:lnTo>
                    <a:pt x="0" y="1051"/>
                  </a:lnTo>
                  <a:lnTo>
                    <a:pt x="0" y="900"/>
                  </a:lnTo>
                  <a:lnTo>
                    <a:pt x="2" y="866"/>
                  </a:lnTo>
                  <a:lnTo>
                    <a:pt x="11" y="835"/>
                  </a:lnTo>
                  <a:lnTo>
                    <a:pt x="25" y="805"/>
                  </a:lnTo>
                  <a:lnTo>
                    <a:pt x="44" y="779"/>
                  </a:lnTo>
                  <a:lnTo>
                    <a:pt x="67" y="757"/>
                  </a:lnTo>
                  <a:lnTo>
                    <a:pt x="93" y="738"/>
                  </a:lnTo>
                  <a:lnTo>
                    <a:pt x="122" y="724"/>
                  </a:lnTo>
                  <a:lnTo>
                    <a:pt x="154" y="716"/>
                  </a:lnTo>
                  <a:lnTo>
                    <a:pt x="187" y="712"/>
                  </a:lnTo>
                  <a:lnTo>
                    <a:pt x="339" y="712"/>
                  </a:lnTo>
                  <a:lnTo>
                    <a:pt x="375" y="716"/>
                  </a:lnTo>
                  <a:lnTo>
                    <a:pt x="409" y="727"/>
                  </a:lnTo>
                  <a:lnTo>
                    <a:pt x="440" y="743"/>
                  </a:lnTo>
                  <a:lnTo>
                    <a:pt x="577" y="683"/>
                  </a:lnTo>
                  <a:lnTo>
                    <a:pt x="577" y="647"/>
                  </a:lnTo>
                  <a:lnTo>
                    <a:pt x="579" y="613"/>
                  </a:lnTo>
                  <a:lnTo>
                    <a:pt x="588" y="582"/>
                  </a:lnTo>
                  <a:lnTo>
                    <a:pt x="602" y="552"/>
                  </a:lnTo>
                  <a:lnTo>
                    <a:pt x="620" y="526"/>
                  </a:lnTo>
                  <a:lnTo>
                    <a:pt x="643" y="503"/>
                  </a:lnTo>
                  <a:lnTo>
                    <a:pt x="670" y="485"/>
                  </a:lnTo>
                  <a:lnTo>
                    <a:pt x="699" y="471"/>
                  </a:lnTo>
                  <a:lnTo>
                    <a:pt x="730" y="462"/>
                  </a:lnTo>
                  <a:lnTo>
                    <a:pt x="764" y="458"/>
                  </a:lnTo>
                  <a:lnTo>
                    <a:pt x="904" y="458"/>
                  </a:lnTo>
                  <a:lnTo>
                    <a:pt x="1051" y="317"/>
                  </a:lnTo>
                  <a:lnTo>
                    <a:pt x="1051" y="189"/>
                  </a:lnTo>
                  <a:lnTo>
                    <a:pt x="1054" y="155"/>
                  </a:lnTo>
                  <a:lnTo>
                    <a:pt x="1063" y="124"/>
                  </a:lnTo>
                  <a:lnTo>
                    <a:pt x="1076" y="93"/>
                  </a:lnTo>
                  <a:lnTo>
                    <a:pt x="1095" y="68"/>
                  </a:lnTo>
                  <a:lnTo>
                    <a:pt x="1117" y="45"/>
                  </a:lnTo>
                  <a:lnTo>
                    <a:pt x="1144" y="27"/>
                  </a:lnTo>
                  <a:lnTo>
                    <a:pt x="1173" y="12"/>
                  </a:lnTo>
                  <a:lnTo>
                    <a:pt x="1204" y="4"/>
                  </a:lnTo>
                  <a:lnTo>
                    <a:pt x="1238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498" y="2812"/>
              <a:ext cx="329" cy="265"/>
            </a:xfrm>
            <a:custGeom>
              <a:avLst/>
              <a:gdLst>
                <a:gd name="T0" fmla="*/ 1289 w 1647"/>
                <a:gd name="T1" fmla="*/ 0 h 1321"/>
                <a:gd name="T2" fmla="*/ 1333 w 1647"/>
                <a:gd name="T3" fmla="*/ 12 h 1321"/>
                <a:gd name="T4" fmla="*/ 1364 w 1647"/>
                <a:gd name="T5" fmla="*/ 43 h 1321"/>
                <a:gd name="T6" fmla="*/ 1375 w 1647"/>
                <a:gd name="T7" fmla="*/ 87 h 1321"/>
                <a:gd name="T8" fmla="*/ 1375 w 1647"/>
                <a:gd name="T9" fmla="*/ 246 h 1321"/>
                <a:gd name="T10" fmla="*/ 1647 w 1647"/>
                <a:gd name="T11" fmla="*/ 517 h 1321"/>
                <a:gd name="T12" fmla="*/ 1605 w 1647"/>
                <a:gd name="T13" fmla="*/ 556 h 1321"/>
                <a:gd name="T14" fmla="*/ 1316 w 1647"/>
                <a:gd name="T15" fmla="*/ 319 h 1321"/>
                <a:gd name="T16" fmla="*/ 1289 w 1647"/>
                <a:gd name="T17" fmla="*/ 324 h 1321"/>
                <a:gd name="T18" fmla="*/ 1125 w 1647"/>
                <a:gd name="T19" fmla="*/ 323 h 1321"/>
                <a:gd name="T20" fmla="*/ 899 w 1647"/>
                <a:gd name="T21" fmla="*/ 526 h 1321"/>
                <a:gd name="T22" fmla="*/ 901 w 1647"/>
                <a:gd name="T23" fmla="*/ 545 h 1321"/>
                <a:gd name="T24" fmla="*/ 1552 w 1647"/>
                <a:gd name="T25" fmla="*/ 655 h 1321"/>
                <a:gd name="T26" fmla="*/ 1542 w 1647"/>
                <a:gd name="T27" fmla="*/ 723 h 1321"/>
                <a:gd name="T28" fmla="*/ 1543 w 1647"/>
                <a:gd name="T29" fmla="*/ 741 h 1321"/>
                <a:gd name="T30" fmla="*/ 901 w 1647"/>
                <a:gd name="T31" fmla="*/ 695 h 1321"/>
                <a:gd name="T32" fmla="*/ 889 w 1647"/>
                <a:gd name="T33" fmla="*/ 739 h 1321"/>
                <a:gd name="T34" fmla="*/ 859 w 1647"/>
                <a:gd name="T35" fmla="*/ 770 h 1321"/>
                <a:gd name="T36" fmla="*/ 815 w 1647"/>
                <a:gd name="T37" fmla="*/ 782 h 1321"/>
                <a:gd name="T38" fmla="*/ 640 w 1647"/>
                <a:gd name="T39" fmla="*/ 778 h 1321"/>
                <a:gd name="T40" fmla="*/ 603 w 1647"/>
                <a:gd name="T41" fmla="*/ 755 h 1321"/>
                <a:gd name="T42" fmla="*/ 324 w 1647"/>
                <a:gd name="T43" fmla="*/ 853 h 1321"/>
                <a:gd name="T44" fmla="*/ 936 w 1647"/>
                <a:gd name="T45" fmla="*/ 1065 h 1321"/>
                <a:gd name="T46" fmla="*/ 957 w 1647"/>
                <a:gd name="T47" fmla="*/ 1025 h 1321"/>
                <a:gd name="T48" fmla="*/ 995 w 1647"/>
                <a:gd name="T49" fmla="*/ 1001 h 1321"/>
                <a:gd name="T50" fmla="*/ 1171 w 1647"/>
                <a:gd name="T51" fmla="*/ 997 h 1321"/>
                <a:gd name="T52" fmla="*/ 1214 w 1647"/>
                <a:gd name="T53" fmla="*/ 1009 h 1321"/>
                <a:gd name="T54" fmla="*/ 1560 w 1647"/>
                <a:gd name="T55" fmla="*/ 817 h 1321"/>
                <a:gd name="T56" fmla="*/ 1589 w 1647"/>
                <a:gd name="T57" fmla="*/ 868 h 1321"/>
                <a:gd name="T58" fmla="*/ 1257 w 1647"/>
                <a:gd name="T59" fmla="*/ 1109 h 1321"/>
                <a:gd name="T60" fmla="*/ 1254 w 1647"/>
                <a:gd name="T61" fmla="*/ 1257 h 1321"/>
                <a:gd name="T62" fmla="*/ 1231 w 1647"/>
                <a:gd name="T63" fmla="*/ 1296 h 1321"/>
                <a:gd name="T64" fmla="*/ 1194 w 1647"/>
                <a:gd name="T65" fmla="*/ 1318 h 1321"/>
                <a:gd name="T66" fmla="*/ 1020 w 1647"/>
                <a:gd name="T67" fmla="*/ 1321 h 1321"/>
                <a:gd name="T68" fmla="*/ 976 w 1647"/>
                <a:gd name="T69" fmla="*/ 1309 h 1321"/>
                <a:gd name="T70" fmla="*/ 946 w 1647"/>
                <a:gd name="T71" fmla="*/ 1278 h 1321"/>
                <a:gd name="T72" fmla="*/ 934 w 1647"/>
                <a:gd name="T73" fmla="*/ 1234 h 1321"/>
                <a:gd name="T74" fmla="*/ 322 w 1647"/>
                <a:gd name="T75" fmla="*/ 967 h 1321"/>
                <a:gd name="T76" fmla="*/ 301 w 1647"/>
                <a:gd name="T77" fmla="*/ 1008 h 1321"/>
                <a:gd name="T78" fmla="*/ 262 w 1647"/>
                <a:gd name="T79" fmla="*/ 1032 h 1321"/>
                <a:gd name="T80" fmla="*/ 87 w 1647"/>
                <a:gd name="T81" fmla="*/ 1035 h 1321"/>
                <a:gd name="T82" fmla="*/ 44 w 1647"/>
                <a:gd name="T83" fmla="*/ 1024 h 1321"/>
                <a:gd name="T84" fmla="*/ 12 w 1647"/>
                <a:gd name="T85" fmla="*/ 992 h 1321"/>
                <a:gd name="T86" fmla="*/ 0 w 1647"/>
                <a:gd name="T87" fmla="*/ 949 h 1321"/>
                <a:gd name="T88" fmla="*/ 4 w 1647"/>
                <a:gd name="T89" fmla="*/ 775 h 1321"/>
                <a:gd name="T90" fmla="*/ 26 w 1647"/>
                <a:gd name="T91" fmla="*/ 737 h 1321"/>
                <a:gd name="T92" fmla="*/ 64 w 1647"/>
                <a:gd name="T93" fmla="*/ 714 h 1321"/>
                <a:gd name="T94" fmla="*/ 239 w 1647"/>
                <a:gd name="T95" fmla="*/ 712 h 1321"/>
                <a:gd name="T96" fmla="*/ 277 w 1647"/>
                <a:gd name="T97" fmla="*/ 720 h 1321"/>
                <a:gd name="T98" fmla="*/ 306 w 1647"/>
                <a:gd name="T99" fmla="*/ 746 h 1321"/>
                <a:gd name="T100" fmla="*/ 578 w 1647"/>
                <a:gd name="T101" fmla="*/ 647 h 1321"/>
                <a:gd name="T102" fmla="*/ 581 w 1647"/>
                <a:gd name="T103" fmla="*/ 522 h 1321"/>
                <a:gd name="T104" fmla="*/ 603 w 1647"/>
                <a:gd name="T105" fmla="*/ 483 h 1321"/>
                <a:gd name="T106" fmla="*/ 641 w 1647"/>
                <a:gd name="T107" fmla="*/ 462 h 1321"/>
                <a:gd name="T108" fmla="*/ 815 w 1647"/>
                <a:gd name="T109" fmla="*/ 458 h 1321"/>
                <a:gd name="T110" fmla="*/ 841 w 1647"/>
                <a:gd name="T111" fmla="*/ 463 h 1321"/>
                <a:gd name="T112" fmla="*/ 1052 w 1647"/>
                <a:gd name="T113" fmla="*/ 246 h 1321"/>
                <a:gd name="T114" fmla="*/ 1052 w 1647"/>
                <a:gd name="T115" fmla="*/ 87 h 1321"/>
                <a:gd name="T116" fmla="*/ 1064 w 1647"/>
                <a:gd name="T117" fmla="*/ 43 h 1321"/>
                <a:gd name="T118" fmla="*/ 1095 w 1647"/>
                <a:gd name="T119" fmla="*/ 12 h 1321"/>
                <a:gd name="T120" fmla="*/ 1138 w 1647"/>
                <a:gd name="T121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7" h="1321">
                  <a:moveTo>
                    <a:pt x="1138" y="0"/>
                  </a:moveTo>
                  <a:lnTo>
                    <a:pt x="1289" y="0"/>
                  </a:lnTo>
                  <a:lnTo>
                    <a:pt x="1312" y="3"/>
                  </a:lnTo>
                  <a:lnTo>
                    <a:pt x="1333" y="12"/>
                  </a:lnTo>
                  <a:lnTo>
                    <a:pt x="1351" y="25"/>
                  </a:lnTo>
                  <a:lnTo>
                    <a:pt x="1364" y="43"/>
                  </a:lnTo>
                  <a:lnTo>
                    <a:pt x="1373" y="64"/>
                  </a:lnTo>
                  <a:lnTo>
                    <a:pt x="1375" y="87"/>
                  </a:lnTo>
                  <a:lnTo>
                    <a:pt x="1375" y="237"/>
                  </a:lnTo>
                  <a:lnTo>
                    <a:pt x="1375" y="246"/>
                  </a:lnTo>
                  <a:lnTo>
                    <a:pt x="1374" y="255"/>
                  </a:lnTo>
                  <a:lnTo>
                    <a:pt x="1647" y="517"/>
                  </a:lnTo>
                  <a:lnTo>
                    <a:pt x="1625" y="535"/>
                  </a:lnTo>
                  <a:lnTo>
                    <a:pt x="1605" y="556"/>
                  </a:lnTo>
                  <a:lnTo>
                    <a:pt x="1587" y="579"/>
                  </a:lnTo>
                  <a:lnTo>
                    <a:pt x="1316" y="319"/>
                  </a:lnTo>
                  <a:lnTo>
                    <a:pt x="1303" y="323"/>
                  </a:lnTo>
                  <a:lnTo>
                    <a:pt x="1289" y="324"/>
                  </a:lnTo>
                  <a:lnTo>
                    <a:pt x="1138" y="324"/>
                  </a:lnTo>
                  <a:lnTo>
                    <a:pt x="1125" y="323"/>
                  </a:lnTo>
                  <a:lnTo>
                    <a:pt x="1113" y="319"/>
                  </a:lnTo>
                  <a:lnTo>
                    <a:pt x="899" y="526"/>
                  </a:lnTo>
                  <a:lnTo>
                    <a:pt x="901" y="535"/>
                  </a:lnTo>
                  <a:lnTo>
                    <a:pt x="901" y="545"/>
                  </a:lnTo>
                  <a:lnTo>
                    <a:pt x="901" y="592"/>
                  </a:lnTo>
                  <a:lnTo>
                    <a:pt x="1552" y="655"/>
                  </a:lnTo>
                  <a:lnTo>
                    <a:pt x="1544" y="688"/>
                  </a:lnTo>
                  <a:lnTo>
                    <a:pt x="1542" y="723"/>
                  </a:lnTo>
                  <a:lnTo>
                    <a:pt x="1542" y="733"/>
                  </a:lnTo>
                  <a:lnTo>
                    <a:pt x="1543" y="741"/>
                  </a:lnTo>
                  <a:lnTo>
                    <a:pt x="901" y="679"/>
                  </a:lnTo>
                  <a:lnTo>
                    <a:pt x="901" y="695"/>
                  </a:lnTo>
                  <a:lnTo>
                    <a:pt x="899" y="718"/>
                  </a:lnTo>
                  <a:lnTo>
                    <a:pt x="889" y="739"/>
                  </a:lnTo>
                  <a:lnTo>
                    <a:pt x="876" y="757"/>
                  </a:lnTo>
                  <a:lnTo>
                    <a:pt x="859" y="770"/>
                  </a:lnTo>
                  <a:lnTo>
                    <a:pt x="838" y="778"/>
                  </a:lnTo>
                  <a:lnTo>
                    <a:pt x="815" y="782"/>
                  </a:lnTo>
                  <a:lnTo>
                    <a:pt x="664" y="782"/>
                  </a:lnTo>
                  <a:lnTo>
                    <a:pt x="640" y="778"/>
                  </a:lnTo>
                  <a:lnTo>
                    <a:pt x="619" y="769"/>
                  </a:lnTo>
                  <a:lnTo>
                    <a:pt x="603" y="755"/>
                  </a:lnTo>
                  <a:lnTo>
                    <a:pt x="588" y="736"/>
                  </a:lnTo>
                  <a:lnTo>
                    <a:pt x="324" y="853"/>
                  </a:lnTo>
                  <a:lnTo>
                    <a:pt x="324" y="878"/>
                  </a:lnTo>
                  <a:lnTo>
                    <a:pt x="936" y="1065"/>
                  </a:lnTo>
                  <a:lnTo>
                    <a:pt x="943" y="1043"/>
                  </a:lnTo>
                  <a:lnTo>
                    <a:pt x="957" y="1025"/>
                  </a:lnTo>
                  <a:lnTo>
                    <a:pt x="975" y="1011"/>
                  </a:lnTo>
                  <a:lnTo>
                    <a:pt x="995" y="1001"/>
                  </a:lnTo>
                  <a:lnTo>
                    <a:pt x="1020" y="997"/>
                  </a:lnTo>
                  <a:lnTo>
                    <a:pt x="1171" y="997"/>
                  </a:lnTo>
                  <a:lnTo>
                    <a:pt x="1194" y="1001"/>
                  </a:lnTo>
                  <a:lnTo>
                    <a:pt x="1214" y="1009"/>
                  </a:lnTo>
                  <a:lnTo>
                    <a:pt x="1232" y="1023"/>
                  </a:lnTo>
                  <a:lnTo>
                    <a:pt x="1560" y="817"/>
                  </a:lnTo>
                  <a:lnTo>
                    <a:pt x="1573" y="844"/>
                  </a:lnTo>
                  <a:lnTo>
                    <a:pt x="1589" y="868"/>
                  </a:lnTo>
                  <a:lnTo>
                    <a:pt x="1606" y="890"/>
                  </a:lnTo>
                  <a:lnTo>
                    <a:pt x="1257" y="1109"/>
                  </a:lnTo>
                  <a:lnTo>
                    <a:pt x="1257" y="1234"/>
                  </a:lnTo>
                  <a:lnTo>
                    <a:pt x="1254" y="1257"/>
                  </a:lnTo>
                  <a:lnTo>
                    <a:pt x="1246" y="1278"/>
                  </a:lnTo>
                  <a:lnTo>
                    <a:pt x="1231" y="1296"/>
                  </a:lnTo>
                  <a:lnTo>
                    <a:pt x="1214" y="1309"/>
                  </a:lnTo>
                  <a:lnTo>
                    <a:pt x="1194" y="1318"/>
                  </a:lnTo>
                  <a:lnTo>
                    <a:pt x="1171" y="1321"/>
                  </a:lnTo>
                  <a:lnTo>
                    <a:pt x="1020" y="1321"/>
                  </a:lnTo>
                  <a:lnTo>
                    <a:pt x="997" y="1318"/>
                  </a:lnTo>
                  <a:lnTo>
                    <a:pt x="976" y="1309"/>
                  </a:lnTo>
                  <a:lnTo>
                    <a:pt x="959" y="1296"/>
                  </a:lnTo>
                  <a:lnTo>
                    <a:pt x="946" y="1278"/>
                  </a:lnTo>
                  <a:lnTo>
                    <a:pt x="936" y="1257"/>
                  </a:lnTo>
                  <a:lnTo>
                    <a:pt x="934" y="1234"/>
                  </a:lnTo>
                  <a:lnTo>
                    <a:pt x="934" y="1154"/>
                  </a:lnTo>
                  <a:lnTo>
                    <a:pt x="322" y="967"/>
                  </a:lnTo>
                  <a:lnTo>
                    <a:pt x="315" y="989"/>
                  </a:lnTo>
                  <a:lnTo>
                    <a:pt x="301" y="1008"/>
                  </a:lnTo>
                  <a:lnTo>
                    <a:pt x="283" y="1023"/>
                  </a:lnTo>
                  <a:lnTo>
                    <a:pt x="262" y="1032"/>
                  </a:lnTo>
                  <a:lnTo>
                    <a:pt x="239" y="1035"/>
                  </a:lnTo>
                  <a:lnTo>
                    <a:pt x="87" y="1035"/>
                  </a:lnTo>
                  <a:lnTo>
                    <a:pt x="64" y="1032"/>
                  </a:lnTo>
                  <a:lnTo>
                    <a:pt x="44" y="1024"/>
                  </a:lnTo>
                  <a:lnTo>
                    <a:pt x="26" y="1009"/>
                  </a:lnTo>
                  <a:lnTo>
                    <a:pt x="12" y="992"/>
                  </a:lnTo>
                  <a:lnTo>
                    <a:pt x="4" y="972"/>
                  </a:lnTo>
                  <a:lnTo>
                    <a:pt x="0" y="949"/>
                  </a:lnTo>
                  <a:lnTo>
                    <a:pt x="0" y="798"/>
                  </a:lnTo>
                  <a:lnTo>
                    <a:pt x="4" y="775"/>
                  </a:lnTo>
                  <a:lnTo>
                    <a:pt x="12" y="754"/>
                  </a:lnTo>
                  <a:lnTo>
                    <a:pt x="26" y="737"/>
                  </a:lnTo>
                  <a:lnTo>
                    <a:pt x="44" y="724"/>
                  </a:lnTo>
                  <a:lnTo>
                    <a:pt x="64" y="714"/>
                  </a:lnTo>
                  <a:lnTo>
                    <a:pt x="87" y="712"/>
                  </a:lnTo>
                  <a:lnTo>
                    <a:pt x="239" y="712"/>
                  </a:lnTo>
                  <a:lnTo>
                    <a:pt x="258" y="714"/>
                  </a:lnTo>
                  <a:lnTo>
                    <a:pt x="277" y="720"/>
                  </a:lnTo>
                  <a:lnTo>
                    <a:pt x="293" y="731"/>
                  </a:lnTo>
                  <a:lnTo>
                    <a:pt x="306" y="746"/>
                  </a:lnTo>
                  <a:lnTo>
                    <a:pt x="316" y="763"/>
                  </a:lnTo>
                  <a:lnTo>
                    <a:pt x="578" y="647"/>
                  </a:lnTo>
                  <a:lnTo>
                    <a:pt x="578" y="545"/>
                  </a:lnTo>
                  <a:lnTo>
                    <a:pt x="581" y="522"/>
                  </a:lnTo>
                  <a:lnTo>
                    <a:pt x="589" y="502"/>
                  </a:lnTo>
                  <a:lnTo>
                    <a:pt x="603" y="483"/>
                  </a:lnTo>
                  <a:lnTo>
                    <a:pt x="621" y="470"/>
                  </a:lnTo>
                  <a:lnTo>
                    <a:pt x="641" y="462"/>
                  </a:lnTo>
                  <a:lnTo>
                    <a:pt x="664" y="458"/>
                  </a:lnTo>
                  <a:lnTo>
                    <a:pt x="815" y="458"/>
                  </a:lnTo>
                  <a:lnTo>
                    <a:pt x="829" y="459"/>
                  </a:lnTo>
                  <a:lnTo>
                    <a:pt x="841" y="463"/>
                  </a:lnTo>
                  <a:lnTo>
                    <a:pt x="1055" y="256"/>
                  </a:lnTo>
                  <a:lnTo>
                    <a:pt x="1052" y="246"/>
                  </a:lnTo>
                  <a:lnTo>
                    <a:pt x="1052" y="237"/>
                  </a:lnTo>
                  <a:lnTo>
                    <a:pt x="1052" y="87"/>
                  </a:lnTo>
                  <a:lnTo>
                    <a:pt x="1055" y="64"/>
                  </a:lnTo>
                  <a:lnTo>
                    <a:pt x="1064" y="43"/>
                  </a:lnTo>
                  <a:lnTo>
                    <a:pt x="1078" y="25"/>
                  </a:lnTo>
                  <a:lnTo>
                    <a:pt x="1095" y="12"/>
                  </a:lnTo>
                  <a:lnTo>
                    <a:pt x="1115" y="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8"/>
            <p:cNvSpPr>
              <a:spLocks/>
            </p:cNvSpPr>
            <p:nvPr/>
          </p:nvSpPr>
          <p:spPr bwMode="auto">
            <a:xfrm>
              <a:off x="823" y="2923"/>
              <a:ext cx="67" cy="67"/>
            </a:xfrm>
            <a:custGeom>
              <a:avLst/>
              <a:gdLst>
                <a:gd name="T0" fmla="*/ 166 w 333"/>
                <a:gd name="T1" fmla="*/ 0 h 335"/>
                <a:gd name="T2" fmla="*/ 200 w 333"/>
                <a:gd name="T3" fmla="*/ 3 h 335"/>
                <a:gd name="T4" fmla="*/ 232 w 333"/>
                <a:gd name="T5" fmla="*/ 13 h 335"/>
                <a:gd name="T6" fmla="*/ 260 w 333"/>
                <a:gd name="T7" fmla="*/ 29 h 335"/>
                <a:gd name="T8" fmla="*/ 285 w 333"/>
                <a:gd name="T9" fmla="*/ 49 h 335"/>
                <a:gd name="T10" fmla="*/ 306 w 333"/>
                <a:gd name="T11" fmla="*/ 74 h 335"/>
                <a:gd name="T12" fmla="*/ 320 w 333"/>
                <a:gd name="T13" fmla="*/ 103 h 335"/>
                <a:gd name="T14" fmla="*/ 330 w 333"/>
                <a:gd name="T15" fmla="*/ 134 h 335"/>
                <a:gd name="T16" fmla="*/ 333 w 333"/>
                <a:gd name="T17" fmla="*/ 168 h 335"/>
                <a:gd name="T18" fmla="*/ 330 w 333"/>
                <a:gd name="T19" fmla="*/ 202 h 335"/>
                <a:gd name="T20" fmla="*/ 320 w 333"/>
                <a:gd name="T21" fmla="*/ 233 h 335"/>
                <a:gd name="T22" fmla="*/ 306 w 333"/>
                <a:gd name="T23" fmla="*/ 261 h 335"/>
                <a:gd name="T24" fmla="*/ 285 w 333"/>
                <a:gd name="T25" fmla="*/ 285 h 335"/>
                <a:gd name="T26" fmla="*/ 260 w 333"/>
                <a:gd name="T27" fmla="*/ 306 h 335"/>
                <a:gd name="T28" fmla="*/ 232 w 333"/>
                <a:gd name="T29" fmla="*/ 321 h 335"/>
                <a:gd name="T30" fmla="*/ 200 w 333"/>
                <a:gd name="T31" fmla="*/ 331 h 335"/>
                <a:gd name="T32" fmla="*/ 166 w 333"/>
                <a:gd name="T33" fmla="*/ 335 h 335"/>
                <a:gd name="T34" fmla="*/ 133 w 333"/>
                <a:gd name="T35" fmla="*/ 331 h 335"/>
                <a:gd name="T36" fmla="*/ 101 w 333"/>
                <a:gd name="T37" fmla="*/ 321 h 335"/>
                <a:gd name="T38" fmla="*/ 73 w 333"/>
                <a:gd name="T39" fmla="*/ 306 h 335"/>
                <a:gd name="T40" fmla="*/ 48 w 333"/>
                <a:gd name="T41" fmla="*/ 285 h 335"/>
                <a:gd name="T42" fmla="*/ 27 w 333"/>
                <a:gd name="T43" fmla="*/ 261 h 335"/>
                <a:gd name="T44" fmla="*/ 13 w 333"/>
                <a:gd name="T45" fmla="*/ 233 h 335"/>
                <a:gd name="T46" fmla="*/ 3 w 333"/>
                <a:gd name="T47" fmla="*/ 202 h 335"/>
                <a:gd name="T48" fmla="*/ 0 w 333"/>
                <a:gd name="T49" fmla="*/ 168 h 335"/>
                <a:gd name="T50" fmla="*/ 3 w 333"/>
                <a:gd name="T51" fmla="*/ 134 h 335"/>
                <a:gd name="T52" fmla="*/ 13 w 333"/>
                <a:gd name="T53" fmla="*/ 103 h 335"/>
                <a:gd name="T54" fmla="*/ 27 w 333"/>
                <a:gd name="T55" fmla="*/ 74 h 335"/>
                <a:gd name="T56" fmla="*/ 48 w 333"/>
                <a:gd name="T57" fmla="*/ 49 h 335"/>
                <a:gd name="T58" fmla="*/ 73 w 333"/>
                <a:gd name="T59" fmla="*/ 29 h 335"/>
                <a:gd name="T60" fmla="*/ 101 w 333"/>
                <a:gd name="T61" fmla="*/ 13 h 335"/>
                <a:gd name="T62" fmla="*/ 133 w 333"/>
                <a:gd name="T63" fmla="*/ 3 h 335"/>
                <a:gd name="T64" fmla="*/ 166 w 333"/>
                <a:gd name="T6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" h="335">
                  <a:moveTo>
                    <a:pt x="166" y="0"/>
                  </a:moveTo>
                  <a:lnTo>
                    <a:pt x="200" y="3"/>
                  </a:lnTo>
                  <a:lnTo>
                    <a:pt x="232" y="13"/>
                  </a:lnTo>
                  <a:lnTo>
                    <a:pt x="260" y="29"/>
                  </a:lnTo>
                  <a:lnTo>
                    <a:pt x="285" y="49"/>
                  </a:lnTo>
                  <a:lnTo>
                    <a:pt x="306" y="74"/>
                  </a:lnTo>
                  <a:lnTo>
                    <a:pt x="320" y="103"/>
                  </a:lnTo>
                  <a:lnTo>
                    <a:pt x="330" y="134"/>
                  </a:lnTo>
                  <a:lnTo>
                    <a:pt x="333" y="168"/>
                  </a:lnTo>
                  <a:lnTo>
                    <a:pt x="330" y="202"/>
                  </a:lnTo>
                  <a:lnTo>
                    <a:pt x="320" y="233"/>
                  </a:lnTo>
                  <a:lnTo>
                    <a:pt x="306" y="261"/>
                  </a:lnTo>
                  <a:lnTo>
                    <a:pt x="285" y="285"/>
                  </a:lnTo>
                  <a:lnTo>
                    <a:pt x="260" y="306"/>
                  </a:lnTo>
                  <a:lnTo>
                    <a:pt x="232" y="321"/>
                  </a:lnTo>
                  <a:lnTo>
                    <a:pt x="200" y="331"/>
                  </a:lnTo>
                  <a:lnTo>
                    <a:pt x="166" y="335"/>
                  </a:lnTo>
                  <a:lnTo>
                    <a:pt x="133" y="331"/>
                  </a:lnTo>
                  <a:lnTo>
                    <a:pt x="101" y="321"/>
                  </a:lnTo>
                  <a:lnTo>
                    <a:pt x="73" y="306"/>
                  </a:lnTo>
                  <a:lnTo>
                    <a:pt x="48" y="285"/>
                  </a:lnTo>
                  <a:lnTo>
                    <a:pt x="27" y="261"/>
                  </a:lnTo>
                  <a:lnTo>
                    <a:pt x="13" y="233"/>
                  </a:lnTo>
                  <a:lnTo>
                    <a:pt x="3" y="202"/>
                  </a:lnTo>
                  <a:lnTo>
                    <a:pt x="0" y="168"/>
                  </a:lnTo>
                  <a:lnTo>
                    <a:pt x="3" y="134"/>
                  </a:lnTo>
                  <a:lnTo>
                    <a:pt x="13" y="103"/>
                  </a:lnTo>
                  <a:lnTo>
                    <a:pt x="27" y="74"/>
                  </a:lnTo>
                  <a:lnTo>
                    <a:pt x="48" y="49"/>
                  </a:lnTo>
                  <a:lnTo>
                    <a:pt x="73" y="29"/>
                  </a:lnTo>
                  <a:lnTo>
                    <a:pt x="101" y="13"/>
                  </a:lnTo>
                  <a:lnTo>
                    <a:pt x="133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36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7152969" y="5513570"/>
            <a:ext cx="494829" cy="518149"/>
            <a:chOff x="14296501" y="3153250"/>
            <a:chExt cx="521030" cy="545581"/>
          </a:xfrm>
        </p:grpSpPr>
        <p:sp useBgFill="1">
          <p:nvSpPr>
            <p:cNvPr id="89" name="Freeform 112"/>
            <p:cNvSpPr>
              <a:spLocks/>
            </p:cNvSpPr>
            <p:nvPr/>
          </p:nvSpPr>
          <p:spPr bwMode="auto">
            <a:xfrm>
              <a:off x="14296501" y="3153250"/>
              <a:ext cx="521030" cy="545581"/>
            </a:xfrm>
            <a:custGeom>
              <a:avLst/>
              <a:gdLst>
                <a:gd name="T0" fmla="*/ 1001 w 1908"/>
                <a:gd name="T1" fmla="*/ 0 h 1998"/>
                <a:gd name="T2" fmla="*/ 1103 w 1908"/>
                <a:gd name="T3" fmla="*/ 5 h 1998"/>
                <a:gd name="T4" fmla="*/ 1212 w 1908"/>
                <a:gd name="T5" fmla="*/ 14 h 1998"/>
                <a:gd name="T6" fmla="*/ 1322 w 1908"/>
                <a:gd name="T7" fmla="*/ 27 h 1998"/>
                <a:gd name="T8" fmla="*/ 1432 w 1908"/>
                <a:gd name="T9" fmla="*/ 45 h 1998"/>
                <a:gd name="T10" fmla="*/ 1538 w 1908"/>
                <a:gd name="T11" fmla="*/ 70 h 1998"/>
                <a:gd name="T12" fmla="*/ 1637 w 1908"/>
                <a:gd name="T13" fmla="*/ 102 h 1998"/>
                <a:gd name="T14" fmla="*/ 1725 w 1908"/>
                <a:gd name="T15" fmla="*/ 141 h 1998"/>
                <a:gd name="T16" fmla="*/ 1800 w 1908"/>
                <a:gd name="T17" fmla="*/ 186 h 1998"/>
                <a:gd name="T18" fmla="*/ 1858 w 1908"/>
                <a:gd name="T19" fmla="*/ 241 h 1998"/>
                <a:gd name="T20" fmla="*/ 1895 w 1908"/>
                <a:gd name="T21" fmla="*/ 304 h 1998"/>
                <a:gd name="T22" fmla="*/ 1908 w 1908"/>
                <a:gd name="T23" fmla="*/ 378 h 1998"/>
                <a:gd name="T24" fmla="*/ 1908 w 1908"/>
                <a:gd name="T25" fmla="*/ 404 h 1998"/>
                <a:gd name="T26" fmla="*/ 1908 w 1908"/>
                <a:gd name="T27" fmla="*/ 651 h 1998"/>
                <a:gd name="T28" fmla="*/ 1908 w 1908"/>
                <a:gd name="T29" fmla="*/ 832 h 1998"/>
                <a:gd name="T30" fmla="*/ 1908 w 1908"/>
                <a:gd name="T31" fmla="*/ 964 h 1998"/>
                <a:gd name="T32" fmla="*/ 1908 w 1908"/>
                <a:gd name="T33" fmla="*/ 1097 h 1998"/>
                <a:gd name="T34" fmla="*/ 1908 w 1908"/>
                <a:gd name="T35" fmla="*/ 1288 h 1998"/>
                <a:gd name="T36" fmla="*/ 1908 w 1908"/>
                <a:gd name="T37" fmla="*/ 1403 h 1998"/>
                <a:gd name="T38" fmla="*/ 1908 w 1908"/>
                <a:gd name="T39" fmla="*/ 1502 h 1998"/>
                <a:gd name="T40" fmla="*/ 1908 w 1908"/>
                <a:gd name="T41" fmla="*/ 1629 h 1998"/>
                <a:gd name="T42" fmla="*/ 1908 w 1908"/>
                <a:gd name="T43" fmla="*/ 1646 h 1998"/>
                <a:gd name="T44" fmla="*/ 1897 w 1908"/>
                <a:gd name="T45" fmla="*/ 1695 h 1998"/>
                <a:gd name="T46" fmla="*/ 1851 w 1908"/>
                <a:gd name="T47" fmla="*/ 1757 h 1998"/>
                <a:gd name="T48" fmla="*/ 1771 w 1908"/>
                <a:gd name="T49" fmla="*/ 1824 h 1998"/>
                <a:gd name="T50" fmla="*/ 1675 w 1908"/>
                <a:gd name="T51" fmla="*/ 1878 h 1998"/>
                <a:gd name="T52" fmla="*/ 1566 w 1908"/>
                <a:gd name="T53" fmla="*/ 1920 h 1998"/>
                <a:gd name="T54" fmla="*/ 1449 w 1908"/>
                <a:gd name="T55" fmla="*/ 1952 h 1998"/>
                <a:gd name="T56" fmla="*/ 1324 w 1908"/>
                <a:gd name="T57" fmla="*/ 1974 h 1998"/>
                <a:gd name="T58" fmla="*/ 1198 w 1908"/>
                <a:gd name="T59" fmla="*/ 1988 h 1998"/>
                <a:gd name="T60" fmla="*/ 1074 w 1908"/>
                <a:gd name="T61" fmla="*/ 1995 h 1998"/>
                <a:gd name="T62" fmla="*/ 953 w 1908"/>
                <a:gd name="T63" fmla="*/ 1998 h 1998"/>
                <a:gd name="T64" fmla="*/ 834 w 1908"/>
                <a:gd name="T65" fmla="*/ 1995 h 1998"/>
                <a:gd name="T66" fmla="*/ 710 w 1908"/>
                <a:gd name="T67" fmla="*/ 1988 h 1998"/>
                <a:gd name="T68" fmla="*/ 584 w 1908"/>
                <a:gd name="T69" fmla="*/ 1974 h 1998"/>
                <a:gd name="T70" fmla="*/ 459 w 1908"/>
                <a:gd name="T71" fmla="*/ 1952 h 1998"/>
                <a:gd name="T72" fmla="*/ 342 w 1908"/>
                <a:gd name="T73" fmla="*/ 1920 h 1998"/>
                <a:gd name="T74" fmla="*/ 233 w 1908"/>
                <a:gd name="T75" fmla="*/ 1878 h 1998"/>
                <a:gd name="T76" fmla="*/ 137 w 1908"/>
                <a:gd name="T77" fmla="*/ 1824 h 1998"/>
                <a:gd name="T78" fmla="*/ 57 w 1908"/>
                <a:gd name="T79" fmla="*/ 1757 h 1998"/>
                <a:gd name="T80" fmla="*/ 11 w 1908"/>
                <a:gd name="T81" fmla="*/ 1695 h 1998"/>
                <a:gd name="T82" fmla="*/ 0 w 1908"/>
                <a:gd name="T83" fmla="*/ 1646 h 1998"/>
                <a:gd name="T84" fmla="*/ 0 w 1908"/>
                <a:gd name="T85" fmla="*/ 1629 h 1998"/>
                <a:gd name="T86" fmla="*/ 0 w 1908"/>
                <a:gd name="T87" fmla="*/ 1403 h 1998"/>
                <a:gd name="T88" fmla="*/ 0 w 1908"/>
                <a:gd name="T89" fmla="*/ 1226 h 1998"/>
                <a:gd name="T90" fmla="*/ 0 w 1908"/>
                <a:gd name="T91" fmla="*/ 1097 h 1998"/>
                <a:gd name="T92" fmla="*/ 0 w 1908"/>
                <a:gd name="T93" fmla="*/ 964 h 1998"/>
                <a:gd name="T94" fmla="*/ 0 w 1908"/>
                <a:gd name="T95" fmla="*/ 769 h 1998"/>
                <a:gd name="T96" fmla="*/ 0 w 1908"/>
                <a:gd name="T97" fmla="*/ 651 h 1998"/>
                <a:gd name="T98" fmla="*/ 0 w 1908"/>
                <a:gd name="T99" fmla="*/ 547 h 1998"/>
                <a:gd name="T100" fmla="*/ 0 w 1908"/>
                <a:gd name="T101" fmla="*/ 404 h 1998"/>
                <a:gd name="T102" fmla="*/ 0 w 1908"/>
                <a:gd name="T103" fmla="*/ 378 h 1998"/>
                <a:gd name="T104" fmla="*/ 13 w 1908"/>
                <a:gd name="T105" fmla="*/ 304 h 1998"/>
                <a:gd name="T106" fmla="*/ 50 w 1908"/>
                <a:gd name="T107" fmla="*/ 241 h 1998"/>
                <a:gd name="T108" fmla="*/ 108 w 1908"/>
                <a:gd name="T109" fmla="*/ 186 h 1998"/>
                <a:gd name="T110" fmla="*/ 183 w 1908"/>
                <a:gd name="T111" fmla="*/ 141 h 1998"/>
                <a:gd name="T112" fmla="*/ 271 w 1908"/>
                <a:gd name="T113" fmla="*/ 102 h 1998"/>
                <a:gd name="T114" fmla="*/ 370 w 1908"/>
                <a:gd name="T115" fmla="*/ 70 h 1998"/>
                <a:gd name="T116" fmla="*/ 476 w 1908"/>
                <a:gd name="T117" fmla="*/ 45 h 1998"/>
                <a:gd name="T118" fmla="*/ 586 w 1908"/>
                <a:gd name="T119" fmla="*/ 27 h 1998"/>
                <a:gd name="T120" fmla="*/ 696 w 1908"/>
                <a:gd name="T121" fmla="*/ 14 h 1998"/>
                <a:gd name="T122" fmla="*/ 804 w 1908"/>
                <a:gd name="T123" fmla="*/ 5 h 1998"/>
                <a:gd name="T124" fmla="*/ 907 w 1908"/>
                <a:gd name="T125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8" h="1998">
                  <a:moveTo>
                    <a:pt x="953" y="0"/>
                  </a:moveTo>
                  <a:lnTo>
                    <a:pt x="1001" y="0"/>
                  </a:lnTo>
                  <a:lnTo>
                    <a:pt x="1052" y="3"/>
                  </a:lnTo>
                  <a:lnTo>
                    <a:pt x="1103" y="5"/>
                  </a:lnTo>
                  <a:lnTo>
                    <a:pt x="1157" y="9"/>
                  </a:lnTo>
                  <a:lnTo>
                    <a:pt x="1212" y="14"/>
                  </a:lnTo>
                  <a:lnTo>
                    <a:pt x="1266" y="20"/>
                  </a:lnTo>
                  <a:lnTo>
                    <a:pt x="1322" y="27"/>
                  </a:lnTo>
                  <a:lnTo>
                    <a:pt x="1377" y="35"/>
                  </a:lnTo>
                  <a:lnTo>
                    <a:pt x="1432" y="45"/>
                  </a:lnTo>
                  <a:lnTo>
                    <a:pt x="1486" y="57"/>
                  </a:lnTo>
                  <a:lnTo>
                    <a:pt x="1538" y="70"/>
                  </a:lnTo>
                  <a:lnTo>
                    <a:pt x="1589" y="85"/>
                  </a:lnTo>
                  <a:lnTo>
                    <a:pt x="1637" y="102"/>
                  </a:lnTo>
                  <a:lnTo>
                    <a:pt x="1683" y="120"/>
                  </a:lnTo>
                  <a:lnTo>
                    <a:pt x="1725" y="141"/>
                  </a:lnTo>
                  <a:lnTo>
                    <a:pt x="1765" y="162"/>
                  </a:lnTo>
                  <a:lnTo>
                    <a:pt x="1800" y="186"/>
                  </a:lnTo>
                  <a:lnTo>
                    <a:pt x="1832" y="213"/>
                  </a:lnTo>
                  <a:lnTo>
                    <a:pt x="1858" y="241"/>
                  </a:lnTo>
                  <a:lnTo>
                    <a:pt x="1879" y="271"/>
                  </a:lnTo>
                  <a:lnTo>
                    <a:pt x="1895" y="304"/>
                  </a:lnTo>
                  <a:lnTo>
                    <a:pt x="1904" y="339"/>
                  </a:lnTo>
                  <a:lnTo>
                    <a:pt x="1908" y="378"/>
                  </a:lnTo>
                  <a:lnTo>
                    <a:pt x="1908" y="387"/>
                  </a:lnTo>
                  <a:lnTo>
                    <a:pt x="1908" y="404"/>
                  </a:lnTo>
                  <a:lnTo>
                    <a:pt x="1908" y="596"/>
                  </a:lnTo>
                  <a:lnTo>
                    <a:pt x="1908" y="651"/>
                  </a:lnTo>
                  <a:lnTo>
                    <a:pt x="1908" y="708"/>
                  </a:lnTo>
                  <a:lnTo>
                    <a:pt x="1908" y="832"/>
                  </a:lnTo>
                  <a:lnTo>
                    <a:pt x="1908" y="897"/>
                  </a:lnTo>
                  <a:lnTo>
                    <a:pt x="1908" y="964"/>
                  </a:lnTo>
                  <a:lnTo>
                    <a:pt x="1908" y="1030"/>
                  </a:lnTo>
                  <a:lnTo>
                    <a:pt x="1908" y="1097"/>
                  </a:lnTo>
                  <a:lnTo>
                    <a:pt x="1908" y="1162"/>
                  </a:lnTo>
                  <a:lnTo>
                    <a:pt x="1908" y="1288"/>
                  </a:lnTo>
                  <a:lnTo>
                    <a:pt x="1908" y="1347"/>
                  </a:lnTo>
                  <a:lnTo>
                    <a:pt x="1908" y="1403"/>
                  </a:lnTo>
                  <a:lnTo>
                    <a:pt x="1908" y="1455"/>
                  </a:lnTo>
                  <a:lnTo>
                    <a:pt x="1908" y="1502"/>
                  </a:lnTo>
                  <a:lnTo>
                    <a:pt x="1908" y="1543"/>
                  </a:lnTo>
                  <a:lnTo>
                    <a:pt x="1908" y="1629"/>
                  </a:lnTo>
                  <a:lnTo>
                    <a:pt x="1908" y="1642"/>
                  </a:lnTo>
                  <a:lnTo>
                    <a:pt x="1908" y="1646"/>
                  </a:lnTo>
                  <a:lnTo>
                    <a:pt x="1906" y="1671"/>
                  </a:lnTo>
                  <a:lnTo>
                    <a:pt x="1897" y="1695"/>
                  </a:lnTo>
                  <a:lnTo>
                    <a:pt x="1885" y="1717"/>
                  </a:lnTo>
                  <a:lnTo>
                    <a:pt x="1851" y="1757"/>
                  </a:lnTo>
                  <a:lnTo>
                    <a:pt x="1814" y="1792"/>
                  </a:lnTo>
                  <a:lnTo>
                    <a:pt x="1771" y="1824"/>
                  </a:lnTo>
                  <a:lnTo>
                    <a:pt x="1725" y="1853"/>
                  </a:lnTo>
                  <a:lnTo>
                    <a:pt x="1675" y="1878"/>
                  </a:lnTo>
                  <a:lnTo>
                    <a:pt x="1621" y="1900"/>
                  </a:lnTo>
                  <a:lnTo>
                    <a:pt x="1566" y="1920"/>
                  </a:lnTo>
                  <a:lnTo>
                    <a:pt x="1508" y="1937"/>
                  </a:lnTo>
                  <a:lnTo>
                    <a:pt x="1449" y="1952"/>
                  </a:lnTo>
                  <a:lnTo>
                    <a:pt x="1387" y="1964"/>
                  </a:lnTo>
                  <a:lnTo>
                    <a:pt x="1324" y="1974"/>
                  </a:lnTo>
                  <a:lnTo>
                    <a:pt x="1261" y="1982"/>
                  </a:lnTo>
                  <a:lnTo>
                    <a:pt x="1198" y="1988"/>
                  </a:lnTo>
                  <a:lnTo>
                    <a:pt x="1135" y="1993"/>
                  </a:lnTo>
                  <a:lnTo>
                    <a:pt x="1074" y="1995"/>
                  </a:lnTo>
                  <a:lnTo>
                    <a:pt x="1013" y="1997"/>
                  </a:lnTo>
                  <a:lnTo>
                    <a:pt x="953" y="1998"/>
                  </a:lnTo>
                  <a:lnTo>
                    <a:pt x="895" y="1997"/>
                  </a:lnTo>
                  <a:lnTo>
                    <a:pt x="834" y="1995"/>
                  </a:lnTo>
                  <a:lnTo>
                    <a:pt x="773" y="1993"/>
                  </a:lnTo>
                  <a:lnTo>
                    <a:pt x="710" y="1988"/>
                  </a:lnTo>
                  <a:lnTo>
                    <a:pt x="647" y="1982"/>
                  </a:lnTo>
                  <a:lnTo>
                    <a:pt x="584" y="1974"/>
                  </a:lnTo>
                  <a:lnTo>
                    <a:pt x="521" y="1964"/>
                  </a:lnTo>
                  <a:lnTo>
                    <a:pt x="459" y="1952"/>
                  </a:lnTo>
                  <a:lnTo>
                    <a:pt x="400" y="1937"/>
                  </a:lnTo>
                  <a:lnTo>
                    <a:pt x="342" y="1920"/>
                  </a:lnTo>
                  <a:lnTo>
                    <a:pt x="285" y="1900"/>
                  </a:lnTo>
                  <a:lnTo>
                    <a:pt x="233" y="1878"/>
                  </a:lnTo>
                  <a:lnTo>
                    <a:pt x="183" y="1853"/>
                  </a:lnTo>
                  <a:lnTo>
                    <a:pt x="137" y="1824"/>
                  </a:lnTo>
                  <a:lnTo>
                    <a:pt x="94" y="1792"/>
                  </a:lnTo>
                  <a:lnTo>
                    <a:pt x="57" y="1757"/>
                  </a:lnTo>
                  <a:lnTo>
                    <a:pt x="23" y="1717"/>
                  </a:lnTo>
                  <a:lnTo>
                    <a:pt x="11" y="1695"/>
                  </a:lnTo>
                  <a:lnTo>
                    <a:pt x="2" y="1671"/>
                  </a:lnTo>
                  <a:lnTo>
                    <a:pt x="0" y="1646"/>
                  </a:lnTo>
                  <a:lnTo>
                    <a:pt x="0" y="1642"/>
                  </a:lnTo>
                  <a:lnTo>
                    <a:pt x="0" y="1629"/>
                  </a:lnTo>
                  <a:lnTo>
                    <a:pt x="0" y="1455"/>
                  </a:lnTo>
                  <a:lnTo>
                    <a:pt x="0" y="1403"/>
                  </a:lnTo>
                  <a:lnTo>
                    <a:pt x="0" y="1347"/>
                  </a:lnTo>
                  <a:lnTo>
                    <a:pt x="0" y="1226"/>
                  </a:lnTo>
                  <a:lnTo>
                    <a:pt x="0" y="1162"/>
                  </a:lnTo>
                  <a:lnTo>
                    <a:pt x="0" y="1097"/>
                  </a:lnTo>
                  <a:lnTo>
                    <a:pt x="0" y="1030"/>
                  </a:lnTo>
                  <a:lnTo>
                    <a:pt x="0" y="964"/>
                  </a:lnTo>
                  <a:lnTo>
                    <a:pt x="0" y="897"/>
                  </a:lnTo>
                  <a:lnTo>
                    <a:pt x="0" y="769"/>
                  </a:lnTo>
                  <a:lnTo>
                    <a:pt x="0" y="708"/>
                  </a:lnTo>
                  <a:lnTo>
                    <a:pt x="0" y="651"/>
                  </a:lnTo>
                  <a:lnTo>
                    <a:pt x="0" y="596"/>
                  </a:lnTo>
                  <a:lnTo>
                    <a:pt x="0" y="547"/>
                  </a:lnTo>
                  <a:lnTo>
                    <a:pt x="0" y="502"/>
                  </a:lnTo>
                  <a:lnTo>
                    <a:pt x="0" y="404"/>
                  </a:lnTo>
                  <a:lnTo>
                    <a:pt x="0" y="387"/>
                  </a:lnTo>
                  <a:lnTo>
                    <a:pt x="0" y="378"/>
                  </a:lnTo>
                  <a:lnTo>
                    <a:pt x="4" y="339"/>
                  </a:lnTo>
                  <a:lnTo>
                    <a:pt x="13" y="304"/>
                  </a:lnTo>
                  <a:lnTo>
                    <a:pt x="29" y="271"/>
                  </a:lnTo>
                  <a:lnTo>
                    <a:pt x="50" y="241"/>
                  </a:lnTo>
                  <a:lnTo>
                    <a:pt x="76" y="213"/>
                  </a:lnTo>
                  <a:lnTo>
                    <a:pt x="108" y="186"/>
                  </a:lnTo>
                  <a:lnTo>
                    <a:pt x="143" y="162"/>
                  </a:lnTo>
                  <a:lnTo>
                    <a:pt x="183" y="141"/>
                  </a:lnTo>
                  <a:lnTo>
                    <a:pt x="225" y="120"/>
                  </a:lnTo>
                  <a:lnTo>
                    <a:pt x="271" y="102"/>
                  </a:lnTo>
                  <a:lnTo>
                    <a:pt x="319" y="85"/>
                  </a:lnTo>
                  <a:lnTo>
                    <a:pt x="370" y="70"/>
                  </a:lnTo>
                  <a:lnTo>
                    <a:pt x="422" y="57"/>
                  </a:lnTo>
                  <a:lnTo>
                    <a:pt x="476" y="45"/>
                  </a:lnTo>
                  <a:lnTo>
                    <a:pt x="531" y="35"/>
                  </a:lnTo>
                  <a:lnTo>
                    <a:pt x="586" y="27"/>
                  </a:lnTo>
                  <a:lnTo>
                    <a:pt x="642" y="20"/>
                  </a:lnTo>
                  <a:lnTo>
                    <a:pt x="696" y="14"/>
                  </a:lnTo>
                  <a:lnTo>
                    <a:pt x="751" y="9"/>
                  </a:lnTo>
                  <a:lnTo>
                    <a:pt x="804" y="5"/>
                  </a:lnTo>
                  <a:lnTo>
                    <a:pt x="856" y="3"/>
                  </a:lnTo>
                  <a:lnTo>
                    <a:pt x="907" y="0"/>
                  </a:lnTo>
                  <a:lnTo>
                    <a:pt x="95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3"/>
            <p:cNvSpPr>
              <a:spLocks noEditPoints="1"/>
            </p:cNvSpPr>
            <p:nvPr/>
          </p:nvSpPr>
          <p:spPr bwMode="auto">
            <a:xfrm>
              <a:off x="14329236" y="3185985"/>
              <a:ext cx="455560" cy="480111"/>
            </a:xfrm>
            <a:custGeom>
              <a:avLst/>
              <a:gdLst>
                <a:gd name="T0" fmla="*/ 1639 w 1668"/>
                <a:gd name="T1" fmla="*/ 1560 h 1758"/>
                <a:gd name="T2" fmla="*/ 1521 w 1668"/>
                <a:gd name="T3" fmla="*/ 1642 h 1758"/>
                <a:gd name="T4" fmla="*/ 1370 w 1668"/>
                <a:gd name="T5" fmla="*/ 1698 h 1758"/>
                <a:gd name="T6" fmla="*/ 1200 w 1668"/>
                <a:gd name="T7" fmla="*/ 1733 h 1758"/>
                <a:gd name="T8" fmla="*/ 1032 w 1668"/>
                <a:gd name="T9" fmla="*/ 1751 h 1758"/>
                <a:gd name="T10" fmla="*/ 879 w 1668"/>
                <a:gd name="T11" fmla="*/ 1758 h 1758"/>
                <a:gd name="T12" fmla="*/ 747 w 1668"/>
                <a:gd name="T13" fmla="*/ 1757 h 1758"/>
                <a:gd name="T14" fmla="*/ 597 w 1668"/>
                <a:gd name="T15" fmla="*/ 1748 h 1758"/>
                <a:gd name="T16" fmla="*/ 436 w 1668"/>
                <a:gd name="T17" fmla="*/ 1728 h 1758"/>
                <a:gd name="T18" fmla="*/ 279 w 1668"/>
                <a:gd name="T19" fmla="*/ 1692 h 1758"/>
                <a:gd name="T20" fmla="*/ 138 w 1668"/>
                <a:gd name="T21" fmla="*/ 1637 h 1758"/>
                <a:gd name="T22" fmla="*/ 28 w 1668"/>
                <a:gd name="T23" fmla="*/ 1559 h 1758"/>
                <a:gd name="T24" fmla="*/ 46 w 1668"/>
                <a:gd name="T25" fmla="*/ 1011 h 1758"/>
                <a:gd name="T26" fmla="*/ 214 w 1668"/>
                <a:gd name="T27" fmla="*/ 1079 h 1758"/>
                <a:gd name="T28" fmla="*/ 413 w 1668"/>
                <a:gd name="T29" fmla="*/ 1123 h 1758"/>
                <a:gd name="T30" fmla="*/ 625 w 1668"/>
                <a:gd name="T31" fmla="*/ 1149 h 1758"/>
                <a:gd name="T32" fmla="*/ 833 w 1668"/>
                <a:gd name="T33" fmla="*/ 1156 h 1758"/>
                <a:gd name="T34" fmla="*/ 1042 w 1668"/>
                <a:gd name="T35" fmla="*/ 1149 h 1758"/>
                <a:gd name="T36" fmla="*/ 1255 w 1668"/>
                <a:gd name="T37" fmla="*/ 1123 h 1758"/>
                <a:gd name="T38" fmla="*/ 1454 w 1668"/>
                <a:gd name="T39" fmla="*/ 1079 h 1758"/>
                <a:gd name="T40" fmla="*/ 1622 w 1668"/>
                <a:gd name="T41" fmla="*/ 1011 h 1758"/>
                <a:gd name="T42" fmla="*/ 919 w 1668"/>
                <a:gd name="T43" fmla="*/ 1 h 1758"/>
                <a:gd name="T44" fmla="*/ 1159 w 1668"/>
                <a:gd name="T45" fmla="*/ 21 h 1758"/>
                <a:gd name="T46" fmla="*/ 1365 w 1668"/>
                <a:gd name="T47" fmla="*/ 59 h 1758"/>
                <a:gd name="T48" fmla="*/ 1526 w 1668"/>
                <a:gd name="T49" fmla="*/ 114 h 1758"/>
                <a:gd name="T50" fmla="*/ 1631 w 1668"/>
                <a:gd name="T51" fmla="*/ 180 h 1758"/>
                <a:gd name="T52" fmla="*/ 1668 w 1668"/>
                <a:gd name="T53" fmla="*/ 258 h 1758"/>
                <a:gd name="T54" fmla="*/ 1631 w 1668"/>
                <a:gd name="T55" fmla="*/ 334 h 1758"/>
                <a:gd name="T56" fmla="*/ 1526 w 1668"/>
                <a:gd name="T57" fmla="*/ 400 h 1758"/>
                <a:gd name="T58" fmla="*/ 1365 w 1668"/>
                <a:gd name="T59" fmla="*/ 455 h 1758"/>
                <a:gd name="T60" fmla="*/ 1159 w 1668"/>
                <a:gd name="T61" fmla="*/ 493 h 1758"/>
                <a:gd name="T62" fmla="*/ 919 w 1668"/>
                <a:gd name="T63" fmla="*/ 513 h 1758"/>
                <a:gd name="T64" fmla="*/ 666 w 1668"/>
                <a:gd name="T65" fmla="*/ 509 h 1758"/>
                <a:gd name="T66" fmla="*/ 436 w 1668"/>
                <a:gd name="T67" fmla="*/ 482 h 1758"/>
                <a:gd name="T68" fmla="*/ 244 w 1668"/>
                <a:gd name="T69" fmla="*/ 439 h 1758"/>
                <a:gd name="T70" fmla="*/ 100 w 1668"/>
                <a:gd name="T71" fmla="*/ 380 h 1758"/>
                <a:gd name="T72" fmla="*/ 17 w 1668"/>
                <a:gd name="T73" fmla="*/ 308 h 1758"/>
                <a:gd name="T74" fmla="*/ 3 w 1668"/>
                <a:gd name="T75" fmla="*/ 231 h 1758"/>
                <a:gd name="T76" fmla="*/ 65 w 1668"/>
                <a:gd name="T77" fmla="*/ 157 h 1758"/>
                <a:gd name="T78" fmla="*/ 190 w 1668"/>
                <a:gd name="T79" fmla="*/ 93 h 1758"/>
                <a:gd name="T80" fmla="*/ 367 w 1668"/>
                <a:gd name="T81" fmla="*/ 44 h 1758"/>
                <a:gd name="T82" fmla="*/ 586 w 1668"/>
                <a:gd name="T83" fmla="*/ 12 h 1758"/>
                <a:gd name="T84" fmla="*/ 833 w 1668"/>
                <a:gd name="T85" fmla="*/ 0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8" h="1758">
                  <a:moveTo>
                    <a:pt x="1668" y="983"/>
                  </a:moveTo>
                  <a:lnTo>
                    <a:pt x="1668" y="1526"/>
                  </a:lnTo>
                  <a:lnTo>
                    <a:pt x="1639" y="1560"/>
                  </a:lnTo>
                  <a:lnTo>
                    <a:pt x="1604" y="1590"/>
                  </a:lnTo>
                  <a:lnTo>
                    <a:pt x="1564" y="1618"/>
                  </a:lnTo>
                  <a:lnTo>
                    <a:pt x="1521" y="1642"/>
                  </a:lnTo>
                  <a:lnTo>
                    <a:pt x="1472" y="1662"/>
                  </a:lnTo>
                  <a:lnTo>
                    <a:pt x="1423" y="1682"/>
                  </a:lnTo>
                  <a:lnTo>
                    <a:pt x="1370" y="1698"/>
                  </a:lnTo>
                  <a:lnTo>
                    <a:pt x="1314" y="1711"/>
                  </a:lnTo>
                  <a:lnTo>
                    <a:pt x="1258" y="1723"/>
                  </a:lnTo>
                  <a:lnTo>
                    <a:pt x="1200" y="1733"/>
                  </a:lnTo>
                  <a:lnTo>
                    <a:pt x="1144" y="1740"/>
                  </a:lnTo>
                  <a:lnTo>
                    <a:pt x="1088" y="1746"/>
                  </a:lnTo>
                  <a:lnTo>
                    <a:pt x="1032" y="1751"/>
                  </a:lnTo>
                  <a:lnTo>
                    <a:pt x="978" y="1754"/>
                  </a:lnTo>
                  <a:lnTo>
                    <a:pt x="927" y="1757"/>
                  </a:lnTo>
                  <a:lnTo>
                    <a:pt x="879" y="1758"/>
                  </a:lnTo>
                  <a:lnTo>
                    <a:pt x="833" y="1758"/>
                  </a:lnTo>
                  <a:lnTo>
                    <a:pt x="792" y="1758"/>
                  </a:lnTo>
                  <a:lnTo>
                    <a:pt x="747" y="1757"/>
                  </a:lnTo>
                  <a:lnTo>
                    <a:pt x="699" y="1754"/>
                  </a:lnTo>
                  <a:lnTo>
                    <a:pt x="649" y="1752"/>
                  </a:lnTo>
                  <a:lnTo>
                    <a:pt x="597" y="1748"/>
                  </a:lnTo>
                  <a:lnTo>
                    <a:pt x="544" y="1742"/>
                  </a:lnTo>
                  <a:lnTo>
                    <a:pt x="491" y="1736"/>
                  </a:lnTo>
                  <a:lnTo>
                    <a:pt x="436" y="1728"/>
                  </a:lnTo>
                  <a:lnTo>
                    <a:pt x="383" y="1718"/>
                  </a:lnTo>
                  <a:lnTo>
                    <a:pt x="330" y="1706"/>
                  </a:lnTo>
                  <a:lnTo>
                    <a:pt x="279" y="1692"/>
                  </a:lnTo>
                  <a:lnTo>
                    <a:pt x="229" y="1676"/>
                  </a:lnTo>
                  <a:lnTo>
                    <a:pt x="182" y="1658"/>
                  </a:lnTo>
                  <a:lnTo>
                    <a:pt x="138" y="1637"/>
                  </a:lnTo>
                  <a:lnTo>
                    <a:pt x="96" y="1613"/>
                  </a:lnTo>
                  <a:lnTo>
                    <a:pt x="60" y="1588"/>
                  </a:lnTo>
                  <a:lnTo>
                    <a:pt x="28" y="1559"/>
                  </a:lnTo>
                  <a:lnTo>
                    <a:pt x="0" y="1526"/>
                  </a:lnTo>
                  <a:lnTo>
                    <a:pt x="0" y="983"/>
                  </a:lnTo>
                  <a:lnTo>
                    <a:pt x="46" y="1011"/>
                  </a:lnTo>
                  <a:lnTo>
                    <a:pt x="98" y="1036"/>
                  </a:lnTo>
                  <a:lnTo>
                    <a:pt x="154" y="1058"/>
                  </a:lnTo>
                  <a:lnTo>
                    <a:pt x="214" y="1079"/>
                  </a:lnTo>
                  <a:lnTo>
                    <a:pt x="278" y="1095"/>
                  </a:lnTo>
                  <a:lnTo>
                    <a:pt x="344" y="1111"/>
                  </a:lnTo>
                  <a:lnTo>
                    <a:pt x="413" y="1123"/>
                  </a:lnTo>
                  <a:lnTo>
                    <a:pt x="483" y="1134"/>
                  </a:lnTo>
                  <a:lnTo>
                    <a:pt x="555" y="1143"/>
                  </a:lnTo>
                  <a:lnTo>
                    <a:pt x="625" y="1149"/>
                  </a:lnTo>
                  <a:lnTo>
                    <a:pt x="696" y="1153"/>
                  </a:lnTo>
                  <a:lnTo>
                    <a:pt x="766" y="1156"/>
                  </a:lnTo>
                  <a:lnTo>
                    <a:pt x="833" y="1156"/>
                  </a:lnTo>
                  <a:lnTo>
                    <a:pt x="902" y="1156"/>
                  </a:lnTo>
                  <a:lnTo>
                    <a:pt x="972" y="1153"/>
                  </a:lnTo>
                  <a:lnTo>
                    <a:pt x="1042" y="1149"/>
                  </a:lnTo>
                  <a:lnTo>
                    <a:pt x="1113" y="1143"/>
                  </a:lnTo>
                  <a:lnTo>
                    <a:pt x="1185" y="1134"/>
                  </a:lnTo>
                  <a:lnTo>
                    <a:pt x="1255" y="1123"/>
                  </a:lnTo>
                  <a:lnTo>
                    <a:pt x="1324" y="1110"/>
                  </a:lnTo>
                  <a:lnTo>
                    <a:pt x="1390" y="1095"/>
                  </a:lnTo>
                  <a:lnTo>
                    <a:pt x="1454" y="1079"/>
                  </a:lnTo>
                  <a:lnTo>
                    <a:pt x="1514" y="1058"/>
                  </a:lnTo>
                  <a:lnTo>
                    <a:pt x="1570" y="1036"/>
                  </a:lnTo>
                  <a:lnTo>
                    <a:pt x="1622" y="1011"/>
                  </a:lnTo>
                  <a:lnTo>
                    <a:pt x="1668" y="983"/>
                  </a:lnTo>
                  <a:close/>
                  <a:moveTo>
                    <a:pt x="833" y="0"/>
                  </a:moveTo>
                  <a:lnTo>
                    <a:pt x="919" y="1"/>
                  </a:lnTo>
                  <a:lnTo>
                    <a:pt x="1002" y="5"/>
                  </a:lnTo>
                  <a:lnTo>
                    <a:pt x="1082" y="12"/>
                  </a:lnTo>
                  <a:lnTo>
                    <a:pt x="1159" y="21"/>
                  </a:lnTo>
                  <a:lnTo>
                    <a:pt x="1232" y="31"/>
                  </a:lnTo>
                  <a:lnTo>
                    <a:pt x="1301" y="44"/>
                  </a:lnTo>
                  <a:lnTo>
                    <a:pt x="1365" y="59"/>
                  </a:lnTo>
                  <a:lnTo>
                    <a:pt x="1424" y="75"/>
                  </a:lnTo>
                  <a:lnTo>
                    <a:pt x="1477" y="93"/>
                  </a:lnTo>
                  <a:lnTo>
                    <a:pt x="1526" y="114"/>
                  </a:lnTo>
                  <a:lnTo>
                    <a:pt x="1568" y="134"/>
                  </a:lnTo>
                  <a:lnTo>
                    <a:pt x="1603" y="157"/>
                  </a:lnTo>
                  <a:lnTo>
                    <a:pt x="1631" y="180"/>
                  </a:lnTo>
                  <a:lnTo>
                    <a:pt x="1651" y="206"/>
                  </a:lnTo>
                  <a:lnTo>
                    <a:pt x="1665" y="231"/>
                  </a:lnTo>
                  <a:lnTo>
                    <a:pt x="1668" y="258"/>
                  </a:lnTo>
                  <a:lnTo>
                    <a:pt x="1665" y="283"/>
                  </a:lnTo>
                  <a:lnTo>
                    <a:pt x="1651" y="308"/>
                  </a:lnTo>
                  <a:lnTo>
                    <a:pt x="1631" y="334"/>
                  </a:lnTo>
                  <a:lnTo>
                    <a:pt x="1603" y="357"/>
                  </a:lnTo>
                  <a:lnTo>
                    <a:pt x="1568" y="380"/>
                  </a:lnTo>
                  <a:lnTo>
                    <a:pt x="1526" y="400"/>
                  </a:lnTo>
                  <a:lnTo>
                    <a:pt x="1477" y="421"/>
                  </a:lnTo>
                  <a:lnTo>
                    <a:pt x="1424" y="439"/>
                  </a:lnTo>
                  <a:lnTo>
                    <a:pt x="1365" y="455"/>
                  </a:lnTo>
                  <a:lnTo>
                    <a:pt x="1301" y="470"/>
                  </a:lnTo>
                  <a:lnTo>
                    <a:pt x="1232" y="482"/>
                  </a:lnTo>
                  <a:lnTo>
                    <a:pt x="1159" y="493"/>
                  </a:lnTo>
                  <a:lnTo>
                    <a:pt x="1082" y="502"/>
                  </a:lnTo>
                  <a:lnTo>
                    <a:pt x="1002" y="509"/>
                  </a:lnTo>
                  <a:lnTo>
                    <a:pt x="919" y="513"/>
                  </a:lnTo>
                  <a:lnTo>
                    <a:pt x="833" y="514"/>
                  </a:lnTo>
                  <a:lnTo>
                    <a:pt x="748" y="513"/>
                  </a:lnTo>
                  <a:lnTo>
                    <a:pt x="666" y="509"/>
                  </a:lnTo>
                  <a:lnTo>
                    <a:pt x="586" y="502"/>
                  </a:lnTo>
                  <a:lnTo>
                    <a:pt x="509" y="493"/>
                  </a:lnTo>
                  <a:lnTo>
                    <a:pt x="436" y="482"/>
                  </a:lnTo>
                  <a:lnTo>
                    <a:pt x="367" y="470"/>
                  </a:lnTo>
                  <a:lnTo>
                    <a:pt x="303" y="455"/>
                  </a:lnTo>
                  <a:lnTo>
                    <a:pt x="244" y="439"/>
                  </a:lnTo>
                  <a:lnTo>
                    <a:pt x="190" y="421"/>
                  </a:lnTo>
                  <a:lnTo>
                    <a:pt x="142" y="400"/>
                  </a:lnTo>
                  <a:lnTo>
                    <a:pt x="100" y="380"/>
                  </a:lnTo>
                  <a:lnTo>
                    <a:pt x="65" y="357"/>
                  </a:lnTo>
                  <a:lnTo>
                    <a:pt x="37" y="334"/>
                  </a:lnTo>
                  <a:lnTo>
                    <a:pt x="17" y="308"/>
                  </a:lnTo>
                  <a:lnTo>
                    <a:pt x="3" y="283"/>
                  </a:lnTo>
                  <a:lnTo>
                    <a:pt x="0" y="258"/>
                  </a:lnTo>
                  <a:lnTo>
                    <a:pt x="3" y="231"/>
                  </a:lnTo>
                  <a:lnTo>
                    <a:pt x="17" y="206"/>
                  </a:lnTo>
                  <a:lnTo>
                    <a:pt x="37" y="180"/>
                  </a:lnTo>
                  <a:lnTo>
                    <a:pt x="65" y="157"/>
                  </a:lnTo>
                  <a:lnTo>
                    <a:pt x="100" y="134"/>
                  </a:lnTo>
                  <a:lnTo>
                    <a:pt x="142" y="114"/>
                  </a:lnTo>
                  <a:lnTo>
                    <a:pt x="190" y="93"/>
                  </a:lnTo>
                  <a:lnTo>
                    <a:pt x="244" y="75"/>
                  </a:lnTo>
                  <a:lnTo>
                    <a:pt x="303" y="59"/>
                  </a:lnTo>
                  <a:lnTo>
                    <a:pt x="367" y="44"/>
                  </a:lnTo>
                  <a:lnTo>
                    <a:pt x="436" y="31"/>
                  </a:lnTo>
                  <a:lnTo>
                    <a:pt x="509" y="21"/>
                  </a:lnTo>
                  <a:lnTo>
                    <a:pt x="586" y="12"/>
                  </a:lnTo>
                  <a:lnTo>
                    <a:pt x="666" y="5"/>
                  </a:lnTo>
                  <a:lnTo>
                    <a:pt x="748" y="1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4"/>
            <p:cNvSpPr>
              <a:spLocks/>
            </p:cNvSpPr>
            <p:nvPr/>
          </p:nvSpPr>
          <p:spPr bwMode="auto">
            <a:xfrm>
              <a:off x="14329236" y="3318288"/>
              <a:ext cx="455560" cy="143215"/>
            </a:xfrm>
            <a:custGeom>
              <a:avLst/>
              <a:gdLst>
                <a:gd name="T0" fmla="*/ 0 w 1668"/>
                <a:gd name="T1" fmla="*/ 0 h 524"/>
                <a:gd name="T2" fmla="*/ 36 w 1668"/>
                <a:gd name="T3" fmla="*/ 23 h 524"/>
                <a:gd name="T4" fmla="*/ 80 w 1668"/>
                <a:gd name="T5" fmla="*/ 47 h 524"/>
                <a:gd name="T6" fmla="*/ 132 w 1668"/>
                <a:gd name="T7" fmla="*/ 69 h 524"/>
                <a:gd name="T8" fmla="*/ 188 w 1668"/>
                <a:gd name="T9" fmla="*/ 89 h 524"/>
                <a:gd name="T10" fmla="*/ 252 w 1668"/>
                <a:gd name="T11" fmla="*/ 108 h 524"/>
                <a:gd name="T12" fmla="*/ 323 w 1668"/>
                <a:gd name="T13" fmla="*/ 127 h 524"/>
                <a:gd name="T14" fmla="*/ 398 w 1668"/>
                <a:gd name="T15" fmla="*/ 142 h 524"/>
                <a:gd name="T16" fmla="*/ 477 w 1668"/>
                <a:gd name="T17" fmla="*/ 156 h 524"/>
                <a:gd name="T18" fmla="*/ 561 w 1668"/>
                <a:gd name="T19" fmla="*/ 168 h 524"/>
                <a:gd name="T20" fmla="*/ 649 w 1668"/>
                <a:gd name="T21" fmla="*/ 175 h 524"/>
                <a:gd name="T22" fmla="*/ 740 w 1668"/>
                <a:gd name="T23" fmla="*/ 181 h 524"/>
                <a:gd name="T24" fmla="*/ 833 w 1668"/>
                <a:gd name="T25" fmla="*/ 182 h 524"/>
                <a:gd name="T26" fmla="*/ 928 w 1668"/>
                <a:gd name="T27" fmla="*/ 181 h 524"/>
                <a:gd name="T28" fmla="*/ 1019 w 1668"/>
                <a:gd name="T29" fmla="*/ 175 h 524"/>
                <a:gd name="T30" fmla="*/ 1106 w 1668"/>
                <a:gd name="T31" fmla="*/ 168 h 524"/>
                <a:gd name="T32" fmla="*/ 1191 w 1668"/>
                <a:gd name="T33" fmla="*/ 156 h 524"/>
                <a:gd name="T34" fmla="*/ 1270 w 1668"/>
                <a:gd name="T35" fmla="*/ 142 h 524"/>
                <a:gd name="T36" fmla="*/ 1345 w 1668"/>
                <a:gd name="T37" fmla="*/ 127 h 524"/>
                <a:gd name="T38" fmla="*/ 1416 w 1668"/>
                <a:gd name="T39" fmla="*/ 108 h 524"/>
                <a:gd name="T40" fmla="*/ 1480 w 1668"/>
                <a:gd name="T41" fmla="*/ 89 h 524"/>
                <a:gd name="T42" fmla="*/ 1536 w 1668"/>
                <a:gd name="T43" fmla="*/ 69 h 524"/>
                <a:gd name="T44" fmla="*/ 1588 w 1668"/>
                <a:gd name="T45" fmla="*/ 47 h 524"/>
                <a:gd name="T46" fmla="*/ 1632 w 1668"/>
                <a:gd name="T47" fmla="*/ 23 h 524"/>
                <a:gd name="T48" fmla="*/ 1668 w 1668"/>
                <a:gd name="T49" fmla="*/ 0 h 524"/>
                <a:gd name="T50" fmla="*/ 1668 w 1668"/>
                <a:gd name="T51" fmla="*/ 342 h 524"/>
                <a:gd name="T52" fmla="*/ 1632 w 1668"/>
                <a:gd name="T53" fmla="*/ 366 h 524"/>
                <a:gd name="T54" fmla="*/ 1588 w 1668"/>
                <a:gd name="T55" fmla="*/ 389 h 524"/>
                <a:gd name="T56" fmla="*/ 1536 w 1668"/>
                <a:gd name="T57" fmla="*/ 411 h 524"/>
                <a:gd name="T58" fmla="*/ 1480 w 1668"/>
                <a:gd name="T59" fmla="*/ 432 h 524"/>
                <a:gd name="T60" fmla="*/ 1416 w 1668"/>
                <a:gd name="T61" fmla="*/ 452 h 524"/>
                <a:gd name="T62" fmla="*/ 1345 w 1668"/>
                <a:gd name="T63" fmla="*/ 469 h 524"/>
                <a:gd name="T64" fmla="*/ 1270 w 1668"/>
                <a:gd name="T65" fmla="*/ 486 h 524"/>
                <a:gd name="T66" fmla="*/ 1191 w 1668"/>
                <a:gd name="T67" fmla="*/ 499 h 524"/>
                <a:gd name="T68" fmla="*/ 1106 w 1668"/>
                <a:gd name="T69" fmla="*/ 510 h 524"/>
                <a:gd name="T70" fmla="*/ 1019 w 1668"/>
                <a:gd name="T71" fmla="*/ 518 h 524"/>
                <a:gd name="T72" fmla="*/ 928 w 1668"/>
                <a:gd name="T73" fmla="*/ 523 h 524"/>
                <a:gd name="T74" fmla="*/ 833 w 1668"/>
                <a:gd name="T75" fmla="*/ 524 h 524"/>
                <a:gd name="T76" fmla="*/ 740 w 1668"/>
                <a:gd name="T77" fmla="*/ 523 h 524"/>
                <a:gd name="T78" fmla="*/ 649 w 1668"/>
                <a:gd name="T79" fmla="*/ 518 h 524"/>
                <a:gd name="T80" fmla="*/ 561 w 1668"/>
                <a:gd name="T81" fmla="*/ 510 h 524"/>
                <a:gd name="T82" fmla="*/ 477 w 1668"/>
                <a:gd name="T83" fmla="*/ 499 h 524"/>
                <a:gd name="T84" fmla="*/ 398 w 1668"/>
                <a:gd name="T85" fmla="*/ 486 h 524"/>
                <a:gd name="T86" fmla="*/ 323 w 1668"/>
                <a:gd name="T87" fmla="*/ 469 h 524"/>
                <a:gd name="T88" fmla="*/ 252 w 1668"/>
                <a:gd name="T89" fmla="*/ 452 h 524"/>
                <a:gd name="T90" fmla="*/ 188 w 1668"/>
                <a:gd name="T91" fmla="*/ 432 h 524"/>
                <a:gd name="T92" fmla="*/ 132 w 1668"/>
                <a:gd name="T93" fmla="*/ 411 h 524"/>
                <a:gd name="T94" fmla="*/ 80 w 1668"/>
                <a:gd name="T95" fmla="*/ 389 h 524"/>
                <a:gd name="T96" fmla="*/ 36 w 1668"/>
                <a:gd name="T97" fmla="*/ 366 h 524"/>
                <a:gd name="T98" fmla="*/ 0 w 1668"/>
                <a:gd name="T99" fmla="*/ 342 h 524"/>
                <a:gd name="T100" fmla="*/ 0 w 1668"/>
                <a:gd name="T10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8" h="524">
                  <a:moveTo>
                    <a:pt x="0" y="0"/>
                  </a:moveTo>
                  <a:lnTo>
                    <a:pt x="36" y="23"/>
                  </a:lnTo>
                  <a:lnTo>
                    <a:pt x="80" y="47"/>
                  </a:lnTo>
                  <a:lnTo>
                    <a:pt x="132" y="69"/>
                  </a:lnTo>
                  <a:lnTo>
                    <a:pt x="188" y="89"/>
                  </a:lnTo>
                  <a:lnTo>
                    <a:pt x="252" y="108"/>
                  </a:lnTo>
                  <a:lnTo>
                    <a:pt x="323" y="127"/>
                  </a:lnTo>
                  <a:lnTo>
                    <a:pt x="398" y="142"/>
                  </a:lnTo>
                  <a:lnTo>
                    <a:pt x="477" y="156"/>
                  </a:lnTo>
                  <a:lnTo>
                    <a:pt x="561" y="168"/>
                  </a:lnTo>
                  <a:lnTo>
                    <a:pt x="649" y="175"/>
                  </a:lnTo>
                  <a:lnTo>
                    <a:pt x="740" y="181"/>
                  </a:lnTo>
                  <a:lnTo>
                    <a:pt x="833" y="182"/>
                  </a:lnTo>
                  <a:lnTo>
                    <a:pt x="928" y="181"/>
                  </a:lnTo>
                  <a:lnTo>
                    <a:pt x="1019" y="175"/>
                  </a:lnTo>
                  <a:lnTo>
                    <a:pt x="1106" y="168"/>
                  </a:lnTo>
                  <a:lnTo>
                    <a:pt x="1191" y="156"/>
                  </a:lnTo>
                  <a:lnTo>
                    <a:pt x="1270" y="142"/>
                  </a:lnTo>
                  <a:lnTo>
                    <a:pt x="1345" y="127"/>
                  </a:lnTo>
                  <a:lnTo>
                    <a:pt x="1416" y="108"/>
                  </a:lnTo>
                  <a:lnTo>
                    <a:pt x="1480" y="89"/>
                  </a:lnTo>
                  <a:lnTo>
                    <a:pt x="1536" y="69"/>
                  </a:lnTo>
                  <a:lnTo>
                    <a:pt x="1588" y="47"/>
                  </a:lnTo>
                  <a:lnTo>
                    <a:pt x="1632" y="23"/>
                  </a:lnTo>
                  <a:lnTo>
                    <a:pt x="1668" y="0"/>
                  </a:lnTo>
                  <a:lnTo>
                    <a:pt x="1668" y="342"/>
                  </a:lnTo>
                  <a:lnTo>
                    <a:pt x="1632" y="366"/>
                  </a:lnTo>
                  <a:lnTo>
                    <a:pt x="1588" y="389"/>
                  </a:lnTo>
                  <a:lnTo>
                    <a:pt x="1536" y="411"/>
                  </a:lnTo>
                  <a:lnTo>
                    <a:pt x="1480" y="432"/>
                  </a:lnTo>
                  <a:lnTo>
                    <a:pt x="1416" y="452"/>
                  </a:lnTo>
                  <a:lnTo>
                    <a:pt x="1345" y="469"/>
                  </a:lnTo>
                  <a:lnTo>
                    <a:pt x="1270" y="486"/>
                  </a:lnTo>
                  <a:lnTo>
                    <a:pt x="1191" y="499"/>
                  </a:lnTo>
                  <a:lnTo>
                    <a:pt x="1106" y="510"/>
                  </a:lnTo>
                  <a:lnTo>
                    <a:pt x="1019" y="518"/>
                  </a:lnTo>
                  <a:lnTo>
                    <a:pt x="928" y="523"/>
                  </a:lnTo>
                  <a:lnTo>
                    <a:pt x="833" y="524"/>
                  </a:lnTo>
                  <a:lnTo>
                    <a:pt x="740" y="523"/>
                  </a:lnTo>
                  <a:lnTo>
                    <a:pt x="649" y="518"/>
                  </a:lnTo>
                  <a:lnTo>
                    <a:pt x="561" y="510"/>
                  </a:lnTo>
                  <a:lnTo>
                    <a:pt x="477" y="499"/>
                  </a:lnTo>
                  <a:lnTo>
                    <a:pt x="398" y="486"/>
                  </a:lnTo>
                  <a:lnTo>
                    <a:pt x="323" y="469"/>
                  </a:lnTo>
                  <a:lnTo>
                    <a:pt x="252" y="452"/>
                  </a:lnTo>
                  <a:lnTo>
                    <a:pt x="188" y="432"/>
                  </a:lnTo>
                  <a:lnTo>
                    <a:pt x="132" y="411"/>
                  </a:lnTo>
                  <a:lnTo>
                    <a:pt x="80" y="389"/>
                  </a:lnTo>
                  <a:lnTo>
                    <a:pt x="36" y="366"/>
                  </a:lnTo>
                  <a:lnTo>
                    <a:pt x="0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524484" y="3819237"/>
            <a:ext cx="2141592" cy="1169840"/>
            <a:chOff x="7485545" y="4777381"/>
            <a:chExt cx="2141592" cy="1169840"/>
          </a:xfrm>
        </p:grpSpPr>
        <p:sp>
          <p:nvSpPr>
            <p:cNvPr id="37" name="AutoShape 61"/>
            <p:cNvSpPr>
              <a:spLocks noChangeArrowheads="1"/>
            </p:cNvSpPr>
            <p:nvPr/>
          </p:nvSpPr>
          <p:spPr bwMode="auto">
            <a:xfrm>
              <a:off x="7485545" y="5311395"/>
              <a:ext cx="2141592" cy="63582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45720" numCol="1" rtlCol="0" anchor="t" anchorCtr="0" compatLnSpc="1">
              <a:prstTxWarp prst="textNoShape">
                <a:avLst/>
              </a:prstTxWarp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ICAO                            (Annex 4, 14, 15 [</a:t>
              </a:r>
              <a:r>
                <a:rPr lang="en-US" sz="1400" b="1" dirty="0" err="1" smtClean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eTOD</a:t>
              </a:r>
              <a:r>
                <a:rPr lang="en-US" sz="1400" b="1" dirty="0" smtClean="0">
                  <a:solidFill>
                    <a:schemeClr val="tx1"/>
                  </a:solidFill>
                  <a:ea typeface="ＭＳ Ｐゴシック" pitchFamily="16" charset="-128"/>
                  <a:cs typeface="ＭＳ Ｐゴシック" pitchFamily="-97" charset="-128"/>
                </a:rPr>
                <a:t>])</a:t>
              </a:r>
              <a:endParaRPr lang="en-US" sz="1400" b="1" dirty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8373462" y="4777381"/>
              <a:ext cx="365760" cy="467360"/>
              <a:chOff x="8930867" y="1612772"/>
              <a:chExt cx="441920" cy="564676"/>
            </a:xfrm>
          </p:grpSpPr>
          <p:sp useBgFill="1">
            <p:nvSpPr>
              <p:cNvPr id="93" name="Freeform 119"/>
              <p:cNvSpPr>
                <a:spLocks/>
              </p:cNvSpPr>
              <p:nvPr/>
            </p:nvSpPr>
            <p:spPr bwMode="auto">
              <a:xfrm>
                <a:off x="8930867" y="1612772"/>
                <a:ext cx="441920" cy="564676"/>
              </a:xfrm>
              <a:custGeom>
                <a:avLst/>
                <a:gdLst>
                  <a:gd name="T0" fmla="*/ 158 w 1620"/>
                  <a:gd name="T1" fmla="*/ 0 h 2068"/>
                  <a:gd name="T2" fmla="*/ 220 w 1620"/>
                  <a:gd name="T3" fmla="*/ 0 h 2068"/>
                  <a:gd name="T4" fmla="*/ 303 w 1620"/>
                  <a:gd name="T5" fmla="*/ 0 h 2068"/>
                  <a:gd name="T6" fmla="*/ 456 w 1620"/>
                  <a:gd name="T7" fmla="*/ 0 h 2068"/>
                  <a:gd name="T8" fmla="*/ 927 w 1620"/>
                  <a:gd name="T9" fmla="*/ 0 h 2068"/>
                  <a:gd name="T10" fmla="*/ 967 w 1620"/>
                  <a:gd name="T11" fmla="*/ 0 h 2068"/>
                  <a:gd name="T12" fmla="*/ 999 w 1620"/>
                  <a:gd name="T13" fmla="*/ 3 h 2068"/>
                  <a:gd name="T14" fmla="*/ 1042 w 1620"/>
                  <a:gd name="T15" fmla="*/ 21 h 2068"/>
                  <a:gd name="T16" fmla="*/ 1585 w 1620"/>
                  <a:gd name="T17" fmla="*/ 560 h 2068"/>
                  <a:gd name="T18" fmla="*/ 1610 w 1620"/>
                  <a:gd name="T19" fmla="*/ 599 h 2068"/>
                  <a:gd name="T20" fmla="*/ 1620 w 1620"/>
                  <a:gd name="T21" fmla="*/ 645 h 2068"/>
                  <a:gd name="T22" fmla="*/ 1620 w 1620"/>
                  <a:gd name="T23" fmla="*/ 666 h 2068"/>
                  <a:gd name="T24" fmla="*/ 1620 w 1620"/>
                  <a:gd name="T25" fmla="*/ 721 h 2068"/>
                  <a:gd name="T26" fmla="*/ 1620 w 1620"/>
                  <a:gd name="T27" fmla="*/ 847 h 2068"/>
                  <a:gd name="T28" fmla="*/ 1620 w 1620"/>
                  <a:gd name="T29" fmla="*/ 955 h 2068"/>
                  <a:gd name="T30" fmla="*/ 1620 w 1620"/>
                  <a:gd name="T31" fmla="*/ 1076 h 2068"/>
                  <a:gd name="T32" fmla="*/ 1620 w 1620"/>
                  <a:gd name="T33" fmla="*/ 1207 h 2068"/>
                  <a:gd name="T34" fmla="*/ 1620 w 1620"/>
                  <a:gd name="T35" fmla="*/ 1535 h 2068"/>
                  <a:gd name="T36" fmla="*/ 1620 w 1620"/>
                  <a:gd name="T37" fmla="*/ 1807 h 2068"/>
                  <a:gd name="T38" fmla="*/ 1620 w 1620"/>
                  <a:gd name="T39" fmla="*/ 1882 h 2068"/>
                  <a:gd name="T40" fmla="*/ 1620 w 1620"/>
                  <a:gd name="T41" fmla="*/ 1931 h 2068"/>
                  <a:gd name="T42" fmla="*/ 1620 w 1620"/>
                  <a:gd name="T43" fmla="*/ 1948 h 2068"/>
                  <a:gd name="T44" fmla="*/ 1608 w 1620"/>
                  <a:gd name="T45" fmla="*/ 2000 h 2068"/>
                  <a:gd name="T46" fmla="*/ 1575 w 1620"/>
                  <a:gd name="T47" fmla="*/ 2041 h 2068"/>
                  <a:gd name="T48" fmla="*/ 1527 w 1620"/>
                  <a:gd name="T49" fmla="*/ 2064 h 2068"/>
                  <a:gd name="T50" fmla="*/ 120 w 1620"/>
                  <a:gd name="T51" fmla="*/ 2068 h 2068"/>
                  <a:gd name="T52" fmla="*/ 68 w 1620"/>
                  <a:gd name="T53" fmla="*/ 2056 h 2068"/>
                  <a:gd name="T54" fmla="*/ 27 w 1620"/>
                  <a:gd name="T55" fmla="*/ 2023 h 2068"/>
                  <a:gd name="T56" fmla="*/ 4 w 1620"/>
                  <a:gd name="T57" fmla="*/ 1976 h 2068"/>
                  <a:gd name="T58" fmla="*/ 0 w 1620"/>
                  <a:gd name="T59" fmla="*/ 120 h 2068"/>
                  <a:gd name="T60" fmla="*/ 12 w 1620"/>
                  <a:gd name="T61" fmla="*/ 68 h 2068"/>
                  <a:gd name="T62" fmla="*/ 45 w 1620"/>
                  <a:gd name="T63" fmla="*/ 27 h 2068"/>
                  <a:gd name="T64" fmla="*/ 93 w 1620"/>
                  <a:gd name="T65" fmla="*/ 4 h 2068"/>
                  <a:gd name="T66" fmla="*/ 124 w 1620"/>
                  <a:gd name="T67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0" h="2068">
                    <a:moveTo>
                      <a:pt x="138" y="0"/>
                    </a:moveTo>
                    <a:lnTo>
                      <a:pt x="158" y="0"/>
                    </a:lnTo>
                    <a:lnTo>
                      <a:pt x="186" y="0"/>
                    </a:lnTo>
                    <a:lnTo>
                      <a:pt x="220" y="0"/>
                    </a:lnTo>
                    <a:lnTo>
                      <a:pt x="260" y="0"/>
                    </a:lnTo>
                    <a:lnTo>
                      <a:pt x="303" y="0"/>
                    </a:lnTo>
                    <a:lnTo>
                      <a:pt x="352" y="0"/>
                    </a:lnTo>
                    <a:lnTo>
                      <a:pt x="456" y="0"/>
                    </a:lnTo>
                    <a:lnTo>
                      <a:pt x="510" y="0"/>
                    </a:lnTo>
                    <a:lnTo>
                      <a:pt x="927" y="0"/>
                    </a:lnTo>
                    <a:lnTo>
                      <a:pt x="95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99" y="3"/>
                    </a:lnTo>
                    <a:lnTo>
                      <a:pt x="1022" y="10"/>
                    </a:lnTo>
                    <a:lnTo>
                      <a:pt x="1042" y="21"/>
                    </a:lnTo>
                    <a:lnTo>
                      <a:pt x="1060" y="35"/>
                    </a:lnTo>
                    <a:lnTo>
                      <a:pt x="1585" y="560"/>
                    </a:lnTo>
                    <a:lnTo>
                      <a:pt x="1600" y="578"/>
                    </a:lnTo>
                    <a:lnTo>
                      <a:pt x="1610" y="599"/>
                    </a:lnTo>
                    <a:lnTo>
                      <a:pt x="1618" y="620"/>
                    </a:lnTo>
                    <a:lnTo>
                      <a:pt x="1620" y="645"/>
                    </a:lnTo>
                    <a:lnTo>
                      <a:pt x="1620" y="652"/>
                    </a:lnTo>
                    <a:lnTo>
                      <a:pt x="1620" y="666"/>
                    </a:lnTo>
                    <a:lnTo>
                      <a:pt x="1620" y="691"/>
                    </a:lnTo>
                    <a:lnTo>
                      <a:pt x="1620" y="721"/>
                    </a:lnTo>
                    <a:lnTo>
                      <a:pt x="1620" y="757"/>
                    </a:lnTo>
                    <a:lnTo>
                      <a:pt x="1620" y="847"/>
                    </a:lnTo>
                    <a:lnTo>
                      <a:pt x="1620" y="899"/>
                    </a:lnTo>
                    <a:lnTo>
                      <a:pt x="1620" y="955"/>
                    </a:lnTo>
                    <a:lnTo>
                      <a:pt x="1620" y="1015"/>
                    </a:lnTo>
                    <a:lnTo>
                      <a:pt x="1620" y="1076"/>
                    </a:lnTo>
                    <a:lnTo>
                      <a:pt x="1620" y="1140"/>
                    </a:lnTo>
                    <a:lnTo>
                      <a:pt x="1620" y="1207"/>
                    </a:lnTo>
                    <a:lnTo>
                      <a:pt x="1620" y="1472"/>
                    </a:lnTo>
                    <a:lnTo>
                      <a:pt x="1620" y="1535"/>
                    </a:lnTo>
                    <a:lnTo>
                      <a:pt x="1620" y="1596"/>
                    </a:lnTo>
                    <a:lnTo>
                      <a:pt x="1620" y="1807"/>
                    </a:lnTo>
                    <a:lnTo>
                      <a:pt x="1620" y="1847"/>
                    </a:lnTo>
                    <a:lnTo>
                      <a:pt x="1620" y="1882"/>
                    </a:lnTo>
                    <a:lnTo>
                      <a:pt x="1620" y="1909"/>
                    </a:lnTo>
                    <a:lnTo>
                      <a:pt x="1620" y="1931"/>
                    </a:lnTo>
                    <a:lnTo>
                      <a:pt x="1620" y="1943"/>
                    </a:lnTo>
                    <a:lnTo>
                      <a:pt x="1620" y="1948"/>
                    </a:lnTo>
                    <a:lnTo>
                      <a:pt x="1616" y="1976"/>
                    </a:lnTo>
                    <a:lnTo>
                      <a:pt x="1608" y="2000"/>
                    </a:lnTo>
                    <a:lnTo>
                      <a:pt x="1593" y="2023"/>
                    </a:lnTo>
                    <a:lnTo>
                      <a:pt x="1575" y="2041"/>
                    </a:lnTo>
                    <a:lnTo>
                      <a:pt x="1552" y="2056"/>
                    </a:lnTo>
                    <a:lnTo>
                      <a:pt x="1527" y="2064"/>
                    </a:lnTo>
                    <a:lnTo>
                      <a:pt x="1500" y="2068"/>
                    </a:lnTo>
                    <a:lnTo>
                      <a:pt x="120" y="2068"/>
                    </a:lnTo>
                    <a:lnTo>
                      <a:pt x="93" y="2064"/>
                    </a:lnTo>
                    <a:lnTo>
                      <a:pt x="68" y="2056"/>
                    </a:lnTo>
                    <a:lnTo>
                      <a:pt x="45" y="2041"/>
                    </a:lnTo>
                    <a:lnTo>
                      <a:pt x="27" y="2023"/>
                    </a:lnTo>
                    <a:lnTo>
                      <a:pt x="12" y="2000"/>
                    </a:lnTo>
                    <a:lnTo>
                      <a:pt x="4" y="1976"/>
                    </a:lnTo>
                    <a:lnTo>
                      <a:pt x="0" y="1948"/>
                    </a:lnTo>
                    <a:lnTo>
                      <a:pt x="0" y="120"/>
                    </a:lnTo>
                    <a:lnTo>
                      <a:pt x="4" y="92"/>
                    </a:lnTo>
                    <a:lnTo>
                      <a:pt x="12" y="68"/>
                    </a:lnTo>
                    <a:lnTo>
                      <a:pt x="27" y="45"/>
                    </a:lnTo>
                    <a:lnTo>
                      <a:pt x="45" y="27"/>
                    </a:lnTo>
                    <a:lnTo>
                      <a:pt x="68" y="12"/>
                    </a:lnTo>
                    <a:lnTo>
                      <a:pt x="93" y="4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38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20"/>
              <p:cNvSpPr>
                <a:spLocks noEditPoints="1"/>
              </p:cNvSpPr>
              <p:nvPr/>
            </p:nvSpPr>
            <p:spPr bwMode="auto">
              <a:xfrm>
                <a:off x="8963602" y="1645507"/>
                <a:ext cx="376450" cy="499206"/>
              </a:xfrm>
              <a:custGeom>
                <a:avLst/>
                <a:gdLst>
                  <a:gd name="T0" fmla="*/ 854 w 1380"/>
                  <a:gd name="T1" fmla="*/ 0 h 1828"/>
                  <a:gd name="T2" fmla="*/ 856 w 1380"/>
                  <a:gd name="T3" fmla="*/ 0 h 1828"/>
                  <a:gd name="T4" fmla="*/ 1380 w 1380"/>
                  <a:gd name="T5" fmla="*/ 525 h 1828"/>
                  <a:gd name="T6" fmla="*/ 1380 w 1380"/>
                  <a:gd name="T7" fmla="*/ 525 h 1828"/>
                  <a:gd name="T8" fmla="*/ 854 w 1380"/>
                  <a:gd name="T9" fmla="*/ 525 h 1828"/>
                  <a:gd name="T10" fmla="*/ 854 w 1380"/>
                  <a:gd name="T11" fmla="*/ 0 h 1828"/>
                  <a:gd name="T12" fmla="*/ 0 w 1380"/>
                  <a:gd name="T13" fmla="*/ 0 h 1828"/>
                  <a:gd name="T14" fmla="*/ 708 w 1380"/>
                  <a:gd name="T15" fmla="*/ 0 h 1828"/>
                  <a:gd name="T16" fmla="*/ 708 w 1380"/>
                  <a:gd name="T17" fmla="*/ 672 h 1828"/>
                  <a:gd name="T18" fmla="*/ 1380 w 1380"/>
                  <a:gd name="T19" fmla="*/ 672 h 1828"/>
                  <a:gd name="T20" fmla="*/ 1380 w 1380"/>
                  <a:gd name="T21" fmla="*/ 1828 h 1828"/>
                  <a:gd name="T22" fmla="*/ 0 w 1380"/>
                  <a:gd name="T23" fmla="*/ 1828 h 1828"/>
                  <a:gd name="T24" fmla="*/ 0 w 1380"/>
                  <a:gd name="T25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0" h="1828">
                    <a:moveTo>
                      <a:pt x="854" y="0"/>
                    </a:moveTo>
                    <a:lnTo>
                      <a:pt x="856" y="0"/>
                    </a:lnTo>
                    <a:lnTo>
                      <a:pt x="1380" y="525"/>
                    </a:lnTo>
                    <a:lnTo>
                      <a:pt x="1380" y="525"/>
                    </a:lnTo>
                    <a:lnTo>
                      <a:pt x="854" y="525"/>
                    </a:lnTo>
                    <a:lnTo>
                      <a:pt x="854" y="0"/>
                    </a:lnTo>
                    <a:close/>
                    <a:moveTo>
                      <a:pt x="0" y="0"/>
                    </a:moveTo>
                    <a:lnTo>
                      <a:pt x="708" y="0"/>
                    </a:lnTo>
                    <a:lnTo>
                      <a:pt x="708" y="672"/>
                    </a:lnTo>
                    <a:lnTo>
                      <a:pt x="1380" y="672"/>
                    </a:lnTo>
                    <a:lnTo>
                      <a:pt x="1380" y="1828"/>
                    </a:lnTo>
                    <a:lnTo>
                      <a:pt x="0" y="1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21"/>
              <p:cNvSpPr>
                <a:spLocks noEditPoints="1"/>
              </p:cNvSpPr>
              <p:nvPr/>
            </p:nvSpPr>
            <p:spPr bwMode="auto">
              <a:xfrm>
                <a:off x="9026344" y="1792814"/>
                <a:ext cx="225052" cy="294614"/>
              </a:xfrm>
              <a:custGeom>
                <a:avLst/>
                <a:gdLst>
                  <a:gd name="T0" fmla="*/ 0 w 828"/>
                  <a:gd name="T1" fmla="*/ 961 h 1080"/>
                  <a:gd name="T2" fmla="*/ 602 w 828"/>
                  <a:gd name="T3" fmla="*/ 961 h 1080"/>
                  <a:gd name="T4" fmla="*/ 602 w 828"/>
                  <a:gd name="T5" fmla="*/ 1080 h 1080"/>
                  <a:gd name="T6" fmla="*/ 0 w 828"/>
                  <a:gd name="T7" fmla="*/ 1080 h 1080"/>
                  <a:gd name="T8" fmla="*/ 0 w 828"/>
                  <a:gd name="T9" fmla="*/ 961 h 1080"/>
                  <a:gd name="T10" fmla="*/ 0 w 828"/>
                  <a:gd name="T11" fmla="*/ 641 h 1080"/>
                  <a:gd name="T12" fmla="*/ 828 w 828"/>
                  <a:gd name="T13" fmla="*/ 641 h 1080"/>
                  <a:gd name="T14" fmla="*/ 828 w 828"/>
                  <a:gd name="T15" fmla="*/ 759 h 1080"/>
                  <a:gd name="T16" fmla="*/ 0 w 828"/>
                  <a:gd name="T17" fmla="*/ 759 h 1080"/>
                  <a:gd name="T18" fmla="*/ 0 w 828"/>
                  <a:gd name="T19" fmla="*/ 641 h 1080"/>
                  <a:gd name="T20" fmla="*/ 0 w 828"/>
                  <a:gd name="T21" fmla="*/ 320 h 1080"/>
                  <a:gd name="T22" fmla="*/ 828 w 828"/>
                  <a:gd name="T23" fmla="*/ 320 h 1080"/>
                  <a:gd name="T24" fmla="*/ 828 w 828"/>
                  <a:gd name="T25" fmla="*/ 439 h 1080"/>
                  <a:gd name="T26" fmla="*/ 0 w 828"/>
                  <a:gd name="T27" fmla="*/ 439 h 1080"/>
                  <a:gd name="T28" fmla="*/ 0 w 828"/>
                  <a:gd name="T29" fmla="*/ 320 h 1080"/>
                  <a:gd name="T30" fmla="*/ 0 w 828"/>
                  <a:gd name="T31" fmla="*/ 0 h 1080"/>
                  <a:gd name="T32" fmla="*/ 302 w 828"/>
                  <a:gd name="T33" fmla="*/ 0 h 1080"/>
                  <a:gd name="T34" fmla="*/ 302 w 828"/>
                  <a:gd name="T35" fmla="*/ 120 h 1080"/>
                  <a:gd name="T36" fmla="*/ 0 w 828"/>
                  <a:gd name="T37" fmla="*/ 120 h 1080"/>
                  <a:gd name="T38" fmla="*/ 0 w 828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1080">
                    <a:moveTo>
                      <a:pt x="0" y="961"/>
                    </a:moveTo>
                    <a:lnTo>
                      <a:pt x="602" y="961"/>
                    </a:lnTo>
                    <a:lnTo>
                      <a:pt x="602" y="1080"/>
                    </a:lnTo>
                    <a:lnTo>
                      <a:pt x="0" y="1080"/>
                    </a:lnTo>
                    <a:lnTo>
                      <a:pt x="0" y="961"/>
                    </a:lnTo>
                    <a:close/>
                    <a:moveTo>
                      <a:pt x="0" y="641"/>
                    </a:moveTo>
                    <a:lnTo>
                      <a:pt x="828" y="641"/>
                    </a:lnTo>
                    <a:lnTo>
                      <a:pt x="828" y="759"/>
                    </a:lnTo>
                    <a:lnTo>
                      <a:pt x="0" y="759"/>
                    </a:lnTo>
                    <a:lnTo>
                      <a:pt x="0" y="641"/>
                    </a:lnTo>
                    <a:close/>
                    <a:moveTo>
                      <a:pt x="0" y="320"/>
                    </a:moveTo>
                    <a:lnTo>
                      <a:pt x="828" y="320"/>
                    </a:lnTo>
                    <a:lnTo>
                      <a:pt x="828" y="439"/>
                    </a:lnTo>
                    <a:lnTo>
                      <a:pt x="0" y="439"/>
                    </a:lnTo>
                    <a:lnTo>
                      <a:pt x="0" y="320"/>
                    </a:lnTo>
                    <a:close/>
                    <a:moveTo>
                      <a:pt x="0" y="0"/>
                    </a:moveTo>
                    <a:lnTo>
                      <a:pt x="302" y="0"/>
                    </a:lnTo>
                    <a:lnTo>
                      <a:pt x="302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7968039" y="2562586"/>
            <a:ext cx="573476" cy="648227"/>
            <a:chOff x="8866313" y="2318455"/>
            <a:chExt cx="573476" cy="648227"/>
          </a:xfrm>
        </p:grpSpPr>
        <p:grpSp>
          <p:nvGrpSpPr>
            <p:cNvPr id="102" name="Group 101"/>
            <p:cNvGrpSpPr>
              <a:grpSpLocks noChangeAspect="1"/>
            </p:cNvGrpSpPr>
            <p:nvPr/>
          </p:nvGrpSpPr>
          <p:grpSpPr>
            <a:xfrm>
              <a:off x="8866313" y="2318455"/>
              <a:ext cx="365760" cy="467360"/>
              <a:chOff x="8930867" y="1612772"/>
              <a:chExt cx="441920" cy="564676"/>
            </a:xfrm>
          </p:grpSpPr>
          <p:sp useBgFill="1">
            <p:nvSpPr>
              <p:cNvPr id="103" name="Freeform 119"/>
              <p:cNvSpPr>
                <a:spLocks/>
              </p:cNvSpPr>
              <p:nvPr/>
            </p:nvSpPr>
            <p:spPr bwMode="auto">
              <a:xfrm>
                <a:off x="8930867" y="1612772"/>
                <a:ext cx="441920" cy="564676"/>
              </a:xfrm>
              <a:custGeom>
                <a:avLst/>
                <a:gdLst>
                  <a:gd name="T0" fmla="*/ 158 w 1620"/>
                  <a:gd name="T1" fmla="*/ 0 h 2068"/>
                  <a:gd name="T2" fmla="*/ 220 w 1620"/>
                  <a:gd name="T3" fmla="*/ 0 h 2068"/>
                  <a:gd name="T4" fmla="*/ 303 w 1620"/>
                  <a:gd name="T5" fmla="*/ 0 h 2068"/>
                  <a:gd name="T6" fmla="*/ 456 w 1620"/>
                  <a:gd name="T7" fmla="*/ 0 h 2068"/>
                  <a:gd name="T8" fmla="*/ 927 w 1620"/>
                  <a:gd name="T9" fmla="*/ 0 h 2068"/>
                  <a:gd name="T10" fmla="*/ 967 w 1620"/>
                  <a:gd name="T11" fmla="*/ 0 h 2068"/>
                  <a:gd name="T12" fmla="*/ 999 w 1620"/>
                  <a:gd name="T13" fmla="*/ 3 h 2068"/>
                  <a:gd name="T14" fmla="*/ 1042 w 1620"/>
                  <a:gd name="T15" fmla="*/ 21 h 2068"/>
                  <a:gd name="T16" fmla="*/ 1585 w 1620"/>
                  <a:gd name="T17" fmla="*/ 560 h 2068"/>
                  <a:gd name="T18" fmla="*/ 1610 w 1620"/>
                  <a:gd name="T19" fmla="*/ 599 h 2068"/>
                  <a:gd name="T20" fmla="*/ 1620 w 1620"/>
                  <a:gd name="T21" fmla="*/ 645 h 2068"/>
                  <a:gd name="T22" fmla="*/ 1620 w 1620"/>
                  <a:gd name="T23" fmla="*/ 666 h 2068"/>
                  <a:gd name="T24" fmla="*/ 1620 w 1620"/>
                  <a:gd name="T25" fmla="*/ 721 h 2068"/>
                  <a:gd name="T26" fmla="*/ 1620 w 1620"/>
                  <a:gd name="T27" fmla="*/ 847 h 2068"/>
                  <a:gd name="T28" fmla="*/ 1620 w 1620"/>
                  <a:gd name="T29" fmla="*/ 955 h 2068"/>
                  <a:gd name="T30" fmla="*/ 1620 w 1620"/>
                  <a:gd name="T31" fmla="*/ 1076 h 2068"/>
                  <a:gd name="T32" fmla="*/ 1620 w 1620"/>
                  <a:gd name="T33" fmla="*/ 1207 h 2068"/>
                  <a:gd name="T34" fmla="*/ 1620 w 1620"/>
                  <a:gd name="T35" fmla="*/ 1535 h 2068"/>
                  <a:gd name="T36" fmla="*/ 1620 w 1620"/>
                  <a:gd name="T37" fmla="*/ 1807 h 2068"/>
                  <a:gd name="T38" fmla="*/ 1620 w 1620"/>
                  <a:gd name="T39" fmla="*/ 1882 h 2068"/>
                  <a:gd name="T40" fmla="*/ 1620 w 1620"/>
                  <a:gd name="T41" fmla="*/ 1931 h 2068"/>
                  <a:gd name="T42" fmla="*/ 1620 w 1620"/>
                  <a:gd name="T43" fmla="*/ 1948 h 2068"/>
                  <a:gd name="T44" fmla="*/ 1608 w 1620"/>
                  <a:gd name="T45" fmla="*/ 2000 h 2068"/>
                  <a:gd name="T46" fmla="*/ 1575 w 1620"/>
                  <a:gd name="T47" fmla="*/ 2041 h 2068"/>
                  <a:gd name="T48" fmla="*/ 1527 w 1620"/>
                  <a:gd name="T49" fmla="*/ 2064 h 2068"/>
                  <a:gd name="T50" fmla="*/ 120 w 1620"/>
                  <a:gd name="T51" fmla="*/ 2068 h 2068"/>
                  <a:gd name="T52" fmla="*/ 68 w 1620"/>
                  <a:gd name="T53" fmla="*/ 2056 h 2068"/>
                  <a:gd name="T54" fmla="*/ 27 w 1620"/>
                  <a:gd name="T55" fmla="*/ 2023 h 2068"/>
                  <a:gd name="T56" fmla="*/ 4 w 1620"/>
                  <a:gd name="T57" fmla="*/ 1976 h 2068"/>
                  <a:gd name="T58" fmla="*/ 0 w 1620"/>
                  <a:gd name="T59" fmla="*/ 120 h 2068"/>
                  <a:gd name="T60" fmla="*/ 12 w 1620"/>
                  <a:gd name="T61" fmla="*/ 68 h 2068"/>
                  <a:gd name="T62" fmla="*/ 45 w 1620"/>
                  <a:gd name="T63" fmla="*/ 27 h 2068"/>
                  <a:gd name="T64" fmla="*/ 93 w 1620"/>
                  <a:gd name="T65" fmla="*/ 4 h 2068"/>
                  <a:gd name="T66" fmla="*/ 124 w 1620"/>
                  <a:gd name="T67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0" h="2068">
                    <a:moveTo>
                      <a:pt x="138" y="0"/>
                    </a:moveTo>
                    <a:lnTo>
                      <a:pt x="158" y="0"/>
                    </a:lnTo>
                    <a:lnTo>
                      <a:pt x="186" y="0"/>
                    </a:lnTo>
                    <a:lnTo>
                      <a:pt x="220" y="0"/>
                    </a:lnTo>
                    <a:lnTo>
                      <a:pt x="260" y="0"/>
                    </a:lnTo>
                    <a:lnTo>
                      <a:pt x="303" y="0"/>
                    </a:lnTo>
                    <a:lnTo>
                      <a:pt x="352" y="0"/>
                    </a:lnTo>
                    <a:lnTo>
                      <a:pt x="456" y="0"/>
                    </a:lnTo>
                    <a:lnTo>
                      <a:pt x="510" y="0"/>
                    </a:lnTo>
                    <a:lnTo>
                      <a:pt x="927" y="0"/>
                    </a:lnTo>
                    <a:lnTo>
                      <a:pt x="95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99" y="3"/>
                    </a:lnTo>
                    <a:lnTo>
                      <a:pt x="1022" y="10"/>
                    </a:lnTo>
                    <a:lnTo>
                      <a:pt x="1042" y="21"/>
                    </a:lnTo>
                    <a:lnTo>
                      <a:pt x="1060" y="35"/>
                    </a:lnTo>
                    <a:lnTo>
                      <a:pt x="1585" y="560"/>
                    </a:lnTo>
                    <a:lnTo>
                      <a:pt x="1600" y="578"/>
                    </a:lnTo>
                    <a:lnTo>
                      <a:pt x="1610" y="599"/>
                    </a:lnTo>
                    <a:lnTo>
                      <a:pt x="1618" y="620"/>
                    </a:lnTo>
                    <a:lnTo>
                      <a:pt x="1620" y="645"/>
                    </a:lnTo>
                    <a:lnTo>
                      <a:pt x="1620" y="652"/>
                    </a:lnTo>
                    <a:lnTo>
                      <a:pt x="1620" y="666"/>
                    </a:lnTo>
                    <a:lnTo>
                      <a:pt x="1620" y="691"/>
                    </a:lnTo>
                    <a:lnTo>
                      <a:pt x="1620" y="721"/>
                    </a:lnTo>
                    <a:lnTo>
                      <a:pt x="1620" y="757"/>
                    </a:lnTo>
                    <a:lnTo>
                      <a:pt x="1620" y="847"/>
                    </a:lnTo>
                    <a:lnTo>
                      <a:pt x="1620" y="899"/>
                    </a:lnTo>
                    <a:lnTo>
                      <a:pt x="1620" y="955"/>
                    </a:lnTo>
                    <a:lnTo>
                      <a:pt x="1620" y="1015"/>
                    </a:lnTo>
                    <a:lnTo>
                      <a:pt x="1620" y="1076"/>
                    </a:lnTo>
                    <a:lnTo>
                      <a:pt x="1620" y="1140"/>
                    </a:lnTo>
                    <a:lnTo>
                      <a:pt x="1620" y="1207"/>
                    </a:lnTo>
                    <a:lnTo>
                      <a:pt x="1620" y="1472"/>
                    </a:lnTo>
                    <a:lnTo>
                      <a:pt x="1620" y="1535"/>
                    </a:lnTo>
                    <a:lnTo>
                      <a:pt x="1620" y="1596"/>
                    </a:lnTo>
                    <a:lnTo>
                      <a:pt x="1620" y="1807"/>
                    </a:lnTo>
                    <a:lnTo>
                      <a:pt x="1620" y="1847"/>
                    </a:lnTo>
                    <a:lnTo>
                      <a:pt x="1620" y="1882"/>
                    </a:lnTo>
                    <a:lnTo>
                      <a:pt x="1620" y="1909"/>
                    </a:lnTo>
                    <a:lnTo>
                      <a:pt x="1620" y="1931"/>
                    </a:lnTo>
                    <a:lnTo>
                      <a:pt x="1620" y="1943"/>
                    </a:lnTo>
                    <a:lnTo>
                      <a:pt x="1620" y="1948"/>
                    </a:lnTo>
                    <a:lnTo>
                      <a:pt x="1616" y="1976"/>
                    </a:lnTo>
                    <a:lnTo>
                      <a:pt x="1608" y="2000"/>
                    </a:lnTo>
                    <a:lnTo>
                      <a:pt x="1593" y="2023"/>
                    </a:lnTo>
                    <a:lnTo>
                      <a:pt x="1575" y="2041"/>
                    </a:lnTo>
                    <a:lnTo>
                      <a:pt x="1552" y="2056"/>
                    </a:lnTo>
                    <a:lnTo>
                      <a:pt x="1527" y="2064"/>
                    </a:lnTo>
                    <a:lnTo>
                      <a:pt x="1500" y="2068"/>
                    </a:lnTo>
                    <a:lnTo>
                      <a:pt x="120" y="2068"/>
                    </a:lnTo>
                    <a:lnTo>
                      <a:pt x="93" y="2064"/>
                    </a:lnTo>
                    <a:lnTo>
                      <a:pt x="68" y="2056"/>
                    </a:lnTo>
                    <a:lnTo>
                      <a:pt x="45" y="2041"/>
                    </a:lnTo>
                    <a:lnTo>
                      <a:pt x="27" y="2023"/>
                    </a:lnTo>
                    <a:lnTo>
                      <a:pt x="12" y="2000"/>
                    </a:lnTo>
                    <a:lnTo>
                      <a:pt x="4" y="1976"/>
                    </a:lnTo>
                    <a:lnTo>
                      <a:pt x="0" y="1948"/>
                    </a:lnTo>
                    <a:lnTo>
                      <a:pt x="0" y="120"/>
                    </a:lnTo>
                    <a:lnTo>
                      <a:pt x="4" y="92"/>
                    </a:lnTo>
                    <a:lnTo>
                      <a:pt x="12" y="68"/>
                    </a:lnTo>
                    <a:lnTo>
                      <a:pt x="27" y="45"/>
                    </a:lnTo>
                    <a:lnTo>
                      <a:pt x="45" y="27"/>
                    </a:lnTo>
                    <a:lnTo>
                      <a:pt x="68" y="12"/>
                    </a:lnTo>
                    <a:lnTo>
                      <a:pt x="93" y="4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38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20"/>
              <p:cNvSpPr>
                <a:spLocks noEditPoints="1"/>
              </p:cNvSpPr>
              <p:nvPr/>
            </p:nvSpPr>
            <p:spPr bwMode="auto">
              <a:xfrm>
                <a:off x="8963602" y="1645507"/>
                <a:ext cx="376450" cy="499206"/>
              </a:xfrm>
              <a:custGeom>
                <a:avLst/>
                <a:gdLst>
                  <a:gd name="T0" fmla="*/ 854 w 1380"/>
                  <a:gd name="T1" fmla="*/ 0 h 1828"/>
                  <a:gd name="T2" fmla="*/ 856 w 1380"/>
                  <a:gd name="T3" fmla="*/ 0 h 1828"/>
                  <a:gd name="T4" fmla="*/ 1380 w 1380"/>
                  <a:gd name="T5" fmla="*/ 525 h 1828"/>
                  <a:gd name="T6" fmla="*/ 1380 w 1380"/>
                  <a:gd name="T7" fmla="*/ 525 h 1828"/>
                  <a:gd name="T8" fmla="*/ 854 w 1380"/>
                  <a:gd name="T9" fmla="*/ 525 h 1828"/>
                  <a:gd name="T10" fmla="*/ 854 w 1380"/>
                  <a:gd name="T11" fmla="*/ 0 h 1828"/>
                  <a:gd name="T12" fmla="*/ 0 w 1380"/>
                  <a:gd name="T13" fmla="*/ 0 h 1828"/>
                  <a:gd name="T14" fmla="*/ 708 w 1380"/>
                  <a:gd name="T15" fmla="*/ 0 h 1828"/>
                  <a:gd name="T16" fmla="*/ 708 w 1380"/>
                  <a:gd name="T17" fmla="*/ 672 h 1828"/>
                  <a:gd name="T18" fmla="*/ 1380 w 1380"/>
                  <a:gd name="T19" fmla="*/ 672 h 1828"/>
                  <a:gd name="T20" fmla="*/ 1380 w 1380"/>
                  <a:gd name="T21" fmla="*/ 1828 h 1828"/>
                  <a:gd name="T22" fmla="*/ 0 w 1380"/>
                  <a:gd name="T23" fmla="*/ 1828 h 1828"/>
                  <a:gd name="T24" fmla="*/ 0 w 1380"/>
                  <a:gd name="T25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0" h="1828">
                    <a:moveTo>
                      <a:pt x="854" y="0"/>
                    </a:moveTo>
                    <a:lnTo>
                      <a:pt x="856" y="0"/>
                    </a:lnTo>
                    <a:lnTo>
                      <a:pt x="1380" y="525"/>
                    </a:lnTo>
                    <a:lnTo>
                      <a:pt x="1380" y="525"/>
                    </a:lnTo>
                    <a:lnTo>
                      <a:pt x="854" y="525"/>
                    </a:lnTo>
                    <a:lnTo>
                      <a:pt x="854" y="0"/>
                    </a:lnTo>
                    <a:close/>
                    <a:moveTo>
                      <a:pt x="0" y="0"/>
                    </a:moveTo>
                    <a:lnTo>
                      <a:pt x="708" y="0"/>
                    </a:lnTo>
                    <a:lnTo>
                      <a:pt x="708" y="672"/>
                    </a:lnTo>
                    <a:lnTo>
                      <a:pt x="1380" y="672"/>
                    </a:lnTo>
                    <a:lnTo>
                      <a:pt x="1380" y="1828"/>
                    </a:lnTo>
                    <a:lnTo>
                      <a:pt x="0" y="1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21"/>
              <p:cNvSpPr>
                <a:spLocks noEditPoints="1"/>
              </p:cNvSpPr>
              <p:nvPr/>
            </p:nvSpPr>
            <p:spPr bwMode="auto">
              <a:xfrm>
                <a:off x="9026344" y="1792814"/>
                <a:ext cx="225052" cy="294614"/>
              </a:xfrm>
              <a:custGeom>
                <a:avLst/>
                <a:gdLst>
                  <a:gd name="T0" fmla="*/ 0 w 828"/>
                  <a:gd name="T1" fmla="*/ 961 h 1080"/>
                  <a:gd name="T2" fmla="*/ 602 w 828"/>
                  <a:gd name="T3" fmla="*/ 961 h 1080"/>
                  <a:gd name="T4" fmla="*/ 602 w 828"/>
                  <a:gd name="T5" fmla="*/ 1080 h 1080"/>
                  <a:gd name="T6" fmla="*/ 0 w 828"/>
                  <a:gd name="T7" fmla="*/ 1080 h 1080"/>
                  <a:gd name="T8" fmla="*/ 0 w 828"/>
                  <a:gd name="T9" fmla="*/ 961 h 1080"/>
                  <a:gd name="T10" fmla="*/ 0 w 828"/>
                  <a:gd name="T11" fmla="*/ 641 h 1080"/>
                  <a:gd name="T12" fmla="*/ 828 w 828"/>
                  <a:gd name="T13" fmla="*/ 641 h 1080"/>
                  <a:gd name="T14" fmla="*/ 828 w 828"/>
                  <a:gd name="T15" fmla="*/ 759 h 1080"/>
                  <a:gd name="T16" fmla="*/ 0 w 828"/>
                  <a:gd name="T17" fmla="*/ 759 h 1080"/>
                  <a:gd name="T18" fmla="*/ 0 w 828"/>
                  <a:gd name="T19" fmla="*/ 641 h 1080"/>
                  <a:gd name="T20" fmla="*/ 0 w 828"/>
                  <a:gd name="T21" fmla="*/ 320 h 1080"/>
                  <a:gd name="T22" fmla="*/ 828 w 828"/>
                  <a:gd name="T23" fmla="*/ 320 h 1080"/>
                  <a:gd name="T24" fmla="*/ 828 w 828"/>
                  <a:gd name="T25" fmla="*/ 439 h 1080"/>
                  <a:gd name="T26" fmla="*/ 0 w 828"/>
                  <a:gd name="T27" fmla="*/ 439 h 1080"/>
                  <a:gd name="T28" fmla="*/ 0 w 828"/>
                  <a:gd name="T29" fmla="*/ 320 h 1080"/>
                  <a:gd name="T30" fmla="*/ 0 w 828"/>
                  <a:gd name="T31" fmla="*/ 0 h 1080"/>
                  <a:gd name="T32" fmla="*/ 302 w 828"/>
                  <a:gd name="T33" fmla="*/ 0 h 1080"/>
                  <a:gd name="T34" fmla="*/ 302 w 828"/>
                  <a:gd name="T35" fmla="*/ 120 h 1080"/>
                  <a:gd name="T36" fmla="*/ 0 w 828"/>
                  <a:gd name="T37" fmla="*/ 120 h 1080"/>
                  <a:gd name="T38" fmla="*/ 0 w 828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1080">
                    <a:moveTo>
                      <a:pt x="0" y="961"/>
                    </a:moveTo>
                    <a:lnTo>
                      <a:pt x="602" y="961"/>
                    </a:lnTo>
                    <a:lnTo>
                      <a:pt x="602" y="1080"/>
                    </a:lnTo>
                    <a:lnTo>
                      <a:pt x="0" y="1080"/>
                    </a:lnTo>
                    <a:lnTo>
                      <a:pt x="0" y="961"/>
                    </a:lnTo>
                    <a:close/>
                    <a:moveTo>
                      <a:pt x="0" y="641"/>
                    </a:moveTo>
                    <a:lnTo>
                      <a:pt x="828" y="641"/>
                    </a:lnTo>
                    <a:lnTo>
                      <a:pt x="828" y="759"/>
                    </a:lnTo>
                    <a:lnTo>
                      <a:pt x="0" y="759"/>
                    </a:lnTo>
                    <a:lnTo>
                      <a:pt x="0" y="641"/>
                    </a:lnTo>
                    <a:close/>
                    <a:moveTo>
                      <a:pt x="0" y="320"/>
                    </a:moveTo>
                    <a:lnTo>
                      <a:pt x="828" y="320"/>
                    </a:lnTo>
                    <a:lnTo>
                      <a:pt x="828" y="439"/>
                    </a:lnTo>
                    <a:lnTo>
                      <a:pt x="0" y="439"/>
                    </a:lnTo>
                    <a:lnTo>
                      <a:pt x="0" y="320"/>
                    </a:lnTo>
                    <a:close/>
                    <a:moveTo>
                      <a:pt x="0" y="0"/>
                    </a:moveTo>
                    <a:lnTo>
                      <a:pt x="302" y="0"/>
                    </a:lnTo>
                    <a:lnTo>
                      <a:pt x="302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>
              <a:off x="9074029" y="2499321"/>
              <a:ext cx="365760" cy="467361"/>
              <a:chOff x="14448309" y="1589038"/>
              <a:chExt cx="514350" cy="657225"/>
            </a:xfrm>
          </p:grpSpPr>
          <p:sp useBgFill="1">
            <p:nvSpPr>
              <p:cNvPr id="97" name="Freeform 126"/>
              <p:cNvSpPr>
                <a:spLocks/>
              </p:cNvSpPr>
              <p:nvPr/>
            </p:nvSpPr>
            <p:spPr bwMode="auto">
              <a:xfrm>
                <a:off x="14448309" y="1589038"/>
                <a:ext cx="514350" cy="657225"/>
              </a:xfrm>
              <a:custGeom>
                <a:avLst/>
                <a:gdLst>
                  <a:gd name="T0" fmla="*/ 158 w 1620"/>
                  <a:gd name="T1" fmla="*/ 0 h 2068"/>
                  <a:gd name="T2" fmla="*/ 220 w 1620"/>
                  <a:gd name="T3" fmla="*/ 0 h 2068"/>
                  <a:gd name="T4" fmla="*/ 303 w 1620"/>
                  <a:gd name="T5" fmla="*/ 0 h 2068"/>
                  <a:gd name="T6" fmla="*/ 456 w 1620"/>
                  <a:gd name="T7" fmla="*/ 0 h 2068"/>
                  <a:gd name="T8" fmla="*/ 927 w 1620"/>
                  <a:gd name="T9" fmla="*/ 0 h 2068"/>
                  <a:gd name="T10" fmla="*/ 967 w 1620"/>
                  <a:gd name="T11" fmla="*/ 0 h 2068"/>
                  <a:gd name="T12" fmla="*/ 999 w 1620"/>
                  <a:gd name="T13" fmla="*/ 3 h 2068"/>
                  <a:gd name="T14" fmla="*/ 1042 w 1620"/>
                  <a:gd name="T15" fmla="*/ 21 h 2068"/>
                  <a:gd name="T16" fmla="*/ 1585 w 1620"/>
                  <a:gd name="T17" fmla="*/ 560 h 2068"/>
                  <a:gd name="T18" fmla="*/ 1610 w 1620"/>
                  <a:gd name="T19" fmla="*/ 599 h 2068"/>
                  <a:gd name="T20" fmla="*/ 1620 w 1620"/>
                  <a:gd name="T21" fmla="*/ 645 h 2068"/>
                  <a:gd name="T22" fmla="*/ 1620 w 1620"/>
                  <a:gd name="T23" fmla="*/ 666 h 2068"/>
                  <a:gd name="T24" fmla="*/ 1620 w 1620"/>
                  <a:gd name="T25" fmla="*/ 721 h 2068"/>
                  <a:gd name="T26" fmla="*/ 1620 w 1620"/>
                  <a:gd name="T27" fmla="*/ 847 h 2068"/>
                  <a:gd name="T28" fmla="*/ 1620 w 1620"/>
                  <a:gd name="T29" fmla="*/ 955 h 2068"/>
                  <a:gd name="T30" fmla="*/ 1620 w 1620"/>
                  <a:gd name="T31" fmla="*/ 1076 h 2068"/>
                  <a:gd name="T32" fmla="*/ 1620 w 1620"/>
                  <a:gd name="T33" fmla="*/ 1207 h 2068"/>
                  <a:gd name="T34" fmla="*/ 1620 w 1620"/>
                  <a:gd name="T35" fmla="*/ 1535 h 2068"/>
                  <a:gd name="T36" fmla="*/ 1620 w 1620"/>
                  <a:gd name="T37" fmla="*/ 1807 h 2068"/>
                  <a:gd name="T38" fmla="*/ 1620 w 1620"/>
                  <a:gd name="T39" fmla="*/ 1882 h 2068"/>
                  <a:gd name="T40" fmla="*/ 1620 w 1620"/>
                  <a:gd name="T41" fmla="*/ 1931 h 2068"/>
                  <a:gd name="T42" fmla="*/ 1620 w 1620"/>
                  <a:gd name="T43" fmla="*/ 1948 h 2068"/>
                  <a:gd name="T44" fmla="*/ 1608 w 1620"/>
                  <a:gd name="T45" fmla="*/ 2000 h 2068"/>
                  <a:gd name="T46" fmla="*/ 1575 w 1620"/>
                  <a:gd name="T47" fmla="*/ 2041 h 2068"/>
                  <a:gd name="T48" fmla="*/ 1527 w 1620"/>
                  <a:gd name="T49" fmla="*/ 2064 h 2068"/>
                  <a:gd name="T50" fmla="*/ 120 w 1620"/>
                  <a:gd name="T51" fmla="*/ 2068 h 2068"/>
                  <a:gd name="T52" fmla="*/ 68 w 1620"/>
                  <a:gd name="T53" fmla="*/ 2056 h 2068"/>
                  <a:gd name="T54" fmla="*/ 27 w 1620"/>
                  <a:gd name="T55" fmla="*/ 2023 h 2068"/>
                  <a:gd name="T56" fmla="*/ 4 w 1620"/>
                  <a:gd name="T57" fmla="*/ 1976 h 2068"/>
                  <a:gd name="T58" fmla="*/ 0 w 1620"/>
                  <a:gd name="T59" fmla="*/ 120 h 2068"/>
                  <a:gd name="T60" fmla="*/ 12 w 1620"/>
                  <a:gd name="T61" fmla="*/ 68 h 2068"/>
                  <a:gd name="T62" fmla="*/ 45 w 1620"/>
                  <a:gd name="T63" fmla="*/ 27 h 2068"/>
                  <a:gd name="T64" fmla="*/ 93 w 1620"/>
                  <a:gd name="T65" fmla="*/ 4 h 2068"/>
                  <a:gd name="T66" fmla="*/ 124 w 1620"/>
                  <a:gd name="T67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0" h="2068">
                    <a:moveTo>
                      <a:pt x="138" y="0"/>
                    </a:moveTo>
                    <a:lnTo>
                      <a:pt x="158" y="0"/>
                    </a:lnTo>
                    <a:lnTo>
                      <a:pt x="186" y="0"/>
                    </a:lnTo>
                    <a:lnTo>
                      <a:pt x="220" y="0"/>
                    </a:lnTo>
                    <a:lnTo>
                      <a:pt x="260" y="0"/>
                    </a:lnTo>
                    <a:lnTo>
                      <a:pt x="303" y="0"/>
                    </a:lnTo>
                    <a:lnTo>
                      <a:pt x="352" y="0"/>
                    </a:lnTo>
                    <a:lnTo>
                      <a:pt x="456" y="0"/>
                    </a:lnTo>
                    <a:lnTo>
                      <a:pt x="510" y="0"/>
                    </a:lnTo>
                    <a:lnTo>
                      <a:pt x="927" y="0"/>
                    </a:lnTo>
                    <a:lnTo>
                      <a:pt x="95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99" y="3"/>
                    </a:lnTo>
                    <a:lnTo>
                      <a:pt x="1022" y="10"/>
                    </a:lnTo>
                    <a:lnTo>
                      <a:pt x="1042" y="21"/>
                    </a:lnTo>
                    <a:lnTo>
                      <a:pt x="1060" y="35"/>
                    </a:lnTo>
                    <a:lnTo>
                      <a:pt x="1585" y="560"/>
                    </a:lnTo>
                    <a:lnTo>
                      <a:pt x="1600" y="578"/>
                    </a:lnTo>
                    <a:lnTo>
                      <a:pt x="1610" y="599"/>
                    </a:lnTo>
                    <a:lnTo>
                      <a:pt x="1618" y="620"/>
                    </a:lnTo>
                    <a:lnTo>
                      <a:pt x="1620" y="645"/>
                    </a:lnTo>
                    <a:lnTo>
                      <a:pt x="1620" y="652"/>
                    </a:lnTo>
                    <a:lnTo>
                      <a:pt x="1620" y="666"/>
                    </a:lnTo>
                    <a:lnTo>
                      <a:pt x="1620" y="691"/>
                    </a:lnTo>
                    <a:lnTo>
                      <a:pt x="1620" y="721"/>
                    </a:lnTo>
                    <a:lnTo>
                      <a:pt x="1620" y="757"/>
                    </a:lnTo>
                    <a:lnTo>
                      <a:pt x="1620" y="847"/>
                    </a:lnTo>
                    <a:lnTo>
                      <a:pt x="1620" y="899"/>
                    </a:lnTo>
                    <a:lnTo>
                      <a:pt x="1620" y="955"/>
                    </a:lnTo>
                    <a:lnTo>
                      <a:pt x="1620" y="1015"/>
                    </a:lnTo>
                    <a:lnTo>
                      <a:pt x="1620" y="1076"/>
                    </a:lnTo>
                    <a:lnTo>
                      <a:pt x="1620" y="1140"/>
                    </a:lnTo>
                    <a:lnTo>
                      <a:pt x="1620" y="1207"/>
                    </a:lnTo>
                    <a:lnTo>
                      <a:pt x="1620" y="1472"/>
                    </a:lnTo>
                    <a:lnTo>
                      <a:pt x="1620" y="1535"/>
                    </a:lnTo>
                    <a:lnTo>
                      <a:pt x="1620" y="1596"/>
                    </a:lnTo>
                    <a:lnTo>
                      <a:pt x="1620" y="1807"/>
                    </a:lnTo>
                    <a:lnTo>
                      <a:pt x="1620" y="1847"/>
                    </a:lnTo>
                    <a:lnTo>
                      <a:pt x="1620" y="1882"/>
                    </a:lnTo>
                    <a:lnTo>
                      <a:pt x="1620" y="1909"/>
                    </a:lnTo>
                    <a:lnTo>
                      <a:pt x="1620" y="1931"/>
                    </a:lnTo>
                    <a:lnTo>
                      <a:pt x="1620" y="1943"/>
                    </a:lnTo>
                    <a:lnTo>
                      <a:pt x="1620" y="1948"/>
                    </a:lnTo>
                    <a:lnTo>
                      <a:pt x="1616" y="1976"/>
                    </a:lnTo>
                    <a:lnTo>
                      <a:pt x="1608" y="2000"/>
                    </a:lnTo>
                    <a:lnTo>
                      <a:pt x="1593" y="2023"/>
                    </a:lnTo>
                    <a:lnTo>
                      <a:pt x="1575" y="2041"/>
                    </a:lnTo>
                    <a:lnTo>
                      <a:pt x="1552" y="2056"/>
                    </a:lnTo>
                    <a:lnTo>
                      <a:pt x="1527" y="2064"/>
                    </a:lnTo>
                    <a:lnTo>
                      <a:pt x="1500" y="2068"/>
                    </a:lnTo>
                    <a:lnTo>
                      <a:pt x="120" y="2068"/>
                    </a:lnTo>
                    <a:lnTo>
                      <a:pt x="93" y="2064"/>
                    </a:lnTo>
                    <a:lnTo>
                      <a:pt x="68" y="2056"/>
                    </a:lnTo>
                    <a:lnTo>
                      <a:pt x="45" y="2041"/>
                    </a:lnTo>
                    <a:lnTo>
                      <a:pt x="27" y="2023"/>
                    </a:lnTo>
                    <a:lnTo>
                      <a:pt x="12" y="2000"/>
                    </a:lnTo>
                    <a:lnTo>
                      <a:pt x="4" y="1976"/>
                    </a:lnTo>
                    <a:lnTo>
                      <a:pt x="0" y="1948"/>
                    </a:lnTo>
                    <a:lnTo>
                      <a:pt x="0" y="120"/>
                    </a:lnTo>
                    <a:lnTo>
                      <a:pt x="4" y="92"/>
                    </a:lnTo>
                    <a:lnTo>
                      <a:pt x="12" y="68"/>
                    </a:lnTo>
                    <a:lnTo>
                      <a:pt x="27" y="45"/>
                    </a:lnTo>
                    <a:lnTo>
                      <a:pt x="45" y="27"/>
                    </a:lnTo>
                    <a:lnTo>
                      <a:pt x="68" y="12"/>
                    </a:lnTo>
                    <a:lnTo>
                      <a:pt x="93" y="4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38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27"/>
              <p:cNvSpPr>
                <a:spLocks noEditPoints="1"/>
              </p:cNvSpPr>
              <p:nvPr/>
            </p:nvSpPr>
            <p:spPr bwMode="auto">
              <a:xfrm>
                <a:off x="14486409" y="1627138"/>
                <a:ext cx="438150" cy="581025"/>
              </a:xfrm>
              <a:custGeom>
                <a:avLst/>
                <a:gdLst>
                  <a:gd name="T0" fmla="*/ 854 w 1380"/>
                  <a:gd name="T1" fmla="*/ 0 h 1828"/>
                  <a:gd name="T2" fmla="*/ 856 w 1380"/>
                  <a:gd name="T3" fmla="*/ 0 h 1828"/>
                  <a:gd name="T4" fmla="*/ 1380 w 1380"/>
                  <a:gd name="T5" fmla="*/ 525 h 1828"/>
                  <a:gd name="T6" fmla="*/ 1380 w 1380"/>
                  <a:gd name="T7" fmla="*/ 525 h 1828"/>
                  <a:gd name="T8" fmla="*/ 854 w 1380"/>
                  <a:gd name="T9" fmla="*/ 525 h 1828"/>
                  <a:gd name="T10" fmla="*/ 854 w 1380"/>
                  <a:gd name="T11" fmla="*/ 0 h 1828"/>
                  <a:gd name="T12" fmla="*/ 0 w 1380"/>
                  <a:gd name="T13" fmla="*/ 0 h 1828"/>
                  <a:gd name="T14" fmla="*/ 708 w 1380"/>
                  <a:gd name="T15" fmla="*/ 0 h 1828"/>
                  <a:gd name="T16" fmla="*/ 708 w 1380"/>
                  <a:gd name="T17" fmla="*/ 672 h 1828"/>
                  <a:gd name="T18" fmla="*/ 1380 w 1380"/>
                  <a:gd name="T19" fmla="*/ 672 h 1828"/>
                  <a:gd name="T20" fmla="*/ 1380 w 1380"/>
                  <a:gd name="T21" fmla="*/ 1828 h 1828"/>
                  <a:gd name="T22" fmla="*/ 0 w 1380"/>
                  <a:gd name="T23" fmla="*/ 1828 h 1828"/>
                  <a:gd name="T24" fmla="*/ 0 w 1380"/>
                  <a:gd name="T25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0" h="1828">
                    <a:moveTo>
                      <a:pt x="854" y="0"/>
                    </a:moveTo>
                    <a:lnTo>
                      <a:pt x="856" y="0"/>
                    </a:lnTo>
                    <a:lnTo>
                      <a:pt x="1380" y="525"/>
                    </a:lnTo>
                    <a:lnTo>
                      <a:pt x="1380" y="525"/>
                    </a:lnTo>
                    <a:lnTo>
                      <a:pt x="854" y="525"/>
                    </a:lnTo>
                    <a:lnTo>
                      <a:pt x="854" y="0"/>
                    </a:lnTo>
                    <a:close/>
                    <a:moveTo>
                      <a:pt x="0" y="0"/>
                    </a:moveTo>
                    <a:lnTo>
                      <a:pt x="708" y="0"/>
                    </a:lnTo>
                    <a:lnTo>
                      <a:pt x="708" y="672"/>
                    </a:lnTo>
                    <a:lnTo>
                      <a:pt x="1380" y="672"/>
                    </a:lnTo>
                    <a:lnTo>
                      <a:pt x="1380" y="1828"/>
                    </a:lnTo>
                    <a:lnTo>
                      <a:pt x="0" y="1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128"/>
              <p:cNvSpPr>
                <a:spLocks noChangeArrowheads="1"/>
              </p:cNvSpPr>
              <p:nvPr/>
            </p:nvSpPr>
            <p:spPr bwMode="auto">
              <a:xfrm>
                <a:off x="14537209" y="1997026"/>
                <a:ext cx="79375" cy="153988"/>
              </a:xfrm>
              <a:prstGeom prst="rect">
                <a:avLst/>
              </a:prstGeom>
              <a:solidFill>
                <a:srgbClr val="D0750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129"/>
              <p:cNvSpPr>
                <a:spLocks noChangeArrowheads="1"/>
              </p:cNvSpPr>
              <p:nvPr/>
            </p:nvSpPr>
            <p:spPr bwMode="auto">
              <a:xfrm>
                <a:off x="14662621" y="1887488"/>
                <a:ext cx="79375" cy="263525"/>
              </a:xfrm>
              <a:prstGeom prst="rect">
                <a:avLst/>
              </a:prstGeom>
              <a:solidFill>
                <a:srgbClr val="FABE3C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>
                <a:off x="14791209" y="1958926"/>
                <a:ext cx="77788" cy="192088"/>
              </a:xfrm>
              <a:prstGeom prst="rect">
                <a:avLst/>
              </a:prstGeom>
              <a:solidFill>
                <a:srgbClr val="AAD04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9" name="AutoShape 61"/>
          <p:cNvSpPr>
            <a:spLocks noChangeArrowheads="1"/>
          </p:cNvSpPr>
          <p:nvPr/>
        </p:nvSpPr>
        <p:spPr bwMode="auto">
          <a:xfrm>
            <a:off x="5425162" y="1709387"/>
            <a:ext cx="1754906" cy="63582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FAA AC150/5300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(13A, 18B)</a:t>
            </a:r>
            <a:endParaRPr lang="en-US" sz="1400" b="1" dirty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6175049" y="2247136"/>
            <a:ext cx="365760" cy="467360"/>
            <a:chOff x="8930867" y="1612772"/>
            <a:chExt cx="441920" cy="564676"/>
          </a:xfrm>
        </p:grpSpPr>
        <p:sp useBgFill="1">
          <p:nvSpPr>
            <p:cNvPr id="111" name="Freeform 119"/>
            <p:cNvSpPr>
              <a:spLocks/>
            </p:cNvSpPr>
            <p:nvPr/>
          </p:nvSpPr>
          <p:spPr bwMode="auto">
            <a:xfrm>
              <a:off x="8930867" y="1612772"/>
              <a:ext cx="441920" cy="564676"/>
            </a:xfrm>
            <a:custGeom>
              <a:avLst/>
              <a:gdLst>
                <a:gd name="T0" fmla="*/ 158 w 1620"/>
                <a:gd name="T1" fmla="*/ 0 h 2068"/>
                <a:gd name="T2" fmla="*/ 220 w 1620"/>
                <a:gd name="T3" fmla="*/ 0 h 2068"/>
                <a:gd name="T4" fmla="*/ 303 w 1620"/>
                <a:gd name="T5" fmla="*/ 0 h 2068"/>
                <a:gd name="T6" fmla="*/ 456 w 1620"/>
                <a:gd name="T7" fmla="*/ 0 h 2068"/>
                <a:gd name="T8" fmla="*/ 927 w 1620"/>
                <a:gd name="T9" fmla="*/ 0 h 2068"/>
                <a:gd name="T10" fmla="*/ 967 w 1620"/>
                <a:gd name="T11" fmla="*/ 0 h 2068"/>
                <a:gd name="T12" fmla="*/ 999 w 1620"/>
                <a:gd name="T13" fmla="*/ 3 h 2068"/>
                <a:gd name="T14" fmla="*/ 1042 w 1620"/>
                <a:gd name="T15" fmla="*/ 21 h 2068"/>
                <a:gd name="T16" fmla="*/ 1585 w 1620"/>
                <a:gd name="T17" fmla="*/ 560 h 2068"/>
                <a:gd name="T18" fmla="*/ 1610 w 1620"/>
                <a:gd name="T19" fmla="*/ 599 h 2068"/>
                <a:gd name="T20" fmla="*/ 1620 w 1620"/>
                <a:gd name="T21" fmla="*/ 645 h 2068"/>
                <a:gd name="T22" fmla="*/ 1620 w 1620"/>
                <a:gd name="T23" fmla="*/ 666 h 2068"/>
                <a:gd name="T24" fmla="*/ 1620 w 1620"/>
                <a:gd name="T25" fmla="*/ 721 h 2068"/>
                <a:gd name="T26" fmla="*/ 1620 w 1620"/>
                <a:gd name="T27" fmla="*/ 847 h 2068"/>
                <a:gd name="T28" fmla="*/ 1620 w 1620"/>
                <a:gd name="T29" fmla="*/ 955 h 2068"/>
                <a:gd name="T30" fmla="*/ 1620 w 1620"/>
                <a:gd name="T31" fmla="*/ 1076 h 2068"/>
                <a:gd name="T32" fmla="*/ 1620 w 1620"/>
                <a:gd name="T33" fmla="*/ 1207 h 2068"/>
                <a:gd name="T34" fmla="*/ 1620 w 1620"/>
                <a:gd name="T35" fmla="*/ 1535 h 2068"/>
                <a:gd name="T36" fmla="*/ 1620 w 1620"/>
                <a:gd name="T37" fmla="*/ 1807 h 2068"/>
                <a:gd name="T38" fmla="*/ 1620 w 1620"/>
                <a:gd name="T39" fmla="*/ 1882 h 2068"/>
                <a:gd name="T40" fmla="*/ 1620 w 1620"/>
                <a:gd name="T41" fmla="*/ 1931 h 2068"/>
                <a:gd name="T42" fmla="*/ 1620 w 1620"/>
                <a:gd name="T43" fmla="*/ 1948 h 2068"/>
                <a:gd name="T44" fmla="*/ 1608 w 1620"/>
                <a:gd name="T45" fmla="*/ 2000 h 2068"/>
                <a:gd name="T46" fmla="*/ 1575 w 1620"/>
                <a:gd name="T47" fmla="*/ 2041 h 2068"/>
                <a:gd name="T48" fmla="*/ 1527 w 1620"/>
                <a:gd name="T49" fmla="*/ 2064 h 2068"/>
                <a:gd name="T50" fmla="*/ 120 w 1620"/>
                <a:gd name="T51" fmla="*/ 2068 h 2068"/>
                <a:gd name="T52" fmla="*/ 68 w 1620"/>
                <a:gd name="T53" fmla="*/ 2056 h 2068"/>
                <a:gd name="T54" fmla="*/ 27 w 1620"/>
                <a:gd name="T55" fmla="*/ 2023 h 2068"/>
                <a:gd name="T56" fmla="*/ 4 w 1620"/>
                <a:gd name="T57" fmla="*/ 1976 h 2068"/>
                <a:gd name="T58" fmla="*/ 0 w 1620"/>
                <a:gd name="T59" fmla="*/ 120 h 2068"/>
                <a:gd name="T60" fmla="*/ 12 w 1620"/>
                <a:gd name="T61" fmla="*/ 68 h 2068"/>
                <a:gd name="T62" fmla="*/ 45 w 1620"/>
                <a:gd name="T63" fmla="*/ 27 h 2068"/>
                <a:gd name="T64" fmla="*/ 93 w 1620"/>
                <a:gd name="T65" fmla="*/ 4 h 2068"/>
                <a:gd name="T66" fmla="*/ 124 w 1620"/>
                <a:gd name="T67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0" h="2068">
                  <a:moveTo>
                    <a:pt x="138" y="0"/>
                  </a:moveTo>
                  <a:lnTo>
                    <a:pt x="158" y="0"/>
                  </a:lnTo>
                  <a:lnTo>
                    <a:pt x="186" y="0"/>
                  </a:lnTo>
                  <a:lnTo>
                    <a:pt x="220" y="0"/>
                  </a:lnTo>
                  <a:lnTo>
                    <a:pt x="260" y="0"/>
                  </a:lnTo>
                  <a:lnTo>
                    <a:pt x="303" y="0"/>
                  </a:lnTo>
                  <a:lnTo>
                    <a:pt x="352" y="0"/>
                  </a:lnTo>
                  <a:lnTo>
                    <a:pt x="456" y="0"/>
                  </a:lnTo>
                  <a:lnTo>
                    <a:pt x="510" y="0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67" y="0"/>
                  </a:lnTo>
                  <a:lnTo>
                    <a:pt x="974" y="0"/>
                  </a:lnTo>
                  <a:lnTo>
                    <a:pt x="999" y="3"/>
                  </a:lnTo>
                  <a:lnTo>
                    <a:pt x="1022" y="10"/>
                  </a:lnTo>
                  <a:lnTo>
                    <a:pt x="1042" y="21"/>
                  </a:lnTo>
                  <a:lnTo>
                    <a:pt x="1060" y="35"/>
                  </a:lnTo>
                  <a:lnTo>
                    <a:pt x="1585" y="560"/>
                  </a:lnTo>
                  <a:lnTo>
                    <a:pt x="1600" y="578"/>
                  </a:lnTo>
                  <a:lnTo>
                    <a:pt x="1610" y="599"/>
                  </a:lnTo>
                  <a:lnTo>
                    <a:pt x="1618" y="620"/>
                  </a:lnTo>
                  <a:lnTo>
                    <a:pt x="1620" y="645"/>
                  </a:lnTo>
                  <a:lnTo>
                    <a:pt x="1620" y="652"/>
                  </a:lnTo>
                  <a:lnTo>
                    <a:pt x="1620" y="666"/>
                  </a:lnTo>
                  <a:lnTo>
                    <a:pt x="1620" y="691"/>
                  </a:lnTo>
                  <a:lnTo>
                    <a:pt x="1620" y="721"/>
                  </a:lnTo>
                  <a:lnTo>
                    <a:pt x="1620" y="757"/>
                  </a:lnTo>
                  <a:lnTo>
                    <a:pt x="1620" y="847"/>
                  </a:lnTo>
                  <a:lnTo>
                    <a:pt x="1620" y="899"/>
                  </a:lnTo>
                  <a:lnTo>
                    <a:pt x="1620" y="955"/>
                  </a:lnTo>
                  <a:lnTo>
                    <a:pt x="1620" y="1015"/>
                  </a:lnTo>
                  <a:lnTo>
                    <a:pt x="1620" y="1076"/>
                  </a:lnTo>
                  <a:lnTo>
                    <a:pt x="1620" y="1140"/>
                  </a:lnTo>
                  <a:lnTo>
                    <a:pt x="1620" y="1207"/>
                  </a:lnTo>
                  <a:lnTo>
                    <a:pt x="1620" y="1472"/>
                  </a:lnTo>
                  <a:lnTo>
                    <a:pt x="1620" y="1535"/>
                  </a:lnTo>
                  <a:lnTo>
                    <a:pt x="1620" y="1596"/>
                  </a:lnTo>
                  <a:lnTo>
                    <a:pt x="1620" y="1807"/>
                  </a:lnTo>
                  <a:lnTo>
                    <a:pt x="1620" y="1847"/>
                  </a:lnTo>
                  <a:lnTo>
                    <a:pt x="1620" y="1882"/>
                  </a:lnTo>
                  <a:lnTo>
                    <a:pt x="1620" y="1909"/>
                  </a:lnTo>
                  <a:lnTo>
                    <a:pt x="1620" y="1931"/>
                  </a:lnTo>
                  <a:lnTo>
                    <a:pt x="1620" y="1943"/>
                  </a:lnTo>
                  <a:lnTo>
                    <a:pt x="1620" y="1948"/>
                  </a:lnTo>
                  <a:lnTo>
                    <a:pt x="1616" y="1976"/>
                  </a:lnTo>
                  <a:lnTo>
                    <a:pt x="1608" y="2000"/>
                  </a:lnTo>
                  <a:lnTo>
                    <a:pt x="1593" y="2023"/>
                  </a:lnTo>
                  <a:lnTo>
                    <a:pt x="1575" y="2041"/>
                  </a:lnTo>
                  <a:lnTo>
                    <a:pt x="1552" y="2056"/>
                  </a:lnTo>
                  <a:lnTo>
                    <a:pt x="1527" y="2064"/>
                  </a:lnTo>
                  <a:lnTo>
                    <a:pt x="1500" y="2068"/>
                  </a:lnTo>
                  <a:lnTo>
                    <a:pt x="120" y="2068"/>
                  </a:lnTo>
                  <a:lnTo>
                    <a:pt x="93" y="2064"/>
                  </a:lnTo>
                  <a:lnTo>
                    <a:pt x="68" y="2056"/>
                  </a:lnTo>
                  <a:lnTo>
                    <a:pt x="45" y="2041"/>
                  </a:lnTo>
                  <a:lnTo>
                    <a:pt x="27" y="2023"/>
                  </a:lnTo>
                  <a:lnTo>
                    <a:pt x="12" y="2000"/>
                  </a:lnTo>
                  <a:lnTo>
                    <a:pt x="4" y="1976"/>
                  </a:lnTo>
                  <a:lnTo>
                    <a:pt x="0" y="1948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2" y="68"/>
                  </a:lnTo>
                  <a:lnTo>
                    <a:pt x="27" y="45"/>
                  </a:lnTo>
                  <a:lnTo>
                    <a:pt x="45" y="27"/>
                  </a:lnTo>
                  <a:lnTo>
                    <a:pt x="68" y="12"/>
                  </a:lnTo>
                  <a:lnTo>
                    <a:pt x="93" y="4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38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0"/>
            <p:cNvSpPr>
              <a:spLocks noEditPoints="1"/>
            </p:cNvSpPr>
            <p:nvPr/>
          </p:nvSpPr>
          <p:spPr bwMode="auto">
            <a:xfrm>
              <a:off x="8963602" y="1645507"/>
              <a:ext cx="376450" cy="499206"/>
            </a:xfrm>
            <a:custGeom>
              <a:avLst/>
              <a:gdLst>
                <a:gd name="T0" fmla="*/ 854 w 1380"/>
                <a:gd name="T1" fmla="*/ 0 h 1828"/>
                <a:gd name="T2" fmla="*/ 856 w 1380"/>
                <a:gd name="T3" fmla="*/ 0 h 1828"/>
                <a:gd name="T4" fmla="*/ 1380 w 1380"/>
                <a:gd name="T5" fmla="*/ 525 h 1828"/>
                <a:gd name="T6" fmla="*/ 1380 w 1380"/>
                <a:gd name="T7" fmla="*/ 525 h 1828"/>
                <a:gd name="T8" fmla="*/ 854 w 1380"/>
                <a:gd name="T9" fmla="*/ 525 h 1828"/>
                <a:gd name="T10" fmla="*/ 854 w 1380"/>
                <a:gd name="T11" fmla="*/ 0 h 1828"/>
                <a:gd name="T12" fmla="*/ 0 w 1380"/>
                <a:gd name="T13" fmla="*/ 0 h 1828"/>
                <a:gd name="T14" fmla="*/ 708 w 1380"/>
                <a:gd name="T15" fmla="*/ 0 h 1828"/>
                <a:gd name="T16" fmla="*/ 708 w 1380"/>
                <a:gd name="T17" fmla="*/ 672 h 1828"/>
                <a:gd name="T18" fmla="*/ 1380 w 1380"/>
                <a:gd name="T19" fmla="*/ 672 h 1828"/>
                <a:gd name="T20" fmla="*/ 1380 w 1380"/>
                <a:gd name="T21" fmla="*/ 1828 h 1828"/>
                <a:gd name="T22" fmla="*/ 0 w 1380"/>
                <a:gd name="T23" fmla="*/ 1828 h 1828"/>
                <a:gd name="T24" fmla="*/ 0 w 1380"/>
                <a:gd name="T25" fmla="*/ 0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0" h="1828">
                  <a:moveTo>
                    <a:pt x="854" y="0"/>
                  </a:moveTo>
                  <a:lnTo>
                    <a:pt x="856" y="0"/>
                  </a:lnTo>
                  <a:lnTo>
                    <a:pt x="1380" y="525"/>
                  </a:lnTo>
                  <a:lnTo>
                    <a:pt x="1380" y="525"/>
                  </a:lnTo>
                  <a:lnTo>
                    <a:pt x="854" y="525"/>
                  </a:lnTo>
                  <a:lnTo>
                    <a:pt x="854" y="0"/>
                  </a:lnTo>
                  <a:close/>
                  <a:moveTo>
                    <a:pt x="0" y="0"/>
                  </a:moveTo>
                  <a:lnTo>
                    <a:pt x="708" y="0"/>
                  </a:lnTo>
                  <a:lnTo>
                    <a:pt x="708" y="672"/>
                  </a:lnTo>
                  <a:lnTo>
                    <a:pt x="1380" y="672"/>
                  </a:lnTo>
                  <a:lnTo>
                    <a:pt x="1380" y="1828"/>
                  </a:lnTo>
                  <a:lnTo>
                    <a:pt x="0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1"/>
            <p:cNvSpPr>
              <a:spLocks noEditPoints="1"/>
            </p:cNvSpPr>
            <p:nvPr/>
          </p:nvSpPr>
          <p:spPr bwMode="auto">
            <a:xfrm>
              <a:off x="9026344" y="1792814"/>
              <a:ext cx="225052" cy="294614"/>
            </a:xfrm>
            <a:custGeom>
              <a:avLst/>
              <a:gdLst>
                <a:gd name="T0" fmla="*/ 0 w 828"/>
                <a:gd name="T1" fmla="*/ 961 h 1080"/>
                <a:gd name="T2" fmla="*/ 602 w 828"/>
                <a:gd name="T3" fmla="*/ 961 h 1080"/>
                <a:gd name="T4" fmla="*/ 602 w 828"/>
                <a:gd name="T5" fmla="*/ 1080 h 1080"/>
                <a:gd name="T6" fmla="*/ 0 w 828"/>
                <a:gd name="T7" fmla="*/ 1080 h 1080"/>
                <a:gd name="T8" fmla="*/ 0 w 828"/>
                <a:gd name="T9" fmla="*/ 961 h 1080"/>
                <a:gd name="T10" fmla="*/ 0 w 828"/>
                <a:gd name="T11" fmla="*/ 641 h 1080"/>
                <a:gd name="T12" fmla="*/ 828 w 828"/>
                <a:gd name="T13" fmla="*/ 641 h 1080"/>
                <a:gd name="T14" fmla="*/ 828 w 828"/>
                <a:gd name="T15" fmla="*/ 759 h 1080"/>
                <a:gd name="T16" fmla="*/ 0 w 828"/>
                <a:gd name="T17" fmla="*/ 759 h 1080"/>
                <a:gd name="T18" fmla="*/ 0 w 828"/>
                <a:gd name="T19" fmla="*/ 641 h 1080"/>
                <a:gd name="T20" fmla="*/ 0 w 828"/>
                <a:gd name="T21" fmla="*/ 320 h 1080"/>
                <a:gd name="T22" fmla="*/ 828 w 828"/>
                <a:gd name="T23" fmla="*/ 320 h 1080"/>
                <a:gd name="T24" fmla="*/ 828 w 828"/>
                <a:gd name="T25" fmla="*/ 439 h 1080"/>
                <a:gd name="T26" fmla="*/ 0 w 828"/>
                <a:gd name="T27" fmla="*/ 439 h 1080"/>
                <a:gd name="T28" fmla="*/ 0 w 828"/>
                <a:gd name="T29" fmla="*/ 320 h 1080"/>
                <a:gd name="T30" fmla="*/ 0 w 828"/>
                <a:gd name="T31" fmla="*/ 0 h 1080"/>
                <a:gd name="T32" fmla="*/ 302 w 828"/>
                <a:gd name="T33" fmla="*/ 0 h 1080"/>
                <a:gd name="T34" fmla="*/ 302 w 828"/>
                <a:gd name="T35" fmla="*/ 120 h 1080"/>
                <a:gd name="T36" fmla="*/ 0 w 828"/>
                <a:gd name="T37" fmla="*/ 120 h 1080"/>
                <a:gd name="T38" fmla="*/ 0 w 828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1080">
                  <a:moveTo>
                    <a:pt x="0" y="961"/>
                  </a:moveTo>
                  <a:lnTo>
                    <a:pt x="602" y="961"/>
                  </a:lnTo>
                  <a:lnTo>
                    <a:pt x="602" y="1080"/>
                  </a:lnTo>
                  <a:lnTo>
                    <a:pt x="0" y="1080"/>
                  </a:lnTo>
                  <a:lnTo>
                    <a:pt x="0" y="961"/>
                  </a:lnTo>
                  <a:close/>
                  <a:moveTo>
                    <a:pt x="0" y="641"/>
                  </a:moveTo>
                  <a:lnTo>
                    <a:pt x="828" y="641"/>
                  </a:lnTo>
                  <a:lnTo>
                    <a:pt x="828" y="759"/>
                  </a:lnTo>
                  <a:lnTo>
                    <a:pt x="0" y="759"/>
                  </a:lnTo>
                  <a:lnTo>
                    <a:pt x="0" y="641"/>
                  </a:lnTo>
                  <a:close/>
                  <a:moveTo>
                    <a:pt x="0" y="320"/>
                  </a:moveTo>
                  <a:lnTo>
                    <a:pt x="828" y="320"/>
                  </a:lnTo>
                  <a:lnTo>
                    <a:pt x="828" y="439"/>
                  </a:lnTo>
                  <a:lnTo>
                    <a:pt x="0" y="439"/>
                  </a:lnTo>
                  <a:lnTo>
                    <a:pt x="0" y="320"/>
                  </a:lnTo>
                  <a:close/>
                  <a:moveTo>
                    <a:pt x="0" y="0"/>
                  </a:moveTo>
                  <a:lnTo>
                    <a:pt x="302" y="0"/>
                  </a:lnTo>
                  <a:lnTo>
                    <a:pt x="302" y="120"/>
                  </a:ln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Text Placeholder 4"/>
          <p:cNvSpPr txBox="1">
            <a:spLocks/>
          </p:cNvSpPr>
          <p:nvPr/>
        </p:nvSpPr>
        <p:spPr>
          <a:xfrm>
            <a:off x="9627137" y="6361387"/>
            <a:ext cx="2244546" cy="549929"/>
          </a:xfrm>
          <a:prstGeom prst="rect">
            <a:avLst/>
          </a:prstGeom>
        </p:spPr>
        <p:txBody>
          <a:bodyPr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None/>
            </a:pPr>
            <a:r>
              <a:rPr lang="en-US" sz="1400" i="1" dirty="0" smtClean="0">
                <a:solidFill>
                  <a:srgbClr val="4682AA"/>
                </a:solidFill>
              </a:rPr>
              <a:t>. . . Plus more and more</a:t>
            </a:r>
            <a:endParaRPr lang="en-US" sz="1400" i="1" dirty="0">
              <a:solidFill>
                <a:srgbClr val="4682AA"/>
              </a:solidFill>
            </a:endParaRPr>
          </a:p>
        </p:txBody>
      </p:sp>
      <p:sp>
        <p:nvSpPr>
          <p:cNvPr id="118" name="AutoShape 61"/>
          <p:cNvSpPr>
            <a:spLocks noChangeArrowheads="1"/>
          </p:cNvSpPr>
          <p:nvPr/>
        </p:nvSpPr>
        <p:spPr bwMode="auto">
          <a:xfrm>
            <a:off x="3285692" y="4353251"/>
            <a:ext cx="1452057" cy="63582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1"/>
                </a:solidFill>
                <a:ea typeface="ＭＳ Ｐゴシック" pitchFamily="16" charset="-128"/>
                <a:cs typeface="ＭＳ Ｐゴシック" pitchFamily="-97" charset="-128"/>
              </a:rPr>
              <a:t>EU  73/2010 (ADQ)</a:t>
            </a:r>
            <a:endParaRPr lang="en-US" sz="1400" b="1" dirty="0">
              <a:solidFill>
                <a:schemeClr val="tx1"/>
              </a:solidFill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687295" y="3690148"/>
            <a:ext cx="573476" cy="648227"/>
            <a:chOff x="8866313" y="2318455"/>
            <a:chExt cx="573476" cy="648227"/>
          </a:xfrm>
        </p:grpSpPr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8866313" y="2318455"/>
              <a:ext cx="365760" cy="467360"/>
              <a:chOff x="8930867" y="1612772"/>
              <a:chExt cx="441920" cy="564676"/>
            </a:xfrm>
          </p:grpSpPr>
          <p:sp useBgFill="1">
            <p:nvSpPr>
              <p:cNvPr id="127" name="Freeform 119"/>
              <p:cNvSpPr>
                <a:spLocks/>
              </p:cNvSpPr>
              <p:nvPr/>
            </p:nvSpPr>
            <p:spPr bwMode="auto">
              <a:xfrm>
                <a:off x="8930867" y="1612772"/>
                <a:ext cx="441920" cy="564676"/>
              </a:xfrm>
              <a:custGeom>
                <a:avLst/>
                <a:gdLst>
                  <a:gd name="T0" fmla="*/ 158 w 1620"/>
                  <a:gd name="T1" fmla="*/ 0 h 2068"/>
                  <a:gd name="T2" fmla="*/ 220 w 1620"/>
                  <a:gd name="T3" fmla="*/ 0 h 2068"/>
                  <a:gd name="T4" fmla="*/ 303 w 1620"/>
                  <a:gd name="T5" fmla="*/ 0 h 2068"/>
                  <a:gd name="T6" fmla="*/ 456 w 1620"/>
                  <a:gd name="T7" fmla="*/ 0 h 2068"/>
                  <a:gd name="T8" fmla="*/ 927 w 1620"/>
                  <a:gd name="T9" fmla="*/ 0 h 2068"/>
                  <a:gd name="T10" fmla="*/ 967 w 1620"/>
                  <a:gd name="T11" fmla="*/ 0 h 2068"/>
                  <a:gd name="T12" fmla="*/ 999 w 1620"/>
                  <a:gd name="T13" fmla="*/ 3 h 2068"/>
                  <a:gd name="T14" fmla="*/ 1042 w 1620"/>
                  <a:gd name="T15" fmla="*/ 21 h 2068"/>
                  <a:gd name="T16" fmla="*/ 1585 w 1620"/>
                  <a:gd name="T17" fmla="*/ 560 h 2068"/>
                  <a:gd name="T18" fmla="*/ 1610 w 1620"/>
                  <a:gd name="T19" fmla="*/ 599 h 2068"/>
                  <a:gd name="T20" fmla="*/ 1620 w 1620"/>
                  <a:gd name="T21" fmla="*/ 645 h 2068"/>
                  <a:gd name="T22" fmla="*/ 1620 w 1620"/>
                  <a:gd name="T23" fmla="*/ 666 h 2068"/>
                  <a:gd name="T24" fmla="*/ 1620 w 1620"/>
                  <a:gd name="T25" fmla="*/ 721 h 2068"/>
                  <a:gd name="T26" fmla="*/ 1620 w 1620"/>
                  <a:gd name="T27" fmla="*/ 847 h 2068"/>
                  <a:gd name="T28" fmla="*/ 1620 w 1620"/>
                  <a:gd name="T29" fmla="*/ 955 h 2068"/>
                  <a:gd name="T30" fmla="*/ 1620 w 1620"/>
                  <a:gd name="T31" fmla="*/ 1076 h 2068"/>
                  <a:gd name="T32" fmla="*/ 1620 w 1620"/>
                  <a:gd name="T33" fmla="*/ 1207 h 2068"/>
                  <a:gd name="T34" fmla="*/ 1620 w 1620"/>
                  <a:gd name="T35" fmla="*/ 1535 h 2068"/>
                  <a:gd name="T36" fmla="*/ 1620 w 1620"/>
                  <a:gd name="T37" fmla="*/ 1807 h 2068"/>
                  <a:gd name="T38" fmla="*/ 1620 w 1620"/>
                  <a:gd name="T39" fmla="*/ 1882 h 2068"/>
                  <a:gd name="T40" fmla="*/ 1620 w 1620"/>
                  <a:gd name="T41" fmla="*/ 1931 h 2068"/>
                  <a:gd name="T42" fmla="*/ 1620 w 1620"/>
                  <a:gd name="T43" fmla="*/ 1948 h 2068"/>
                  <a:gd name="T44" fmla="*/ 1608 w 1620"/>
                  <a:gd name="T45" fmla="*/ 2000 h 2068"/>
                  <a:gd name="T46" fmla="*/ 1575 w 1620"/>
                  <a:gd name="T47" fmla="*/ 2041 h 2068"/>
                  <a:gd name="T48" fmla="*/ 1527 w 1620"/>
                  <a:gd name="T49" fmla="*/ 2064 h 2068"/>
                  <a:gd name="T50" fmla="*/ 120 w 1620"/>
                  <a:gd name="T51" fmla="*/ 2068 h 2068"/>
                  <a:gd name="T52" fmla="*/ 68 w 1620"/>
                  <a:gd name="T53" fmla="*/ 2056 h 2068"/>
                  <a:gd name="T54" fmla="*/ 27 w 1620"/>
                  <a:gd name="T55" fmla="*/ 2023 h 2068"/>
                  <a:gd name="T56" fmla="*/ 4 w 1620"/>
                  <a:gd name="T57" fmla="*/ 1976 h 2068"/>
                  <a:gd name="T58" fmla="*/ 0 w 1620"/>
                  <a:gd name="T59" fmla="*/ 120 h 2068"/>
                  <a:gd name="T60" fmla="*/ 12 w 1620"/>
                  <a:gd name="T61" fmla="*/ 68 h 2068"/>
                  <a:gd name="T62" fmla="*/ 45 w 1620"/>
                  <a:gd name="T63" fmla="*/ 27 h 2068"/>
                  <a:gd name="T64" fmla="*/ 93 w 1620"/>
                  <a:gd name="T65" fmla="*/ 4 h 2068"/>
                  <a:gd name="T66" fmla="*/ 124 w 1620"/>
                  <a:gd name="T67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0" h="2068">
                    <a:moveTo>
                      <a:pt x="138" y="0"/>
                    </a:moveTo>
                    <a:lnTo>
                      <a:pt x="158" y="0"/>
                    </a:lnTo>
                    <a:lnTo>
                      <a:pt x="186" y="0"/>
                    </a:lnTo>
                    <a:lnTo>
                      <a:pt x="220" y="0"/>
                    </a:lnTo>
                    <a:lnTo>
                      <a:pt x="260" y="0"/>
                    </a:lnTo>
                    <a:lnTo>
                      <a:pt x="303" y="0"/>
                    </a:lnTo>
                    <a:lnTo>
                      <a:pt x="352" y="0"/>
                    </a:lnTo>
                    <a:lnTo>
                      <a:pt x="456" y="0"/>
                    </a:lnTo>
                    <a:lnTo>
                      <a:pt x="510" y="0"/>
                    </a:lnTo>
                    <a:lnTo>
                      <a:pt x="927" y="0"/>
                    </a:lnTo>
                    <a:lnTo>
                      <a:pt x="95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99" y="3"/>
                    </a:lnTo>
                    <a:lnTo>
                      <a:pt x="1022" y="10"/>
                    </a:lnTo>
                    <a:lnTo>
                      <a:pt x="1042" y="21"/>
                    </a:lnTo>
                    <a:lnTo>
                      <a:pt x="1060" y="35"/>
                    </a:lnTo>
                    <a:lnTo>
                      <a:pt x="1585" y="560"/>
                    </a:lnTo>
                    <a:lnTo>
                      <a:pt x="1600" y="578"/>
                    </a:lnTo>
                    <a:lnTo>
                      <a:pt x="1610" y="599"/>
                    </a:lnTo>
                    <a:lnTo>
                      <a:pt x="1618" y="620"/>
                    </a:lnTo>
                    <a:lnTo>
                      <a:pt x="1620" y="645"/>
                    </a:lnTo>
                    <a:lnTo>
                      <a:pt x="1620" y="652"/>
                    </a:lnTo>
                    <a:lnTo>
                      <a:pt x="1620" y="666"/>
                    </a:lnTo>
                    <a:lnTo>
                      <a:pt x="1620" y="691"/>
                    </a:lnTo>
                    <a:lnTo>
                      <a:pt x="1620" y="721"/>
                    </a:lnTo>
                    <a:lnTo>
                      <a:pt x="1620" y="757"/>
                    </a:lnTo>
                    <a:lnTo>
                      <a:pt x="1620" y="847"/>
                    </a:lnTo>
                    <a:lnTo>
                      <a:pt x="1620" y="899"/>
                    </a:lnTo>
                    <a:lnTo>
                      <a:pt x="1620" y="955"/>
                    </a:lnTo>
                    <a:lnTo>
                      <a:pt x="1620" y="1015"/>
                    </a:lnTo>
                    <a:lnTo>
                      <a:pt x="1620" y="1076"/>
                    </a:lnTo>
                    <a:lnTo>
                      <a:pt x="1620" y="1140"/>
                    </a:lnTo>
                    <a:lnTo>
                      <a:pt x="1620" y="1207"/>
                    </a:lnTo>
                    <a:lnTo>
                      <a:pt x="1620" y="1472"/>
                    </a:lnTo>
                    <a:lnTo>
                      <a:pt x="1620" y="1535"/>
                    </a:lnTo>
                    <a:lnTo>
                      <a:pt x="1620" y="1596"/>
                    </a:lnTo>
                    <a:lnTo>
                      <a:pt x="1620" y="1807"/>
                    </a:lnTo>
                    <a:lnTo>
                      <a:pt x="1620" y="1847"/>
                    </a:lnTo>
                    <a:lnTo>
                      <a:pt x="1620" y="1882"/>
                    </a:lnTo>
                    <a:lnTo>
                      <a:pt x="1620" y="1909"/>
                    </a:lnTo>
                    <a:lnTo>
                      <a:pt x="1620" y="1931"/>
                    </a:lnTo>
                    <a:lnTo>
                      <a:pt x="1620" y="1943"/>
                    </a:lnTo>
                    <a:lnTo>
                      <a:pt x="1620" y="1948"/>
                    </a:lnTo>
                    <a:lnTo>
                      <a:pt x="1616" y="1976"/>
                    </a:lnTo>
                    <a:lnTo>
                      <a:pt x="1608" y="2000"/>
                    </a:lnTo>
                    <a:lnTo>
                      <a:pt x="1593" y="2023"/>
                    </a:lnTo>
                    <a:lnTo>
                      <a:pt x="1575" y="2041"/>
                    </a:lnTo>
                    <a:lnTo>
                      <a:pt x="1552" y="2056"/>
                    </a:lnTo>
                    <a:lnTo>
                      <a:pt x="1527" y="2064"/>
                    </a:lnTo>
                    <a:lnTo>
                      <a:pt x="1500" y="2068"/>
                    </a:lnTo>
                    <a:lnTo>
                      <a:pt x="120" y="2068"/>
                    </a:lnTo>
                    <a:lnTo>
                      <a:pt x="93" y="2064"/>
                    </a:lnTo>
                    <a:lnTo>
                      <a:pt x="68" y="2056"/>
                    </a:lnTo>
                    <a:lnTo>
                      <a:pt x="45" y="2041"/>
                    </a:lnTo>
                    <a:lnTo>
                      <a:pt x="27" y="2023"/>
                    </a:lnTo>
                    <a:lnTo>
                      <a:pt x="12" y="2000"/>
                    </a:lnTo>
                    <a:lnTo>
                      <a:pt x="4" y="1976"/>
                    </a:lnTo>
                    <a:lnTo>
                      <a:pt x="0" y="1948"/>
                    </a:lnTo>
                    <a:lnTo>
                      <a:pt x="0" y="120"/>
                    </a:lnTo>
                    <a:lnTo>
                      <a:pt x="4" y="92"/>
                    </a:lnTo>
                    <a:lnTo>
                      <a:pt x="12" y="68"/>
                    </a:lnTo>
                    <a:lnTo>
                      <a:pt x="27" y="45"/>
                    </a:lnTo>
                    <a:lnTo>
                      <a:pt x="45" y="27"/>
                    </a:lnTo>
                    <a:lnTo>
                      <a:pt x="68" y="12"/>
                    </a:lnTo>
                    <a:lnTo>
                      <a:pt x="93" y="4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38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0"/>
              <p:cNvSpPr>
                <a:spLocks noEditPoints="1"/>
              </p:cNvSpPr>
              <p:nvPr/>
            </p:nvSpPr>
            <p:spPr bwMode="auto">
              <a:xfrm>
                <a:off x="8963602" y="1645507"/>
                <a:ext cx="376450" cy="499206"/>
              </a:xfrm>
              <a:custGeom>
                <a:avLst/>
                <a:gdLst>
                  <a:gd name="T0" fmla="*/ 854 w 1380"/>
                  <a:gd name="T1" fmla="*/ 0 h 1828"/>
                  <a:gd name="T2" fmla="*/ 856 w 1380"/>
                  <a:gd name="T3" fmla="*/ 0 h 1828"/>
                  <a:gd name="T4" fmla="*/ 1380 w 1380"/>
                  <a:gd name="T5" fmla="*/ 525 h 1828"/>
                  <a:gd name="T6" fmla="*/ 1380 w 1380"/>
                  <a:gd name="T7" fmla="*/ 525 h 1828"/>
                  <a:gd name="T8" fmla="*/ 854 w 1380"/>
                  <a:gd name="T9" fmla="*/ 525 h 1828"/>
                  <a:gd name="T10" fmla="*/ 854 w 1380"/>
                  <a:gd name="T11" fmla="*/ 0 h 1828"/>
                  <a:gd name="T12" fmla="*/ 0 w 1380"/>
                  <a:gd name="T13" fmla="*/ 0 h 1828"/>
                  <a:gd name="T14" fmla="*/ 708 w 1380"/>
                  <a:gd name="T15" fmla="*/ 0 h 1828"/>
                  <a:gd name="T16" fmla="*/ 708 w 1380"/>
                  <a:gd name="T17" fmla="*/ 672 h 1828"/>
                  <a:gd name="T18" fmla="*/ 1380 w 1380"/>
                  <a:gd name="T19" fmla="*/ 672 h 1828"/>
                  <a:gd name="T20" fmla="*/ 1380 w 1380"/>
                  <a:gd name="T21" fmla="*/ 1828 h 1828"/>
                  <a:gd name="T22" fmla="*/ 0 w 1380"/>
                  <a:gd name="T23" fmla="*/ 1828 h 1828"/>
                  <a:gd name="T24" fmla="*/ 0 w 1380"/>
                  <a:gd name="T25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0" h="1828">
                    <a:moveTo>
                      <a:pt x="854" y="0"/>
                    </a:moveTo>
                    <a:lnTo>
                      <a:pt x="856" y="0"/>
                    </a:lnTo>
                    <a:lnTo>
                      <a:pt x="1380" y="525"/>
                    </a:lnTo>
                    <a:lnTo>
                      <a:pt x="1380" y="525"/>
                    </a:lnTo>
                    <a:lnTo>
                      <a:pt x="854" y="525"/>
                    </a:lnTo>
                    <a:lnTo>
                      <a:pt x="854" y="0"/>
                    </a:lnTo>
                    <a:close/>
                    <a:moveTo>
                      <a:pt x="0" y="0"/>
                    </a:moveTo>
                    <a:lnTo>
                      <a:pt x="708" y="0"/>
                    </a:lnTo>
                    <a:lnTo>
                      <a:pt x="708" y="672"/>
                    </a:lnTo>
                    <a:lnTo>
                      <a:pt x="1380" y="672"/>
                    </a:lnTo>
                    <a:lnTo>
                      <a:pt x="1380" y="1828"/>
                    </a:lnTo>
                    <a:lnTo>
                      <a:pt x="0" y="1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1"/>
              <p:cNvSpPr>
                <a:spLocks noEditPoints="1"/>
              </p:cNvSpPr>
              <p:nvPr/>
            </p:nvSpPr>
            <p:spPr bwMode="auto">
              <a:xfrm>
                <a:off x="9026344" y="1792814"/>
                <a:ext cx="225052" cy="294614"/>
              </a:xfrm>
              <a:custGeom>
                <a:avLst/>
                <a:gdLst>
                  <a:gd name="T0" fmla="*/ 0 w 828"/>
                  <a:gd name="T1" fmla="*/ 961 h 1080"/>
                  <a:gd name="T2" fmla="*/ 602 w 828"/>
                  <a:gd name="T3" fmla="*/ 961 h 1080"/>
                  <a:gd name="T4" fmla="*/ 602 w 828"/>
                  <a:gd name="T5" fmla="*/ 1080 h 1080"/>
                  <a:gd name="T6" fmla="*/ 0 w 828"/>
                  <a:gd name="T7" fmla="*/ 1080 h 1080"/>
                  <a:gd name="T8" fmla="*/ 0 w 828"/>
                  <a:gd name="T9" fmla="*/ 961 h 1080"/>
                  <a:gd name="T10" fmla="*/ 0 w 828"/>
                  <a:gd name="T11" fmla="*/ 641 h 1080"/>
                  <a:gd name="T12" fmla="*/ 828 w 828"/>
                  <a:gd name="T13" fmla="*/ 641 h 1080"/>
                  <a:gd name="T14" fmla="*/ 828 w 828"/>
                  <a:gd name="T15" fmla="*/ 759 h 1080"/>
                  <a:gd name="T16" fmla="*/ 0 w 828"/>
                  <a:gd name="T17" fmla="*/ 759 h 1080"/>
                  <a:gd name="T18" fmla="*/ 0 w 828"/>
                  <a:gd name="T19" fmla="*/ 641 h 1080"/>
                  <a:gd name="T20" fmla="*/ 0 w 828"/>
                  <a:gd name="T21" fmla="*/ 320 h 1080"/>
                  <a:gd name="T22" fmla="*/ 828 w 828"/>
                  <a:gd name="T23" fmla="*/ 320 h 1080"/>
                  <a:gd name="T24" fmla="*/ 828 w 828"/>
                  <a:gd name="T25" fmla="*/ 439 h 1080"/>
                  <a:gd name="T26" fmla="*/ 0 w 828"/>
                  <a:gd name="T27" fmla="*/ 439 h 1080"/>
                  <a:gd name="T28" fmla="*/ 0 w 828"/>
                  <a:gd name="T29" fmla="*/ 320 h 1080"/>
                  <a:gd name="T30" fmla="*/ 0 w 828"/>
                  <a:gd name="T31" fmla="*/ 0 h 1080"/>
                  <a:gd name="T32" fmla="*/ 302 w 828"/>
                  <a:gd name="T33" fmla="*/ 0 h 1080"/>
                  <a:gd name="T34" fmla="*/ 302 w 828"/>
                  <a:gd name="T35" fmla="*/ 120 h 1080"/>
                  <a:gd name="T36" fmla="*/ 0 w 828"/>
                  <a:gd name="T37" fmla="*/ 120 h 1080"/>
                  <a:gd name="T38" fmla="*/ 0 w 828"/>
                  <a:gd name="T39" fmla="*/ 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8" h="1080">
                    <a:moveTo>
                      <a:pt x="0" y="961"/>
                    </a:moveTo>
                    <a:lnTo>
                      <a:pt x="602" y="961"/>
                    </a:lnTo>
                    <a:lnTo>
                      <a:pt x="602" y="1080"/>
                    </a:lnTo>
                    <a:lnTo>
                      <a:pt x="0" y="1080"/>
                    </a:lnTo>
                    <a:lnTo>
                      <a:pt x="0" y="961"/>
                    </a:lnTo>
                    <a:close/>
                    <a:moveTo>
                      <a:pt x="0" y="641"/>
                    </a:moveTo>
                    <a:lnTo>
                      <a:pt x="828" y="641"/>
                    </a:lnTo>
                    <a:lnTo>
                      <a:pt x="828" y="759"/>
                    </a:lnTo>
                    <a:lnTo>
                      <a:pt x="0" y="759"/>
                    </a:lnTo>
                    <a:lnTo>
                      <a:pt x="0" y="641"/>
                    </a:lnTo>
                    <a:close/>
                    <a:moveTo>
                      <a:pt x="0" y="320"/>
                    </a:moveTo>
                    <a:lnTo>
                      <a:pt x="828" y="320"/>
                    </a:lnTo>
                    <a:lnTo>
                      <a:pt x="828" y="439"/>
                    </a:lnTo>
                    <a:lnTo>
                      <a:pt x="0" y="439"/>
                    </a:lnTo>
                    <a:lnTo>
                      <a:pt x="0" y="320"/>
                    </a:lnTo>
                    <a:close/>
                    <a:moveTo>
                      <a:pt x="0" y="0"/>
                    </a:moveTo>
                    <a:lnTo>
                      <a:pt x="302" y="0"/>
                    </a:lnTo>
                    <a:lnTo>
                      <a:pt x="302" y="120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9074029" y="2499321"/>
              <a:ext cx="365760" cy="467361"/>
              <a:chOff x="14448309" y="1589038"/>
              <a:chExt cx="514350" cy="657225"/>
            </a:xfrm>
          </p:grpSpPr>
          <p:sp useBgFill="1">
            <p:nvSpPr>
              <p:cNvPr id="122" name="Freeform 126"/>
              <p:cNvSpPr>
                <a:spLocks/>
              </p:cNvSpPr>
              <p:nvPr/>
            </p:nvSpPr>
            <p:spPr bwMode="auto">
              <a:xfrm>
                <a:off x="14448309" y="1589038"/>
                <a:ext cx="514350" cy="657225"/>
              </a:xfrm>
              <a:custGeom>
                <a:avLst/>
                <a:gdLst>
                  <a:gd name="T0" fmla="*/ 158 w 1620"/>
                  <a:gd name="T1" fmla="*/ 0 h 2068"/>
                  <a:gd name="T2" fmla="*/ 220 w 1620"/>
                  <a:gd name="T3" fmla="*/ 0 h 2068"/>
                  <a:gd name="T4" fmla="*/ 303 w 1620"/>
                  <a:gd name="T5" fmla="*/ 0 h 2068"/>
                  <a:gd name="T6" fmla="*/ 456 w 1620"/>
                  <a:gd name="T7" fmla="*/ 0 h 2068"/>
                  <a:gd name="T8" fmla="*/ 927 w 1620"/>
                  <a:gd name="T9" fmla="*/ 0 h 2068"/>
                  <a:gd name="T10" fmla="*/ 967 w 1620"/>
                  <a:gd name="T11" fmla="*/ 0 h 2068"/>
                  <a:gd name="T12" fmla="*/ 999 w 1620"/>
                  <a:gd name="T13" fmla="*/ 3 h 2068"/>
                  <a:gd name="T14" fmla="*/ 1042 w 1620"/>
                  <a:gd name="T15" fmla="*/ 21 h 2068"/>
                  <a:gd name="T16" fmla="*/ 1585 w 1620"/>
                  <a:gd name="T17" fmla="*/ 560 h 2068"/>
                  <a:gd name="T18" fmla="*/ 1610 w 1620"/>
                  <a:gd name="T19" fmla="*/ 599 h 2068"/>
                  <a:gd name="T20" fmla="*/ 1620 w 1620"/>
                  <a:gd name="T21" fmla="*/ 645 h 2068"/>
                  <a:gd name="T22" fmla="*/ 1620 w 1620"/>
                  <a:gd name="T23" fmla="*/ 666 h 2068"/>
                  <a:gd name="T24" fmla="*/ 1620 w 1620"/>
                  <a:gd name="T25" fmla="*/ 721 h 2068"/>
                  <a:gd name="T26" fmla="*/ 1620 w 1620"/>
                  <a:gd name="T27" fmla="*/ 847 h 2068"/>
                  <a:gd name="T28" fmla="*/ 1620 w 1620"/>
                  <a:gd name="T29" fmla="*/ 955 h 2068"/>
                  <a:gd name="T30" fmla="*/ 1620 w 1620"/>
                  <a:gd name="T31" fmla="*/ 1076 h 2068"/>
                  <a:gd name="T32" fmla="*/ 1620 w 1620"/>
                  <a:gd name="T33" fmla="*/ 1207 h 2068"/>
                  <a:gd name="T34" fmla="*/ 1620 w 1620"/>
                  <a:gd name="T35" fmla="*/ 1535 h 2068"/>
                  <a:gd name="T36" fmla="*/ 1620 w 1620"/>
                  <a:gd name="T37" fmla="*/ 1807 h 2068"/>
                  <a:gd name="T38" fmla="*/ 1620 w 1620"/>
                  <a:gd name="T39" fmla="*/ 1882 h 2068"/>
                  <a:gd name="T40" fmla="*/ 1620 w 1620"/>
                  <a:gd name="T41" fmla="*/ 1931 h 2068"/>
                  <a:gd name="T42" fmla="*/ 1620 w 1620"/>
                  <a:gd name="T43" fmla="*/ 1948 h 2068"/>
                  <a:gd name="T44" fmla="*/ 1608 w 1620"/>
                  <a:gd name="T45" fmla="*/ 2000 h 2068"/>
                  <a:gd name="T46" fmla="*/ 1575 w 1620"/>
                  <a:gd name="T47" fmla="*/ 2041 h 2068"/>
                  <a:gd name="T48" fmla="*/ 1527 w 1620"/>
                  <a:gd name="T49" fmla="*/ 2064 h 2068"/>
                  <a:gd name="T50" fmla="*/ 120 w 1620"/>
                  <a:gd name="T51" fmla="*/ 2068 h 2068"/>
                  <a:gd name="T52" fmla="*/ 68 w 1620"/>
                  <a:gd name="T53" fmla="*/ 2056 h 2068"/>
                  <a:gd name="T54" fmla="*/ 27 w 1620"/>
                  <a:gd name="T55" fmla="*/ 2023 h 2068"/>
                  <a:gd name="T56" fmla="*/ 4 w 1620"/>
                  <a:gd name="T57" fmla="*/ 1976 h 2068"/>
                  <a:gd name="T58" fmla="*/ 0 w 1620"/>
                  <a:gd name="T59" fmla="*/ 120 h 2068"/>
                  <a:gd name="T60" fmla="*/ 12 w 1620"/>
                  <a:gd name="T61" fmla="*/ 68 h 2068"/>
                  <a:gd name="T62" fmla="*/ 45 w 1620"/>
                  <a:gd name="T63" fmla="*/ 27 h 2068"/>
                  <a:gd name="T64" fmla="*/ 93 w 1620"/>
                  <a:gd name="T65" fmla="*/ 4 h 2068"/>
                  <a:gd name="T66" fmla="*/ 124 w 1620"/>
                  <a:gd name="T67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0" h="2068">
                    <a:moveTo>
                      <a:pt x="138" y="0"/>
                    </a:moveTo>
                    <a:lnTo>
                      <a:pt x="158" y="0"/>
                    </a:lnTo>
                    <a:lnTo>
                      <a:pt x="186" y="0"/>
                    </a:lnTo>
                    <a:lnTo>
                      <a:pt x="220" y="0"/>
                    </a:lnTo>
                    <a:lnTo>
                      <a:pt x="260" y="0"/>
                    </a:lnTo>
                    <a:lnTo>
                      <a:pt x="303" y="0"/>
                    </a:lnTo>
                    <a:lnTo>
                      <a:pt x="352" y="0"/>
                    </a:lnTo>
                    <a:lnTo>
                      <a:pt x="456" y="0"/>
                    </a:lnTo>
                    <a:lnTo>
                      <a:pt x="510" y="0"/>
                    </a:lnTo>
                    <a:lnTo>
                      <a:pt x="927" y="0"/>
                    </a:lnTo>
                    <a:lnTo>
                      <a:pt x="950" y="0"/>
                    </a:lnTo>
                    <a:lnTo>
                      <a:pt x="967" y="0"/>
                    </a:lnTo>
                    <a:lnTo>
                      <a:pt x="974" y="0"/>
                    </a:lnTo>
                    <a:lnTo>
                      <a:pt x="999" y="3"/>
                    </a:lnTo>
                    <a:lnTo>
                      <a:pt x="1022" y="10"/>
                    </a:lnTo>
                    <a:lnTo>
                      <a:pt x="1042" y="21"/>
                    </a:lnTo>
                    <a:lnTo>
                      <a:pt x="1060" y="35"/>
                    </a:lnTo>
                    <a:lnTo>
                      <a:pt x="1585" y="560"/>
                    </a:lnTo>
                    <a:lnTo>
                      <a:pt x="1600" y="578"/>
                    </a:lnTo>
                    <a:lnTo>
                      <a:pt x="1610" y="599"/>
                    </a:lnTo>
                    <a:lnTo>
                      <a:pt x="1618" y="620"/>
                    </a:lnTo>
                    <a:lnTo>
                      <a:pt x="1620" y="645"/>
                    </a:lnTo>
                    <a:lnTo>
                      <a:pt x="1620" y="652"/>
                    </a:lnTo>
                    <a:lnTo>
                      <a:pt x="1620" y="666"/>
                    </a:lnTo>
                    <a:lnTo>
                      <a:pt x="1620" y="691"/>
                    </a:lnTo>
                    <a:lnTo>
                      <a:pt x="1620" y="721"/>
                    </a:lnTo>
                    <a:lnTo>
                      <a:pt x="1620" y="757"/>
                    </a:lnTo>
                    <a:lnTo>
                      <a:pt x="1620" y="847"/>
                    </a:lnTo>
                    <a:lnTo>
                      <a:pt x="1620" y="899"/>
                    </a:lnTo>
                    <a:lnTo>
                      <a:pt x="1620" y="955"/>
                    </a:lnTo>
                    <a:lnTo>
                      <a:pt x="1620" y="1015"/>
                    </a:lnTo>
                    <a:lnTo>
                      <a:pt x="1620" y="1076"/>
                    </a:lnTo>
                    <a:lnTo>
                      <a:pt x="1620" y="1140"/>
                    </a:lnTo>
                    <a:lnTo>
                      <a:pt x="1620" y="1207"/>
                    </a:lnTo>
                    <a:lnTo>
                      <a:pt x="1620" y="1472"/>
                    </a:lnTo>
                    <a:lnTo>
                      <a:pt x="1620" y="1535"/>
                    </a:lnTo>
                    <a:lnTo>
                      <a:pt x="1620" y="1596"/>
                    </a:lnTo>
                    <a:lnTo>
                      <a:pt x="1620" y="1807"/>
                    </a:lnTo>
                    <a:lnTo>
                      <a:pt x="1620" y="1847"/>
                    </a:lnTo>
                    <a:lnTo>
                      <a:pt x="1620" y="1882"/>
                    </a:lnTo>
                    <a:lnTo>
                      <a:pt x="1620" y="1909"/>
                    </a:lnTo>
                    <a:lnTo>
                      <a:pt x="1620" y="1931"/>
                    </a:lnTo>
                    <a:lnTo>
                      <a:pt x="1620" y="1943"/>
                    </a:lnTo>
                    <a:lnTo>
                      <a:pt x="1620" y="1948"/>
                    </a:lnTo>
                    <a:lnTo>
                      <a:pt x="1616" y="1976"/>
                    </a:lnTo>
                    <a:lnTo>
                      <a:pt x="1608" y="2000"/>
                    </a:lnTo>
                    <a:lnTo>
                      <a:pt x="1593" y="2023"/>
                    </a:lnTo>
                    <a:lnTo>
                      <a:pt x="1575" y="2041"/>
                    </a:lnTo>
                    <a:lnTo>
                      <a:pt x="1552" y="2056"/>
                    </a:lnTo>
                    <a:lnTo>
                      <a:pt x="1527" y="2064"/>
                    </a:lnTo>
                    <a:lnTo>
                      <a:pt x="1500" y="2068"/>
                    </a:lnTo>
                    <a:lnTo>
                      <a:pt x="120" y="2068"/>
                    </a:lnTo>
                    <a:lnTo>
                      <a:pt x="93" y="2064"/>
                    </a:lnTo>
                    <a:lnTo>
                      <a:pt x="68" y="2056"/>
                    </a:lnTo>
                    <a:lnTo>
                      <a:pt x="45" y="2041"/>
                    </a:lnTo>
                    <a:lnTo>
                      <a:pt x="27" y="2023"/>
                    </a:lnTo>
                    <a:lnTo>
                      <a:pt x="12" y="2000"/>
                    </a:lnTo>
                    <a:lnTo>
                      <a:pt x="4" y="1976"/>
                    </a:lnTo>
                    <a:lnTo>
                      <a:pt x="0" y="1948"/>
                    </a:lnTo>
                    <a:lnTo>
                      <a:pt x="0" y="120"/>
                    </a:lnTo>
                    <a:lnTo>
                      <a:pt x="4" y="92"/>
                    </a:lnTo>
                    <a:lnTo>
                      <a:pt x="12" y="68"/>
                    </a:lnTo>
                    <a:lnTo>
                      <a:pt x="27" y="45"/>
                    </a:lnTo>
                    <a:lnTo>
                      <a:pt x="45" y="27"/>
                    </a:lnTo>
                    <a:lnTo>
                      <a:pt x="68" y="12"/>
                    </a:lnTo>
                    <a:lnTo>
                      <a:pt x="93" y="4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38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7"/>
              <p:cNvSpPr>
                <a:spLocks noEditPoints="1"/>
              </p:cNvSpPr>
              <p:nvPr/>
            </p:nvSpPr>
            <p:spPr bwMode="auto">
              <a:xfrm>
                <a:off x="14486409" y="1627138"/>
                <a:ext cx="438150" cy="581025"/>
              </a:xfrm>
              <a:custGeom>
                <a:avLst/>
                <a:gdLst>
                  <a:gd name="T0" fmla="*/ 854 w 1380"/>
                  <a:gd name="T1" fmla="*/ 0 h 1828"/>
                  <a:gd name="T2" fmla="*/ 856 w 1380"/>
                  <a:gd name="T3" fmla="*/ 0 h 1828"/>
                  <a:gd name="T4" fmla="*/ 1380 w 1380"/>
                  <a:gd name="T5" fmla="*/ 525 h 1828"/>
                  <a:gd name="T6" fmla="*/ 1380 w 1380"/>
                  <a:gd name="T7" fmla="*/ 525 h 1828"/>
                  <a:gd name="T8" fmla="*/ 854 w 1380"/>
                  <a:gd name="T9" fmla="*/ 525 h 1828"/>
                  <a:gd name="T10" fmla="*/ 854 w 1380"/>
                  <a:gd name="T11" fmla="*/ 0 h 1828"/>
                  <a:gd name="T12" fmla="*/ 0 w 1380"/>
                  <a:gd name="T13" fmla="*/ 0 h 1828"/>
                  <a:gd name="T14" fmla="*/ 708 w 1380"/>
                  <a:gd name="T15" fmla="*/ 0 h 1828"/>
                  <a:gd name="T16" fmla="*/ 708 w 1380"/>
                  <a:gd name="T17" fmla="*/ 672 h 1828"/>
                  <a:gd name="T18" fmla="*/ 1380 w 1380"/>
                  <a:gd name="T19" fmla="*/ 672 h 1828"/>
                  <a:gd name="T20" fmla="*/ 1380 w 1380"/>
                  <a:gd name="T21" fmla="*/ 1828 h 1828"/>
                  <a:gd name="T22" fmla="*/ 0 w 1380"/>
                  <a:gd name="T23" fmla="*/ 1828 h 1828"/>
                  <a:gd name="T24" fmla="*/ 0 w 1380"/>
                  <a:gd name="T25" fmla="*/ 0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0" h="1828">
                    <a:moveTo>
                      <a:pt x="854" y="0"/>
                    </a:moveTo>
                    <a:lnTo>
                      <a:pt x="856" y="0"/>
                    </a:lnTo>
                    <a:lnTo>
                      <a:pt x="1380" y="525"/>
                    </a:lnTo>
                    <a:lnTo>
                      <a:pt x="1380" y="525"/>
                    </a:lnTo>
                    <a:lnTo>
                      <a:pt x="854" y="525"/>
                    </a:lnTo>
                    <a:lnTo>
                      <a:pt x="854" y="0"/>
                    </a:lnTo>
                    <a:close/>
                    <a:moveTo>
                      <a:pt x="0" y="0"/>
                    </a:moveTo>
                    <a:lnTo>
                      <a:pt x="708" y="0"/>
                    </a:lnTo>
                    <a:lnTo>
                      <a:pt x="708" y="672"/>
                    </a:lnTo>
                    <a:lnTo>
                      <a:pt x="1380" y="672"/>
                    </a:lnTo>
                    <a:lnTo>
                      <a:pt x="1380" y="1828"/>
                    </a:lnTo>
                    <a:lnTo>
                      <a:pt x="0" y="1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8"/>
              <p:cNvSpPr>
                <a:spLocks noChangeArrowheads="1"/>
              </p:cNvSpPr>
              <p:nvPr/>
            </p:nvSpPr>
            <p:spPr bwMode="auto">
              <a:xfrm>
                <a:off x="14537209" y="1997026"/>
                <a:ext cx="79375" cy="153988"/>
              </a:xfrm>
              <a:prstGeom prst="rect">
                <a:avLst/>
              </a:prstGeom>
              <a:solidFill>
                <a:srgbClr val="D0750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9"/>
              <p:cNvSpPr>
                <a:spLocks noChangeArrowheads="1"/>
              </p:cNvSpPr>
              <p:nvPr/>
            </p:nvSpPr>
            <p:spPr bwMode="auto">
              <a:xfrm>
                <a:off x="14662621" y="1887488"/>
                <a:ext cx="79375" cy="263525"/>
              </a:xfrm>
              <a:prstGeom prst="rect">
                <a:avLst/>
              </a:prstGeom>
              <a:solidFill>
                <a:srgbClr val="FABE3C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30"/>
              <p:cNvSpPr>
                <a:spLocks noChangeArrowheads="1"/>
              </p:cNvSpPr>
              <p:nvPr/>
            </p:nvSpPr>
            <p:spPr bwMode="auto">
              <a:xfrm>
                <a:off x="14791209" y="1958926"/>
                <a:ext cx="77788" cy="192088"/>
              </a:xfrm>
              <a:prstGeom prst="rect">
                <a:avLst/>
              </a:prstGeom>
              <a:solidFill>
                <a:srgbClr val="AAD04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963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019710" y="5144165"/>
            <a:ext cx="8532178" cy="1384225"/>
          </a:xfrm>
          <a:prstGeom prst="rect">
            <a:avLst/>
          </a:prstGeom>
        </p:spPr>
        <p:txBody>
          <a:bodyPr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Stop by our booth in the exhibit hall!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Sean Grant – sgrant@esri.com</a:t>
            </a:r>
          </a:p>
        </p:txBody>
      </p:sp>
    </p:spTree>
    <p:extLst>
      <p:ext uri="{BB962C8B-B14F-4D97-AF65-F5344CB8AC3E}">
        <p14:creationId xmlns:p14="http://schemas.microsoft.com/office/powerpoint/2010/main" val="3096760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i_Visual_Template">
  <a:themeElements>
    <a:clrScheme name="Esri Branding Colors 2013_blue hyperlink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007AC2"/>
      </a:hlink>
      <a:folHlink>
        <a:srgbClr val="004575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Esri_Visual_Template.potx</Template>
  <TotalTime>0</TotalTime>
  <Words>361</Words>
  <Application>Microsoft Office PowerPoint</Application>
  <PresentationFormat>Custom</PresentationFormat>
  <Paragraphs>63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Esri_Visual_Template</vt:lpstr>
      <vt:lpstr>ArcGIS for Aviation</vt:lpstr>
      <vt:lpstr>ArcGIS Platform</vt:lpstr>
      <vt:lpstr>Web GIS Integrates Organizations and People</vt:lpstr>
      <vt:lpstr>ArcGIS for Aviation</vt:lpstr>
      <vt:lpstr>Aviation Standards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2013-03-05T23:26:53Z</dcterms:created>
  <dcterms:modified xsi:type="dcterms:W3CDTF">2014-08-26T18:44:55Z</dcterms:modified>
</cp:coreProperties>
</file>