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66" r:id="rId11"/>
    <p:sldId id="270" r:id="rId12"/>
    <p:sldId id="271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  <p:sldId id="283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Lido/Flight NOTAM Processing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Tabelle1!$A$8</c:f>
              <c:strCache>
                <c:ptCount val="1"/>
                <c:pt idx="0">
                  <c:v>Received NOTAM</c:v>
                </c:pt>
              </c:strCache>
            </c:strRef>
          </c:tx>
          <c:marker>
            <c:symbol val="none"/>
          </c:marker>
          <c:cat>
            <c:numRef>
              <c:f>Tabelle1!$B$7:$BU$7</c:f>
              <c:numCache>
                <c:formatCode>mmm\-yy</c:formatCode>
                <c:ptCount val="72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</c:numCache>
            </c:numRef>
          </c:cat>
          <c:val>
            <c:numRef>
              <c:f>Tabelle1!$B$8:$BU$8</c:f>
              <c:numCache>
                <c:formatCode>General</c:formatCode>
                <c:ptCount val="72"/>
                <c:pt idx="0">
                  <c:v>50667</c:v>
                </c:pt>
                <c:pt idx="1">
                  <c:v>69546</c:v>
                </c:pt>
                <c:pt idx="2">
                  <c:v>62959</c:v>
                </c:pt>
                <c:pt idx="3">
                  <c:v>53121</c:v>
                </c:pt>
                <c:pt idx="4">
                  <c:v>51182</c:v>
                </c:pt>
                <c:pt idx="5">
                  <c:v>52168</c:v>
                </c:pt>
                <c:pt idx="6">
                  <c:v>56629</c:v>
                </c:pt>
                <c:pt idx="7">
                  <c:v>38353</c:v>
                </c:pt>
                <c:pt idx="8">
                  <c:v>61154</c:v>
                </c:pt>
                <c:pt idx="9">
                  <c:v>66318</c:v>
                </c:pt>
                <c:pt idx="10">
                  <c:v>72955</c:v>
                </c:pt>
                <c:pt idx="11">
                  <c:v>88960</c:v>
                </c:pt>
                <c:pt idx="12">
                  <c:v>95696</c:v>
                </c:pt>
                <c:pt idx="13">
                  <c:v>85729</c:v>
                </c:pt>
                <c:pt idx="14">
                  <c:v>82672</c:v>
                </c:pt>
                <c:pt idx="15">
                  <c:v>65163</c:v>
                </c:pt>
                <c:pt idx="16">
                  <c:v>62306</c:v>
                </c:pt>
                <c:pt idx="17">
                  <c:v>65386</c:v>
                </c:pt>
                <c:pt idx="18">
                  <c:v>65397</c:v>
                </c:pt>
                <c:pt idx="19">
                  <c:v>63775</c:v>
                </c:pt>
                <c:pt idx="20">
                  <c:v>64798</c:v>
                </c:pt>
                <c:pt idx="21">
                  <c:v>74043</c:v>
                </c:pt>
                <c:pt idx="22">
                  <c:v>78414</c:v>
                </c:pt>
                <c:pt idx="23">
                  <c:v>110594</c:v>
                </c:pt>
                <c:pt idx="24">
                  <c:v>95392</c:v>
                </c:pt>
                <c:pt idx="25">
                  <c:v>96328</c:v>
                </c:pt>
                <c:pt idx="26">
                  <c:v>86302</c:v>
                </c:pt>
                <c:pt idx="27">
                  <c:v>74829</c:v>
                </c:pt>
                <c:pt idx="28">
                  <c:v>72933</c:v>
                </c:pt>
                <c:pt idx="29">
                  <c:v>76943</c:v>
                </c:pt>
                <c:pt idx="30">
                  <c:v>73522</c:v>
                </c:pt>
                <c:pt idx="31">
                  <c:v>72665</c:v>
                </c:pt>
                <c:pt idx="32">
                  <c:v>74129</c:v>
                </c:pt>
                <c:pt idx="33">
                  <c:v>77077</c:v>
                </c:pt>
                <c:pt idx="34">
                  <c:v>87738</c:v>
                </c:pt>
                <c:pt idx="35">
                  <c:v>118053</c:v>
                </c:pt>
                <c:pt idx="36">
                  <c:v>115693</c:v>
                </c:pt>
                <c:pt idx="37">
                  <c:v>101018</c:v>
                </c:pt>
                <c:pt idx="38">
                  <c:v>95777</c:v>
                </c:pt>
                <c:pt idx="39">
                  <c:v>81619</c:v>
                </c:pt>
                <c:pt idx="40">
                  <c:v>78818</c:v>
                </c:pt>
                <c:pt idx="41">
                  <c:v>79248</c:v>
                </c:pt>
                <c:pt idx="42">
                  <c:v>74961</c:v>
                </c:pt>
                <c:pt idx="43">
                  <c:v>79924</c:v>
                </c:pt>
                <c:pt idx="44">
                  <c:v>77010</c:v>
                </c:pt>
                <c:pt idx="45">
                  <c:v>77449</c:v>
                </c:pt>
                <c:pt idx="46">
                  <c:v>86887</c:v>
                </c:pt>
                <c:pt idx="47">
                  <c:v>90699</c:v>
                </c:pt>
                <c:pt idx="48">
                  <c:v>106450</c:v>
                </c:pt>
                <c:pt idx="49">
                  <c:v>102536</c:v>
                </c:pt>
                <c:pt idx="50">
                  <c:v>94428</c:v>
                </c:pt>
                <c:pt idx="51">
                  <c:v>82360</c:v>
                </c:pt>
                <c:pt idx="52">
                  <c:v>81550</c:v>
                </c:pt>
                <c:pt idx="53">
                  <c:v>81196</c:v>
                </c:pt>
                <c:pt idx="54">
                  <c:v>81716</c:v>
                </c:pt>
                <c:pt idx="55">
                  <c:v>84243</c:v>
                </c:pt>
                <c:pt idx="56">
                  <c:v>79273</c:v>
                </c:pt>
                <c:pt idx="57">
                  <c:v>91562</c:v>
                </c:pt>
                <c:pt idx="58">
                  <c:v>91732</c:v>
                </c:pt>
                <c:pt idx="59">
                  <c:v>107135</c:v>
                </c:pt>
                <c:pt idx="60">
                  <c:v>116118</c:v>
                </c:pt>
                <c:pt idx="61">
                  <c:v>108135</c:v>
                </c:pt>
                <c:pt idx="62">
                  <c:v>105806</c:v>
                </c:pt>
                <c:pt idx="63">
                  <c:v>86544</c:v>
                </c:pt>
                <c:pt idx="64">
                  <c:v>83371</c:v>
                </c:pt>
                <c:pt idx="65">
                  <c:v>82007</c:v>
                </c:pt>
                <c:pt idx="66">
                  <c:v>84950</c:v>
                </c:pt>
                <c:pt idx="67">
                  <c:v>82436</c:v>
                </c:pt>
                <c:pt idx="68">
                  <c:v>80544</c:v>
                </c:pt>
                <c:pt idx="69">
                  <c:v>91387</c:v>
                </c:pt>
                <c:pt idx="70">
                  <c:v>94241</c:v>
                </c:pt>
                <c:pt idx="71">
                  <c:v>126755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Tabelle1!$A$9</c:f>
              <c:strCache>
                <c:ptCount val="1"/>
                <c:pt idx="0">
                  <c:v>Affected Objects</c:v>
                </c:pt>
              </c:strCache>
            </c:strRef>
          </c:tx>
          <c:marker>
            <c:symbol val="none"/>
          </c:marker>
          <c:cat>
            <c:numRef>
              <c:f>Tabelle1!$B$7:$BU$7</c:f>
              <c:numCache>
                <c:formatCode>mmm\-yy</c:formatCode>
                <c:ptCount val="72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</c:numCache>
            </c:numRef>
          </c:cat>
          <c:val>
            <c:numRef>
              <c:f>Tabelle1!$B$9:$BU$9</c:f>
              <c:numCache>
                <c:formatCode>General</c:formatCode>
                <c:ptCount val="72"/>
                <c:pt idx="0">
                  <c:v>58238</c:v>
                </c:pt>
                <c:pt idx="1">
                  <c:v>82789</c:v>
                </c:pt>
                <c:pt idx="2">
                  <c:v>76917</c:v>
                </c:pt>
                <c:pt idx="3">
                  <c:v>75071</c:v>
                </c:pt>
                <c:pt idx="4">
                  <c:v>76976</c:v>
                </c:pt>
                <c:pt idx="5">
                  <c:v>76088</c:v>
                </c:pt>
                <c:pt idx="6">
                  <c:v>82049</c:v>
                </c:pt>
                <c:pt idx="7">
                  <c:v>42353</c:v>
                </c:pt>
                <c:pt idx="8">
                  <c:v>83460</c:v>
                </c:pt>
                <c:pt idx="9">
                  <c:v>77000</c:v>
                </c:pt>
                <c:pt idx="10">
                  <c:v>88000</c:v>
                </c:pt>
                <c:pt idx="11">
                  <c:v>95382</c:v>
                </c:pt>
                <c:pt idx="12">
                  <c:v>102464</c:v>
                </c:pt>
                <c:pt idx="13">
                  <c:v>97558</c:v>
                </c:pt>
                <c:pt idx="14">
                  <c:v>96514</c:v>
                </c:pt>
                <c:pt idx="15">
                  <c:v>80283</c:v>
                </c:pt>
                <c:pt idx="16">
                  <c:v>79832</c:v>
                </c:pt>
                <c:pt idx="17">
                  <c:v>85272</c:v>
                </c:pt>
                <c:pt idx="18">
                  <c:v>81302</c:v>
                </c:pt>
                <c:pt idx="19">
                  <c:v>77899</c:v>
                </c:pt>
                <c:pt idx="20">
                  <c:v>80821</c:v>
                </c:pt>
                <c:pt idx="21">
                  <c:v>88861</c:v>
                </c:pt>
                <c:pt idx="22">
                  <c:v>81190</c:v>
                </c:pt>
                <c:pt idx="23">
                  <c:v>113402</c:v>
                </c:pt>
                <c:pt idx="24">
                  <c:v>136214</c:v>
                </c:pt>
                <c:pt idx="25">
                  <c:v>121758</c:v>
                </c:pt>
                <c:pt idx="26">
                  <c:v>106910</c:v>
                </c:pt>
                <c:pt idx="27">
                  <c:v>91731</c:v>
                </c:pt>
                <c:pt idx="28">
                  <c:v>89138</c:v>
                </c:pt>
                <c:pt idx="29">
                  <c:v>92122</c:v>
                </c:pt>
                <c:pt idx="30">
                  <c:v>93545</c:v>
                </c:pt>
                <c:pt idx="31">
                  <c:v>87505</c:v>
                </c:pt>
                <c:pt idx="32">
                  <c:v>90869</c:v>
                </c:pt>
                <c:pt idx="33">
                  <c:v>94628</c:v>
                </c:pt>
                <c:pt idx="34">
                  <c:v>109319</c:v>
                </c:pt>
                <c:pt idx="35">
                  <c:v>141814</c:v>
                </c:pt>
                <c:pt idx="36">
                  <c:v>134517</c:v>
                </c:pt>
                <c:pt idx="37">
                  <c:v>124460</c:v>
                </c:pt>
                <c:pt idx="38">
                  <c:v>110361</c:v>
                </c:pt>
                <c:pt idx="39">
                  <c:v>99801</c:v>
                </c:pt>
                <c:pt idx="40">
                  <c:v>94356</c:v>
                </c:pt>
                <c:pt idx="41">
                  <c:v>93963</c:v>
                </c:pt>
                <c:pt idx="42">
                  <c:v>88153</c:v>
                </c:pt>
                <c:pt idx="43">
                  <c:v>92830</c:v>
                </c:pt>
                <c:pt idx="44">
                  <c:v>90419</c:v>
                </c:pt>
                <c:pt idx="45">
                  <c:v>92688</c:v>
                </c:pt>
                <c:pt idx="46">
                  <c:v>104819</c:v>
                </c:pt>
                <c:pt idx="47">
                  <c:v>120817</c:v>
                </c:pt>
                <c:pt idx="48">
                  <c:v>128951</c:v>
                </c:pt>
                <c:pt idx="49">
                  <c:v>129066</c:v>
                </c:pt>
                <c:pt idx="50">
                  <c:v>123800</c:v>
                </c:pt>
                <c:pt idx="51">
                  <c:v>102565</c:v>
                </c:pt>
                <c:pt idx="52">
                  <c:v>99731</c:v>
                </c:pt>
                <c:pt idx="53">
                  <c:v>96178</c:v>
                </c:pt>
                <c:pt idx="54">
                  <c:v>95129</c:v>
                </c:pt>
                <c:pt idx="55">
                  <c:v>99524</c:v>
                </c:pt>
                <c:pt idx="56">
                  <c:v>94404</c:v>
                </c:pt>
                <c:pt idx="57">
                  <c:v>110030</c:v>
                </c:pt>
                <c:pt idx="58">
                  <c:v>117134</c:v>
                </c:pt>
                <c:pt idx="59">
                  <c:v>138067</c:v>
                </c:pt>
                <c:pt idx="60">
                  <c:v>138786</c:v>
                </c:pt>
                <c:pt idx="61">
                  <c:v>135330</c:v>
                </c:pt>
                <c:pt idx="62">
                  <c:v>136662</c:v>
                </c:pt>
                <c:pt idx="63">
                  <c:v>111264</c:v>
                </c:pt>
                <c:pt idx="64">
                  <c:v>105521</c:v>
                </c:pt>
                <c:pt idx="65">
                  <c:v>101421</c:v>
                </c:pt>
                <c:pt idx="66">
                  <c:v>104840</c:v>
                </c:pt>
                <c:pt idx="67">
                  <c:v>102676</c:v>
                </c:pt>
                <c:pt idx="68">
                  <c:v>101553</c:v>
                </c:pt>
                <c:pt idx="69">
                  <c:v>115329</c:v>
                </c:pt>
                <c:pt idx="70">
                  <c:v>124129</c:v>
                </c:pt>
                <c:pt idx="71">
                  <c:v>158983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27360"/>
        <c:axId val="40528896"/>
      </c:lineChart>
      <c:dateAx>
        <c:axId val="40527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40528896"/>
        <c:crosses val="autoZero"/>
        <c:auto val="1"/>
        <c:lblOffset val="100"/>
        <c:baseTimeUnit val="months"/>
        <c:majorUnit val="1"/>
        <c:majorTimeUnit val="years"/>
      </c:dateAx>
      <c:valAx>
        <c:axId val="40528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0527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50800" dist="635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B1F08-D234-4FCB-A473-87A61759D81A}" type="doc">
      <dgm:prSet loTypeId="urn:microsoft.com/office/officeart/2005/8/layout/cycle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C719BE1-8D76-4C7A-BACA-AC714F6E32C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Flight Planning</a:t>
          </a:r>
          <a:endParaRPr lang="en-US" sz="1200" b="1" noProof="0" dirty="0"/>
        </a:p>
      </dgm:t>
    </dgm:pt>
    <dgm:pt modelId="{E0081B1B-7BF8-4019-B677-063D79EC67B2}" type="parTrans" cxnId="{901FAF06-C03E-44E6-BFAC-6F8FFA6C6FEB}">
      <dgm:prSet/>
      <dgm:spPr/>
      <dgm:t>
        <a:bodyPr/>
        <a:lstStyle/>
        <a:p>
          <a:endParaRPr lang="en-US" sz="1200" b="1" noProof="0" dirty="0"/>
        </a:p>
      </dgm:t>
    </dgm:pt>
    <dgm:pt modelId="{962E99CD-25DB-42D0-AD75-9B8228E9C9A4}" type="sibTrans" cxnId="{901FAF06-C03E-44E6-BFAC-6F8FFA6C6FEB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05077BF3-39E2-4F42-B9D9-951FFBE4FA2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Charting</a:t>
          </a:r>
          <a:endParaRPr lang="en-US" sz="1200" b="1" noProof="0" dirty="0"/>
        </a:p>
      </dgm:t>
    </dgm:pt>
    <dgm:pt modelId="{2CB06AA9-2B58-4101-B6F7-96600BFE4F5C}" type="parTrans" cxnId="{C7E63834-DA46-4AA0-A329-4887108EB7D5}">
      <dgm:prSet/>
      <dgm:spPr/>
      <dgm:t>
        <a:bodyPr/>
        <a:lstStyle/>
        <a:p>
          <a:endParaRPr lang="en-US" sz="1200" b="1" noProof="0" dirty="0"/>
        </a:p>
      </dgm:t>
    </dgm:pt>
    <dgm:pt modelId="{32862201-2712-474A-AC19-88CC99F858E5}" type="sibTrans" cxnId="{C7E63834-DA46-4AA0-A329-4887108EB7D5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0243A407-C6E2-4DAF-860F-801D506DA85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Network Planning</a:t>
          </a:r>
          <a:endParaRPr lang="en-US" sz="1200" b="1" noProof="0" dirty="0"/>
        </a:p>
      </dgm:t>
    </dgm:pt>
    <dgm:pt modelId="{F3D14754-3A73-4FE5-8290-939C0F9E2D28}" type="parTrans" cxnId="{396C9697-B828-4604-827A-0FC9AD082C45}">
      <dgm:prSet/>
      <dgm:spPr/>
      <dgm:t>
        <a:bodyPr/>
        <a:lstStyle/>
        <a:p>
          <a:endParaRPr lang="en-US" sz="1200" b="1" noProof="0" dirty="0"/>
        </a:p>
      </dgm:t>
    </dgm:pt>
    <dgm:pt modelId="{CED6673F-13AF-401B-81E1-400BF1260F62}" type="sibTrans" cxnId="{396C9697-B828-4604-827A-0FC9AD082C45}">
      <dgm:prSet/>
      <dgm:spPr>
        <a:solidFill>
          <a:schemeClr val="accent1"/>
        </a:solidFill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70CA8BCC-5D15-4815-A3A2-2961537853B8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FMS</a:t>
          </a:r>
          <a:endParaRPr lang="en-US" sz="1200" b="1" noProof="0" dirty="0"/>
        </a:p>
      </dgm:t>
    </dgm:pt>
    <dgm:pt modelId="{381F4464-B01C-424B-8840-1539710EC51E}" type="parTrans" cxnId="{D64A3A48-582F-4ADC-A515-E4A02AE5DDCD}">
      <dgm:prSet/>
      <dgm:spPr/>
      <dgm:t>
        <a:bodyPr/>
        <a:lstStyle/>
        <a:p>
          <a:endParaRPr lang="en-US" sz="1200" b="1" noProof="0" dirty="0"/>
        </a:p>
      </dgm:t>
    </dgm:pt>
    <dgm:pt modelId="{EB6AF254-F055-41B3-B421-AC33FDE949EB}" type="sibTrans" cxnId="{D64A3A48-582F-4ADC-A515-E4A02AE5DDCD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CAAD51B5-9022-440A-A48E-34F0321B164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Aircraft </a:t>
          </a:r>
          <a:r>
            <a:rPr lang="en-US" sz="1200" b="1" noProof="0" dirty="0" err="1" smtClean="0"/>
            <a:t>Perf</a:t>
          </a:r>
          <a:endParaRPr lang="en-US" sz="1200" b="1" noProof="0" dirty="0"/>
        </a:p>
      </dgm:t>
    </dgm:pt>
    <dgm:pt modelId="{CE697046-D346-4C3B-B47D-F086673B57D5}" type="parTrans" cxnId="{B258456D-BF75-4F78-83D5-BD0EF85654DF}">
      <dgm:prSet/>
      <dgm:spPr/>
      <dgm:t>
        <a:bodyPr/>
        <a:lstStyle/>
        <a:p>
          <a:endParaRPr lang="en-US" sz="1200" b="1" noProof="0" dirty="0"/>
        </a:p>
      </dgm:t>
    </dgm:pt>
    <dgm:pt modelId="{7CEDF25D-8C2D-45D1-ADF7-6B77DB266180}" type="sibTrans" cxnId="{B258456D-BF75-4F78-83D5-BD0EF85654DF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4CA9DE97-CE24-4008-A2D2-5A192B037AE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Load Control</a:t>
          </a:r>
          <a:endParaRPr lang="en-US" sz="1200" b="1" noProof="0" dirty="0"/>
        </a:p>
      </dgm:t>
    </dgm:pt>
    <dgm:pt modelId="{447FE214-E44A-40E9-B507-71288854A8DA}" type="parTrans" cxnId="{21E328A1-3FA2-43B6-B4E8-C59644ED2344}">
      <dgm:prSet/>
      <dgm:spPr/>
      <dgm:t>
        <a:bodyPr/>
        <a:lstStyle/>
        <a:p>
          <a:endParaRPr lang="en-US" sz="1200" b="1" noProof="0" dirty="0"/>
        </a:p>
      </dgm:t>
    </dgm:pt>
    <dgm:pt modelId="{869E8F50-199E-4D23-B299-1F4D8957412D}" type="sibTrans" cxnId="{21E328A1-3FA2-43B6-B4E8-C59644ED2344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4DFBD157-08C0-4C65-B860-C5739552A6E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OPS Control</a:t>
          </a:r>
          <a:endParaRPr lang="en-US" sz="1200" b="1" noProof="0" dirty="0"/>
        </a:p>
      </dgm:t>
    </dgm:pt>
    <dgm:pt modelId="{126B68B0-ACAB-46E4-A3E8-1552FA49FA00}" type="parTrans" cxnId="{3BC02EBC-A67E-4968-B85D-FDF17690D6B9}">
      <dgm:prSet/>
      <dgm:spPr/>
      <dgm:t>
        <a:bodyPr/>
        <a:lstStyle/>
        <a:p>
          <a:endParaRPr lang="en-US" sz="1200" b="1" noProof="0" dirty="0"/>
        </a:p>
      </dgm:t>
    </dgm:pt>
    <dgm:pt modelId="{AE2A2314-6A21-448E-BEA4-F11CD9CF41AA}" type="sibTrans" cxnId="{3BC02EBC-A67E-4968-B85D-FDF17690D6B9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4F16BF81-C297-4687-89CF-CFC0FBB3C78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Crew Planning</a:t>
          </a:r>
          <a:endParaRPr lang="en-US" sz="1200" b="1" noProof="0" dirty="0"/>
        </a:p>
      </dgm:t>
    </dgm:pt>
    <dgm:pt modelId="{7869B939-0905-481D-BA12-F03D015B00A0}" type="parTrans" cxnId="{96A5CE10-5BEC-4970-B1D8-0857DE0062D8}">
      <dgm:prSet/>
      <dgm:spPr/>
      <dgm:t>
        <a:bodyPr/>
        <a:lstStyle/>
        <a:p>
          <a:endParaRPr lang="en-US" sz="1200" b="1" noProof="0" dirty="0"/>
        </a:p>
      </dgm:t>
    </dgm:pt>
    <dgm:pt modelId="{D13B6B62-3496-4BB2-89AC-79A3E50BA123}" type="sibTrans" cxnId="{96A5CE10-5BEC-4970-B1D8-0857DE0062D8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DA209A71-6F67-446E-8D19-5584193F070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Check-In</a:t>
          </a:r>
          <a:endParaRPr lang="en-US" sz="1200" b="1" noProof="0" dirty="0"/>
        </a:p>
      </dgm:t>
    </dgm:pt>
    <dgm:pt modelId="{226BC13B-F3E6-4957-8B02-2A464105A7FF}" type="parTrans" cxnId="{01B4D2AB-1519-41EC-A6D8-C2FE206ABD9C}">
      <dgm:prSet/>
      <dgm:spPr/>
      <dgm:t>
        <a:bodyPr/>
        <a:lstStyle/>
        <a:p>
          <a:endParaRPr lang="en-US" sz="1200" b="1" noProof="0" dirty="0"/>
        </a:p>
      </dgm:t>
    </dgm:pt>
    <dgm:pt modelId="{8BBC93A3-B3B8-475C-BAFB-E1B3E159C8BC}" type="sibTrans" cxnId="{01B4D2AB-1519-41EC-A6D8-C2FE206ABD9C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F695C4D4-EE21-431E-918D-70BE3790CB0E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noProof="0" dirty="0" smtClean="0"/>
            <a:t>Sales Ticketing</a:t>
          </a:r>
          <a:endParaRPr lang="en-US" sz="1200" b="1" noProof="0" dirty="0"/>
        </a:p>
      </dgm:t>
    </dgm:pt>
    <dgm:pt modelId="{8CEB83C7-2B94-468D-95CE-C54E29DD88EF}" type="parTrans" cxnId="{CEE28ED3-6111-48A2-8F3D-B48907F7BCDE}">
      <dgm:prSet/>
      <dgm:spPr/>
      <dgm:t>
        <a:bodyPr/>
        <a:lstStyle/>
        <a:p>
          <a:endParaRPr lang="en-US" sz="1200" b="1" noProof="0" dirty="0"/>
        </a:p>
      </dgm:t>
    </dgm:pt>
    <dgm:pt modelId="{C3D7B482-DCD4-4284-A85F-4737A567720A}" type="sibTrans" cxnId="{CEE28ED3-6111-48A2-8F3D-B48907F7BCDE}">
      <dgm:prSet/>
      <dgm:spPr>
        <a:ln>
          <a:solidFill>
            <a:schemeClr val="accent4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1" noProof="0" dirty="0"/>
        </a:p>
      </dgm:t>
    </dgm:pt>
    <dgm:pt modelId="{07DDD396-7AEB-4E0B-89A2-6F7BDFEE4B9A}" type="pres">
      <dgm:prSet presAssocID="{BEBB1F08-D234-4FCB-A473-87A61759D8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B70043-74FA-467C-8B74-7B5C55FC64D7}" type="pres">
      <dgm:prSet presAssocID="{4C719BE1-8D76-4C7A-BACA-AC714F6E32C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C7D87A-29A1-4FD7-9CA5-463553EC5442}" type="pres">
      <dgm:prSet presAssocID="{4C719BE1-8D76-4C7A-BACA-AC714F6E32C3}" presName="spNode" presStyleCnt="0"/>
      <dgm:spPr/>
    </dgm:pt>
    <dgm:pt modelId="{EA41CC39-B564-4B1D-B57A-47FEF9BF8A33}" type="pres">
      <dgm:prSet presAssocID="{962E99CD-25DB-42D0-AD75-9B8228E9C9A4}" presName="sibTrans" presStyleLbl="sibTrans1D1" presStyleIdx="0" presStyleCnt="10"/>
      <dgm:spPr/>
      <dgm:t>
        <a:bodyPr/>
        <a:lstStyle/>
        <a:p>
          <a:endParaRPr lang="de-DE"/>
        </a:p>
      </dgm:t>
    </dgm:pt>
    <dgm:pt modelId="{7FB282A6-E312-4ACE-A6C2-8C63734038F5}" type="pres">
      <dgm:prSet presAssocID="{CAAD51B5-9022-440A-A48E-34F0321B164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5594F7-6D74-4878-8222-FCFDBF5CE1C6}" type="pres">
      <dgm:prSet presAssocID="{CAAD51B5-9022-440A-A48E-34F0321B164B}" presName="spNode" presStyleCnt="0"/>
      <dgm:spPr/>
    </dgm:pt>
    <dgm:pt modelId="{31279371-BE07-4924-8CC2-1745096AEC5D}" type="pres">
      <dgm:prSet presAssocID="{7CEDF25D-8C2D-45D1-ADF7-6B77DB266180}" presName="sibTrans" presStyleLbl="sibTrans1D1" presStyleIdx="1" presStyleCnt="10"/>
      <dgm:spPr/>
      <dgm:t>
        <a:bodyPr/>
        <a:lstStyle/>
        <a:p>
          <a:endParaRPr lang="de-DE"/>
        </a:p>
      </dgm:t>
    </dgm:pt>
    <dgm:pt modelId="{34050353-E1AF-4D92-AC14-01D6F2C33E92}" type="pres">
      <dgm:prSet presAssocID="{70CA8BCC-5D15-4815-A3A2-2961537853B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236D57-5BF8-4EE7-AAFE-99C1E60B84AD}" type="pres">
      <dgm:prSet presAssocID="{70CA8BCC-5D15-4815-A3A2-2961537853B8}" presName="spNode" presStyleCnt="0"/>
      <dgm:spPr/>
    </dgm:pt>
    <dgm:pt modelId="{7EE8AD3D-370D-44A8-A506-B7BA95ECB80D}" type="pres">
      <dgm:prSet presAssocID="{EB6AF254-F055-41B3-B421-AC33FDE949EB}" presName="sibTrans" presStyleLbl="sibTrans1D1" presStyleIdx="2" presStyleCnt="10"/>
      <dgm:spPr/>
      <dgm:t>
        <a:bodyPr/>
        <a:lstStyle/>
        <a:p>
          <a:endParaRPr lang="de-DE"/>
        </a:p>
      </dgm:t>
    </dgm:pt>
    <dgm:pt modelId="{1A915138-1E51-49D5-8737-A4EF0820E3DF}" type="pres">
      <dgm:prSet presAssocID="{05077BF3-39E2-4F42-B9D9-951FFBE4FA2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69E1BD-A310-40EF-9CAB-513FE7451935}" type="pres">
      <dgm:prSet presAssocID="{05077BF3-39E2-4F42-B9D9-951FFBE4FA2C}" presName="spNode" presStyleCnt="0"/>
      <dgm:spPr/>
    </dgm:pt>
    <dgm:pt modelId="{09E9FEDA-0472-4FDA-B0B6-4180AFE97CA4}" type="pres">
      <dgm:prSet presAssocID="{32862201-2712-474A-AC19-88CC99F858E5}" presName="sibTrans" presStyleLbl="sibTrans1D1" presStyleIdx="3" presStyleCnt="10"/>
      <dgm:spPr/>
      <dgm:t>
        <a:bodyPr/>
        <a:lstStyle/>
        <a:p>
          <a:endParaRPr lang="de-DE"/>
        </a:p>
      </dgm:t>
    </dgm:pt>
    <dgm:pt modelId="{EF948ED0-E764-4098-9EA4-2B2812830566}" type="pres">
      <dgm:prSet presAssocID="{4CA9DE97-CE24-4008-A2D2-5A192B037AE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A43FC1-285C-4E71-9EE9-66E1253AA7A0}" type="pres">
      <dgm:prSet presAssocID="{4CA9DE97-CE24-4008-A2D2-5A192B037AE3}" presName="spNode" presStyleCnt="0"/>
      <dgm:spPr/>
    </dgm:pt>
    <dgm:pt modelId="{9C3EA3C6-6882-424C-9BAF-AA44BC4863CC}" type="pres">
      <dgm:prSet presAssocID="{869E8F50-199E-4D23-B299-1F4D8957412D}" presName="sibTrans" presStyleLbl="sibTrans1D1" presStyleIdx="4" presStyleCnt="10"/>
      <dgm:spPr/>
      <dgm:t>
        <a:bodyPr/>
        <a:lstStyle/>
        <a:p>
          <a:endParaRPr lang="de-DE"/>
        </a:p>
      </dgm:t>
    </dgm:pt>
    <dgm:pt modelId="{F618FB3E-565F-407B-BE31-D1EB70CEBEAC}" type="pres">
      <dgm:prSet presAssocID="{DA209A71-6F67-446E-8D19-5584193F070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BA4137-00B9-4E9D-A4F9-41C1671095DD}" type="pres">
      <dgm:prSet presAssocID="{DA209A71-6F67-446E-8D19-5584193F0706}" presName="spNode" presStyleCnt="0"/>
      <dgm:spPr/>
    </dgm:pt>
    <dgm:pt modelId="{83F9006E-9707-4705-9B38-3384A2AC4BB3}" type="pres">
      <dgm:prSet presAssocID="{8BBC93A3-B3B8-475C-BAFB-E1B3E159C8BC}" presName="sibTrans" presStyleLbl="sibTrans1D1" presStyleIdx="5" presStyleCnt="10"/>
      <dgm:spPr/>
      <dgm:t>
        <a:bodyPr/>
        <a:lstStyle/>
        <a:p>
          <a:endParaRPr lang="de-DE"/>
        </a:p>
      </dgm:t>
    </dgm:pt>
    <dgm:pt modelId="{4FAA9FD1-2BA1-49E6-AECB-80B8438C2DAD}" type="pres">
      <dgm:prSet presAssocID="{4DFBD157-08C0-4C65-B860-C5739552A6E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69022B-7869-48C7-A33A-63DD1B12042F}" type="pres">
      <dgm:prSet presAssocID="{4DFBD157-08C0-4C65-B860-C5739552A6EE}" presName="spNode" presStyleCnt="0"/>
      <dgm:spPr/>
    </dgm:pt>
    <dgm:pt modelId="{F72FEDFF-D8BE-4C72-92AF-79B9E5C9C4C5}" type="pres">
      <dgm:prSet presAssocID="{AE2A2314-6A21-448E-BEA4-F11CD9CF41AA}" presName="sibTrans" presStyleLbl="sibTrans1D1" presStyleIdx="6" presStyleCnt="10"/>
      <dgm:spPr/>
      <dgm:t>
        <a:bodyPr/>
        <a:lstStyle/>
        <a:p>
          <a:endParaRPr lang="de-DE"/>
        </a:p>
      </dgm:t>
    </dgm:pt>
    <dgm:pt modelId="{165E441D-EDDE-4F88-A254-F4B63CC70418}" type="pres">
      <dgm:prSet presAssocID="{4F16BF81-C297-4687-89CF-CFC0FBB3C78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501993-FD2C-49AF-8F24-2709B9161DE5}" type="pres">
      <dgm:prSet presAssocID="{4F16BF81-C297-4687-89CF-CFC0FBB3C786}" presName="spNode" presStyleCnt="0"/>
      <dgm:spPr/>
    </dgm:pt>
    <dgm:pt modelId="{DC5A7C39-5B23-4EC5-A76A-F3E107CD3B0D}" type="pres">
      <dgm:prSet presAssocID="{D13B6B62-3496-4BB2-89AC-79A3E50BA123}" presName="sibTrans" presStyleLbl="sibTrans1D1" presStyleIdx="7" presStyleCnt="10"/>
      <dgm:spPr/>
      <dgm:t>
        <a:bodyPr/>
        <a:lstStyle/>
        <a:p>
          <a:endParaRPr lang="de-DE"/>
        </a:p>
      </dgm:t>
    </dgm:pt>
    <dgm:pt modelId="{702A1487-F09B-43D1-B16B-A4E35BC3798C}" type="pres">
      <dgm:prSet presAssocID="{0243A407-C6E2-4DAF-860F-801D506DA85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8C45C9-7A57-4958-A9EA-43216DD5C355}" type="pres">
      <dgm:prSet presAssocID="{0243A407-C6E2-4DAF-860F-801D506DA85B}" presName="spNode" presStyleCnt="0"/>
      <dgm:spPr/>
    </dgm:pt>
    <dgm:pt modelId="{AB815DA5-0107-4147-99F8-C752275389D9}" type="pres">
      <dgm:prSet presAssocID="{CED6673F-13AF-401B-81E1-400BF1260F62}" presName="sibTrans" presStyleLbl="sibTrans1D1" presStyleIdx="8" presStyleCnt="10"/>
      <dgm:spPr/>
      <dgm:t>
        <a:bodyPr/>
        <a:lstStyle/>
        <a:p>
          <a:endParaRPr lang="de-DE"/>
        </a:p>
      </dgm:t>
    </dgm:pt>
    <dgm:pt modelId="{731066E1-6396-45B4-85C5-C371AE26F627}" type="pres">
      <dgm:prSet presAssocID="{F695C4D4-EE21-431E-918D-70BE3790CB0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E97081-7738-4ECF-B2B2-1AB1A9FD7DA8}" type="pres">
      <dgm:prSet presAssocID="{F695C4D4-EE21-431E-918D-70BE3790CB0E}" presName="spNode" presStyleCnt="0"/>
      <dgm:spPr/>
    </dgm:pt>
    <dgm:pt modelId="{EA621A30-40E2-4EF7-B3A2-0FF23B76038C}" type="pres">
      <dgm:prSet presAssocID="{C3D7B482-DCD4-4284-A85F-4737A567720A}" presName="sibTrans" presStyleLbl="sibTrans1D1" presStyleIdx="9" presStyleCnt="10"/>
      <dgm:spPr/>
      <dgm:t>
        <a:bodyPr/>
        <a:lstStyle/>
        <a:p>
          <a:endParaRPr lang="de-DE"/>
        </a:p>
      </dgm:t>
    </dgm:pt>
  </dgm:ptLst>
  <dgm:cxnLst>
    <dgm:cxn modelId="{8EC0C351-613F-429D-8545-4700A71E46E6}" type="presOf" srcId="{DA209A71-6F67-446E-8D19-5584193F0706}" destId="{F618FB3E-565F-407B-BE31-D1EB70CEBEAC}" srcOrd="0" destOrd="0" presId="urn:microsoft.com/office/officeart/2005/8/layout/cycle6"/>
    <dgm:cxn modelId="{0D3BF91B-C0E3-4748-AB1B-CDEFEA8EDC0B}" type="presOf" srcId="{F695C4D4-EE21-431E-918D-70BE3790CB0E}" destId="{731066E1-6396-45B4-85C5-C371AE26F627}" srcOrd="0" destOrd="0" presId="urn:microsoft.com/office/officeart/2005/8/layout/cycle6"/>
    <dgm:cxn modelId="{901FAF06-C03E-44E6-BFAC-6F8FFA6C6FEB}" srcId="{BEBB1F08-D234-4FCB-A473-87A61759D81A}" destId="{4C719BE1-8D76-4C7A-BACA-AC714F6E32C3}" srcOrd="0" destOrd="0" parTransId="{E0081B1B-7BF8-4019-B677-063D79EC67B2}" sibTransId="{962E99CD-25DB-42D0-AD75-9B8228E9C9A4}"/>
    <dgm:cxn modelId="{761F836F-B650-45B9-BB0C-9E5F1B2A3702}" type="presOf" srcId="{70CA8BCC-5D15-4815-A3A2-2961537853B8}" destId="{34050353-E1AF-4D92-AC14-01D6F2C33E92}" srcOrd="0" destOrd="0" presId="urn:microsoft.com/office/officeart/2005/8/layout/cycle6"/>
    <dgm:cxn modelId="{B258456D-BF75-4F78-83D5-BD0EF85654DF}" srcId="{BEBB1F08-D234-4FCB-A473-87A61759D81A}" destId="{CAAD51B5-9022-440A-A48E-34F0321B164B}" srcOrd="1" destOrd="0" parTransId="{CE697046-D346-4C3B-B47D-F086673B57D5}" sibTransId="{7CEDF25D-8C2D-45D1-ADF7-6B77DB266180}"/>
    <dgm:cxn modelId="{C7E63834-DA46-4AA0-A329-4887108EB7D5}" srcId="{BEBB1F08-D234-4FCB-A473-87A61759D81A}" destId="{05077BF3-39E2-4F42-B9D9-951FFBE4FA2C}" srcOrd="3" destOrd="0" parTransId="{2CB06AA9-2B58-4101-B6F7-96600BFE4F5C}" sibTransId="{32862201-2712-474A-AC19-88CC99F858E5}"/>
    <dgm:cxn modelId="{21E328A1-3FA2-43B6-B4E8-C59644ED2344}" srcId="{BEBB1F08-D234-4FCB-A473-87A61759D81A}" destId="{4CA9DE97-CE24-4008-A2D2-5A192B037AE3}" srcOrd="4" destOrd="0" parTransId="{447FE214-E44A-40E9-B507-71288854A8DA}" sibTransId="{869E8F50-199E-4D23-B299-1F4D8957412D}"/>
    <dgm:cxn modelId="{C152B484-331A-4C08-90D8-BDADADC4FC6D}" type="presOf" srcId="{CED6673F-13AF-401B-81E1-400BF1260F62}" destId="{AB815DA5-0107-4147-99F8-C752275389D9}" srcOrd="0" destOrd="0" presId="urn:microsoft.com/office/officeart/2005/8/layout/cycle6"/>
    <dgm:cxn modelId="{885EE4D7-14AF-4F67-80EC-FC0506F193F8}" type="presOf" srcId="{D13B6B62-3496-4BB2-89AC-79A3E50BA123}" destId="{DC5A7C39-5B23-4EC5-A76A-F3E107CD3B0D}" srcOrd="0" destOrd="0" presId="urn:microsoft.com/office/officeart/2005/8/layout/cycle6"/>
    <dgm:cxn modelId="{34A06BD9-16CA-4F00-8713-76E4D49D4FFB}" type="presOf" srcId="{4F16BF81-C297-4687-89CF-CFC0FBB3C786}" destId="{165E441D-EDDE-4F88-A254-F4B63CC70418}" srcOrd="0" destOrd="0" presId="urn:microsoft.com/office/officeart/2005/8/layout/cycle6"/>
    <dgm:cxn modelId="{396C9697-B828-4604-827A-0FC9AD082C45}" srcId="{BEBB1F08-D234-4FCB-A473-87A61759D81A}" destId="{0243A407-C6E2-4DAF-860F-801D506DA85B}" srcOrd="8" destOrd="0" parTransId="{F3D14754-3A73-4FE5-8290-939C0F9E2D28}" sibTransId="{CED6673F-13AF-401B-81E1-400BF1260F62}"/>
    <dgm:cxn modelId="{CEE28ED3-6111-48A2-8F3D-B48907F7BCDE}" srcId="{BEBB1F08-D234-4FCB-A473-87A61759D81A}" destId="{F695C4D4-EE21-431E-918D-70BE3790CB0E}" srcOrd="9" destOrd="0" parTransId="{8CEB83C7-2B94-468D-95CE-C54E29DD88EF}" sibTransId="{C3D7B482-DCD4-4284-A85F-4737A567720A}"/>
    <dgm:cxn modelId="{30EFC1B1-A3E3-42FD-B411-3240D550E7CF}" type="presOf" srcId="{4C719BE1-8D76-4C7A-BACA-AC714F6E32C3}" destId="{57B70043-74FA-467C-8B74-7B5C55FC64D7}" srcOrd="0" destOrd="0" presId="urn:microsoft.com/office/officeart/2005/8/layout/cycle6"/>
    <dgm:cxn modelId="{FC9D423B-75B7-43BC-9785-01DC55919D35}" type="presOf" srcId="{EB6AF254-F055-41B3-B421-AC33FDE949EB}" destId="{7EE8AD3D-370D-44A8-A506-B7BA95ECB80D}" srcOrd="0" destOrd="0" presId="urn:microsoft.com/office/officeart/2005/8/layout/cycle6"/>
    <dgm:cxn modelId="{3BC02EBC-A67E-4968-B85D-FDF17690D6B9}" srcId="{BEBB1F08-D234-4FCB-A473-87A61759D81A}" destId="{4DFBD157-08C0-4C65-B860-C5739552A6EE}" srcOrd="6" destOrd="0" parTransId="{126B68B0-ACAB-46E4-A3E8-1552FA49FA00}" sibTransId="{AE2A2314-6A21-448E-BEA4-F11CD9CF41AA}"/>
    <dgm:cxn modelId="{32D9DB97-0BA5-4F27-9870-6F09DA6003AE}" type="presOf" srcId="{0243A407-C6E2-4DAF-860F-801D506DA85B}" destId="{702A1487-F09B-43D1-B16B-A4E35BC3798C}" srcOrd="0" destOrd="0" presId="urn:microsoft.com/office/officeart/2005/8/layout/cycle6"/>
    <dgm:cxn modelId="{D64A3A48-582F-4ADC-A515-E4A02AE5DDCD}" srcId="{BEBB1F08-D234-4FCB-A473-87A61759D81A}" destId="{70CA8BCC-5D15-4815-A3A2-2961537853B8}" srcOrd="2" destOrd="0" parTransId="{381F4464-B01C-424B-8840-1539710EC51E}" sibTransId="{EB6AF254-F055-41B3-B421-AC33FDE949EB}"/>
    <dgm:cxn modelId="{F46A9EB1-0ECC-4CA1-ADF2-DD673E547FD5}" type="presOf" srcId="{4CA9DE97-CE24-4008-A2D2-5A192B037AE3}" destId="{EF948ED0-E764-4098-9EA4-2B2812830566}" srcOrd="0" destOrd="0" presId="urn:microsoft.com/office/officeart/2005/8/layout/cycle6"/>
    <dgm:cxn modelId="{B781AD4D-813B-4996-8199-A4443BE61644}" type="presOf" srcId="{7CEDF25D-8C2D-45D1-ADF7-6B77DB266180}" destId="{31279371-BE07-4924-8CC2-1745096AEC5D}" srcOrd="0" destOrd="0" presId="urn:microsoft.com/office/officeart/2005/8/layout/cycle6"/>
    <dgm:cxn modelId="{F9D0C413-0234-4F47-A0E0-9AB7E9C2BEB4}" type="presOf" srcId="{CAAD51B5-9022-440A-A48E-34F0321B164B}" destId="{7FB282A6-E312-4ACE-A6C2-8C63734038F5}" srcOrd="0" destOrd="0" presId="urn:microsoft.com/office/officeart/2005/8/layout/cycle6"/>
    <dgm:cxn modelId="{908385AE-71AA-40F0-A293-886374ACC1C9}" type="presOf" srcId="{AE2A2314-6A21-448E-BEA4-F11CD9CF41AA}" destId="{F72FEDFF-D8BE-4C72-92AF-79B9E5C9C4C5}" srcOrd="0" destOrd="0" presId="urn:microsoft.com/office/officeart/2005/8/layout/cycle6"/>
    <dgm:cxn modelId="{A8EB506F-873A-47C6-83B0-8D56EF3CD50C}" type="presOf" srcId="{8BBC93A3-B3B8-475C-BAFB-E1B3E159C8BC}" destId="{83F9006E-9707-4705-9B38-3384A2AC4BB3}" srcOrd="0" destOrd="0" presId="urn:microsoft.com/office/officeart/2005/8/layout/cycle6"/>
    <dgm:cxn modelId="{4777D7FC-B844-466D-8B66-E9ADCDE7DF76}" type="presOf" srcId="{4DFBD157-08C0-4C65-B860-C5739552A6EE}" destId="{4FAA9FD1-2BA1-49E6-AECB-80B8438C2DAD}" srcOrd="0" destOrd="0" presId="urn:microsoft.com/office/officeart/2005/8/layout/cycle6"/>
    <dgm:cxn modelId="{E017A479-7FC2-4411-B969-EF2ACB4B7238}" type="presOf" srcId="{32862201-2712-474A-AC19-88CC99F858E5}" destId="{09E9FEDA-0472-4FDA-B0B6-4180AFE97CA4}" srcOrd="0" destOrd="0" presId="urn:microsoft.com/office/officeart/2005/8/layout/cycle6"/>
    <dgm:cxn modelId="{1B65627D-4B01-4339-AED4-5F2B4BF23ECA}" type="presOf" srcId="{05077BF3-39E2-4F42-B9D9-951FFBE4FA2C}" destId="{1A915138-1E51-49D5-8737-A4EF0820E3DF}" srcOrd="0" destOrd="0" presId="urn:microsoft.com/office/officeart/2005/8/layout/cycle6"/>
    <dgm:cxn modelId="{0967FF6B-5463-4F11-AF5A-F7E451E105A0}" type="presOf" srcId="{C3D7B482-DCD4-4284-A85F-4737A567720A}" destId="{EA621A30-40E2-4EF7-B3A2-0FF23B76038C}" srcOrd="0" destOrd="0" presId="urn:microsoft.com/office/officeart/2005/8/layout/cycle6"/>
    <dgm:cxn modelId="{B948AF76-6C85-4E70-B633-8C17990D1234}" type="presOf" srcId="{962E99CD-25DB-42D0-AD75-9B8228E9C9A4}" destId="{EA41CC39-B564-4B1D-B57A-47FEF9BF8A33}" srcOrd="0" destOrd="0" presId="urn:microsoft.com/office/officeart/2005/8/layout/cycle6"/>
    <dgm:cxn modelId="{96A5CE10-5BEC-4970-B1D8-0857DE0062D8}" srcId="{BEBB1F08-D234-4FCB-A473-87A61759D81A}" destId="{4F16BF81-C297-4687-89CF-CFC0FBB3C786}" srcOrd="7" destOrd="0" parTransId="{7869B939-0905-481D-BA12-F03D015B00A0}" sibTransId="{D13B6B62-3496-4BB2-89AC-79A3E50BA123}"/>
    <dgm:cxn modelId="{4F86A38B-5626-4948-A33F-AB34D8AA9690}" type="presOf" srcId="{BEBB1F08-D234-4FCB-A473-87A61759D81A}" destId="{07DDD396-7AEB-4E0B-89A2-6F7BDFEE4B9A}" srcOrd="0" destOrd="0" presId="urn:microsoft.com/office/officeart/2005/8/layout/cycle6"/>
    <dgm:cxn modelId="{01B4D2AB-1519-41EC-A6D8-C2FE206ABD9C}" srcId="{BEBB1F08-D234-4FCB-A473-87A61759D81A}" destId="{DA209A71-6F67-446E-8D19-5584193F0706}" srcOrd="5" destOrd="0" parTransId="{226BC13B-F3E6-4957-8B02-2A464105A7FF}" sibTransId="{8BBC93A3-B3B8-475C-BAFB-E1B3E159C8BC}"/>
    <dgm:cxn modelId="{C05B3C1B-4B5C-47E3-9A30-8397FBFACF38}" type="presOf" srcId="{869E8F50-199E-4D23-B299-1F4D8957412D}" destId="{9C3EA3C6-6882-424C-9BAF-AA44BC4863CC}" srcOrd="0" destOrd="0" presId="urn:microsoft.com/office/officeart/2005/8/layout/cycle6"/>
    <dgm:cxn modelId="{CA4C646A-3206-440D-88F2-442951FF77D8}" type="presParOf" srcId="{07DDD396-7AEB-4E0B-89A2-6F7BDFEE4B9A}" destId="{57B70043-74FA-467C-8B74-7B5C55FC64D7}" srcOrd="0" destOrd="0" presId="urn:microsoft.com/office/officeart/2005/8/layout/cycle6"/>
    <dgm:cxn modelId="{2997B60E-416F-49E2-B80E-45A98190B57A}" type="presParOf" srcId="{07DDD396-7AEB-4E0B-89A2-6F7BDFEE4B9A}" destId="{84C7D87A-29A1-4FD7-9CA5-463553EC5442}" srcOrd="1" destOrd="0" presId="urn:microsoft.com/office/officeart/2005/8/layout/cycle6"/>
    <dgm:cxn modelId="{2DD68507-A561-445F-9D1B-3445B73372FF}" type="presParOf" srcId="{07DDD396-7AEB-4E0B-89A2-6F7BDFEE4B9A}" destId="{EA41CC39-B564-4B1D-B57A-47FEF9BF8A33}" srcOrd="2" destOrd="0" presId="urn:microsoft.com/office/officeart/2005/8/layout/cycle6"/>
    <dgm:cxn modelId="{680DBC07-BDB2-4686-BFAA-63FF715407D3}" type="presParOf" srcId="{07DDD396-7AEB-4E0B-89A2-6F7BDFEE4B9A}" destId="{7FB282A6-E312-4ACE-A6C2-8C63734038F5}" srcOrd="3" destOrd="0" presId="urn:microsoft.com/office/officeart/2005/8/layout/cycle6"/>
    <dgm:cxn modelId="{861C76BC-224D-4914-AB8A-9D6C4614EFD8}" type="presParOf" srcId="{07DDD396-7AEB-4E0B-89A2-6F7BDFEE4B9A}" destId="{D75594F7-6D74-4878-8222-FCFDBF5CE1C6}" srcOrd="4" destOrd="0" presId="urn:microsoft.com/office/officeart/2005/8/layout/cycle6"/>
    <dgm:cxn modelId="{439CF75C-B938-41CC-A3AF-6675C6F9AA6B}" type="presParOf" srcId="{07DDD396-7AEB-4E0B-89A2-6F7BDFEE4B9A}" destId="{31279371-BE07-4924-8CC2-1745096AEC5D}" srcOrd="5" destOrd="0" presId="urn:microsoft.com/office/officeart/2005/8/layout/cycle6"/>
    <dgm:cxn modelId="{222797BE-7D03-4E3D-8F11-CA49B3180973}" type="presParOf" srcId="{07DDD396-7AEB-4E0B-89A2-6F7BDFEE4B9A}" destId="{34050353-E1AF-4D92-AC14-01D6F2C33E92}" srcOrd="6" destOrd="0" presId="urn:microsoft.com/office/officeart/2005/8/layout/cycle6"/>
    <dgm:cxn modelId="{5A4213E4-6E84-47F0-A105-A92F9AEF1473}" type="presParOf" srcId="{07DDD396-7AEB-4E0B-89A2-6F7BDFEE4B9A}" destId="{A0236D57-5BF8-4EE7-AAFE-99C1E60B84AD}" srcOrd="7" destOrd="0" presId="urn:microsoft.com/office/officeart/2005/8/layout/cycle6"/>
    <dgm:cxn modelId="{FB2A452A-8B9E-49A0-AEAB-70E0BCD4E1A6}" type="presParOf" srcId="{07DDD396-7AEB-4E0B-89A2-6F7BDFEE4B9A}" destId="{7EE8AD3D-370D-44A8-A506-B7BA95ECB80D}" srcOrd="8" destOrd="0" presId="urn:microsoft.com/office/officeart/2005/8/layout/cycle6"/>
    <dgm:cxn modelId="{A203478C-D1DB-487E-947F-A8D48E3A2E47}" type="presParOf" srcId="{07DDD396-7AEB-4E0B-89A2-6F7BDFEE4B9A}" destId="{1A915138-1E51-49D5-8737-A4EF0820E3DF}" srcOrd="9" destOrd="0" presId="urn:microsoft.com/office/officeart/2005/8/layout/cycle6"/>
    <dgm:cxn modelId="{202CED56-9B95-43CB-A454-805E15EEF2C6}" type="presParOf" srcId="{07DDD396-7AEB-4E0B-89A2-6F7BDFEE4B9A}" destId="{3869E1BD-A310-40EF-9CAB-513FE7451935}" srcOrd="10" destOrd="0" presId="urn:microsoft.com/office/officeart/2005/8/layout/cycle6"/>
    <dgm:cxn modelId="{E44730A8-C29E-4C4A-88A9-96EA3CA100E1}" type="presParOf" srcId="{07DDD396-7AEB-4E0B-89A2-6F7BDFEE4B9A}" destId="{09E9FEDA-0472-4FDA-B0B6-4180AFE97CA4}" srcOrd="11" destOrd="0" presId="urn:microsoft.com/office/officeart/2005/8/layout/cycle6"/>
    <dgm:cxn modelId="{D3B39283-BA08-4E31-8A1D-8882AEF22AB1}" type="presParOf" srcId="{07DDD396-7AEB-4E0B-89A2-6F7BDFEE4B9A}" destId="{EF948ED0-E764-4098-9EA4-2B2812830566}" srcOrd="12" destOrd="0" presId="urn:microsoft.com/office/officeart/2005/8/layout/cycle6"/>
    <dgm:cxn modelId="{C088F308-E967-4A3B-8A0F-E0C4A95D1403}" type="presParOf" srcId="{07DDD396-7AEB-4E0B-89A2-6F7BDFEE4B9A}" destId="{08A43FC1-285C-4E71-9EE9-66E1253AA7A0}" srcOrd="13" destOrd="0" presId="urn:microsoft.com/office/officeart/2005/8/layout/cycle6"/>
    <dgm:cxn modelId="{83474F11-96AB-4D41-B116-B21EF00E5CD1}" type="presParOf" srcId="{07DDD396-7AEB-4E0B-89A2-6F7BDFEE4B9A}" destId="{9C3EA3C6-6882-424C-9BAF-AA44BC4863CC}" srcOrd="14" destOrd="0" presId="urn:microsoft.com/office/officeart/2005/8/layout/cycle6"/>
    <dgm:cxn modelId="{842466A6-5C19-4ACB-929C-7EDCC6AC18C1}" type="presParOf" srcId="{07DDD396-7AEB-4E0B-89A2-6F7BDFEE4B9A}" destId="{F618FB3E-565F-407B-BE31-D1EB70CEBEAC}" srcOrd="15" destOrd="0" presId="urn:microsoft.com/office/officeart/2005/8/layout/cycle6"/>
    <dgm:cxn modelId="{64EF0819-444C-40BA-AD88-90015D84F4E8}" type="presParOf" srcId="{07DDD396-7AEB-4E0B-89A2-6F7BDFEE4B9A}" destId="{BEBA4137-00B9-4E9D-A4F9-41C1671095DD}" srcOrd="16" destOrd="0" presId="urn:microsoft.com/office/officeart/2005/8/layout/cycle6"/>
    <dgm:cxn modelId="{73DA917E-9015-4B6B-B975-0881441E3EAD}" type="presParOf" srcId="{07DDD396-7AEB-4E0B-89A2-6F7BDFEE4B9A}" destId="{83F9006E-9707-4705-9B38-3384A2AC4BB3}" srcOrd="17" destOrd="0" presId="urn:microsoft.com/office/officeart/2005/8/layout/cycle6"/>
    <dgm:cxn modelId="{84F36297-DD25-4A9D-A0FB-2B51EAAD1C0E}" type="presParOf" srcId="{07DDD396-7AEB-4E0B-89A2-6F7BDFEE4B9A}" destId="{4FAA9FD1-2BA1-49E6-AECB-80B8438C2DAD}" srcOrd="18" destOrd="0" presId="urn:microsoft.com/office/officeart/2005/8/layout/cycle6"/>
    <dgm:cxn modelId="{6F6F9351-2F27-4022-B133-B8DECAB2DB80}" type="presParOf" srcId="{07DDD396-7AEB-4E0B-89A2-6F7BDFEE4B9A}" destId="{5769022B-7869-48C7-A33A-63DD1B12042F}" srcOrd="19" destOrd="0" presId="urn:microsoft.com/office/officeart/2005/8/layout/cycle6"/>
    <dgm:cxn modelId="{41BF2C13-844C-4DBA-8E7A-5D89C276184F}" type="presParOf" srcId="{07DDD396-7AEB-4E0B-89A2-6F7BDFEE4B9A}" destId="{F72FEDFF-D8BE-4C72-92AF-79B9E5C9C4C5}" srcOrd="20" destOrd="0" presId="urn:microsoft.com/office/officeart/2005/8/layout/cycle6"/>
    <dgm:cxn modelId="{8CB208A4-FE6B-4B2A-A8C6-F8D9D739977A}" type="presParOf" srcId="{07DDD396-7AEB-4E0B-89A2-6F7BDFEE4B9A}" destId="{165E441D-EDDE-4F88-A254-F4B63CC70418}" srcOrd="21" destOrd="0" presId="urn:microsoft.com/office/officeart/2005/8/layout/cycle6"/>
    <dgm:cxn modelId="{83D87DAF-34A4-4E91-86AD-44BAA0F57E4A}" type="presParOf" srcId="{07DDD396-7AEB-4E0B-89A2-6F7BDFEE4B9A}" destId="{2E501993-FD2C-49AF-8F24-2709B9161DE5}" srcOrd="22" destOrd="0" presId="urn:microsoft.com/office/officeart/2005/8/layout/cycle6"/>
    <dgm:cxn modelId="{4137740B-2271-429C-8532-04A775BE188F}" type="presParOf" srcId="{07DDD396-7AEB-4E0B-89A2-6F7BDFEE4B9A}" destId="{DC5A7C39-5B23-4EC5-A76A-F3E107CD3B0D}" srcOrd="23" destOrd="0" presId="urn:microsoft.com/office/officeart/2005/8/layout/cycle6"/>
    <dgm:cxn modelId="{BF7E9DC4-6335-4604-9462-49B606B9BEE5}" type="presParOf" srcId="{07DDD396-7AEB-4E0B-89A2-6F7BDFEE4B9A}" destId="{702A1487-F09B-43D1-B16B-A4E35BC3798C}" srcOrd="24" destOrd="0" presId="urn:microsoft.com/office/officeart/2005/8/layout/cycle6"/>
    <dgm:cxn modelId="{FEB93B67-960E-4566-A6FF-3D6421BF5148}" type="presParOf" srcId="{07DDD396-7AEB-4E0B-89A2-6F7BDFEE4B9A}" destId="{C98C45C9-7A57-4958-A9EA-43216DD5C355}" srcOrd="25" destOrd="0" presId="urn:microsoft.com/office/officeart/2005/8/layout/cycle6"/>
    <dgm:cxn modelId="{407D5BD6-7145-448C-8050-C8DD51242B11}" type="presParOf" srcId="{07DDD396-7AEB-4E0B-89A2-6F7BDFEE4B9A}" destId="{AB815DA5-0107-4147-99F8-C752275389D9}" srcOrd="26" destOrd="0" presId="urn:microsoft.com/office/officeart/2005/8/layout/cycle6"/>
    <dgm:cxn modelId="{5259B1B6-0356-4491-8DAA-0C494A6FAA8F}" type="presParOf" srcId="{07DDD396-7AEB-4E0B-89A2-6F7BDFEE4B9A}" destId="{731066E1-6396-45B4-85C5-C371AE26F627}" srcOrd="27" destOrd="0" presId="urn:microsoft.com/office/officeart/2005/8/layout/cycle6"/>
    <dgm:cxn modelId="{08306D3B-F42E-401F-B78D-DD8C9C571F01}" type="presParOf" srcId="{07DDD396-7AEB-4E0B-89A2-6F7BDFEE4B9A}" destId="{79E97081-7738-4ECF-B2B2-1AB1A9FD7DA8}" srcOrd="28" destOrd="0" presId="urn:microsoft.com/office/officeart/2005/8/layout/cycle6"/>
    <dgm:cxn modelId="{77525029-E7C2-4862-9CBD-B809E0CED564}" type="presParOf" srcId="{07DDD396-7AEB-4E0B-89A2-6F7BDFEE4B9A}" destId="{EA621A30-40E2-4EF7-B3A2-0FF23B76038C}" srcOrd="29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E73F9-9FD0-42D1-967E-8934688B110E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C1154BBB-8725-4BAA-B9EC-4E74986BD1D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en-US" b="1" noProof="0" dirty="0" smtClean="0"/>
            <a:t>Strategic Planning</a:t>
          </a:r>
          <a:endParaRPr lang="en-US" b="1" noProof="0" dirty="0"/>
        </a:p>
      </dgm:t>
    </dgm:pt>
    <dgm:pt modelId="{A1CB427D-144A-4955-8044-0DFBB3777272}" type="parTrans" cxnId="{49F7FAC5-89F7-4038-8C48-827937FAAFCF}">
      <dgm:prSet/>
      <dgm:spPr/>
      <dgm:t>
        <a:bodyPr/>
        <a:lstStyle/>
        <a:p>
          <a:endParaRPr lang="en-US" b="1" noProof="0" dirty="0"/>
        </a:p>
      </dgm:t>
    </dgm:pt>
    <dgm:pt modelId="{8AB38842-91AB-4ADF-A1A0-10753D70F4A1}" type="sibTrans" cxnId="{49F7FAC5-89F7-4038-8C48-827937FAAFCF}">
      <dgm:prSet/>
      <dgm:spPr/>
      <dgm:t>
        <a:bodyPr/>
        <a:lstStyle/>
        <a:p>
          <a:endParaRPr lang="en-US" b="1" noProof="0" dirty="0"/>
        </a:p>
      </dgm:t>
    </dgm:pt>
    <dgm:pt modelId="{7D8FEE9D-3CD4-40C0-9921-8B5569A8C1C7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en-US" b="1" noProof="0" dirty="0" smtClean="0"/>
            <a:t>Operational Planning</a:t>
          </a:r>
          <a:endParaRPr lang="en-US" b="1" noProof="0" dirty="0"/>
        </a:p>
      </dgm:t>
    </dgm:pt>
    <dgm:pt modelId="{47ABBB20-87BC-4571-B8BF-FB060A029C1A}" type="parTrans" cxnId="{B5AB8B4F-1768-4AD0-BAF6-8DF137B92242}">
      <dgm:prSet/>
      <dgm:spPr/>
      <dgm:t>
        <a:bodyPr/>
        <a:lstStyle/>
        <a:p>
          <a:endParaRPr lang="en-US" b="1" noProof="0" dirty="0"/>
        </a:p>
      </dgm:t>
    </dgm:pt>
    <dgm:pt modelId="{E715E73C-3040-485C-90BC-9FFA7E7E848A}" type="sibTrans" cxnId="{B5AB8B4F-1768-4AD0-BAF6-8DF137B92242}">
      <dgm:prSet/>
      <dgm:spPr/>
      <dgm:t>
        <a:bodyPr/>
        <a:lstStyle/>
        <a:p>
          <a:endParaRPr lang="en-US" b="1" noProof="0" dirty="0"/>
        </a:p>
      </dgm:t>
    </dgm:pt>
    <dgm:pt modelId="{6811A8C9-AD56-42A4-97E2-1214535B8F93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en-US" b="1" noProof="0" dirty="0" smtClean="0"/>
            <a:t>Tactical Planning</a:t>
          </a:r>
          <a:endParaRPr lang="en-US" b="1" noProof="0" dirty="0"/>
        </a:p>
      </dgm:t>
    </dgm:pt>
    <dgm:pt modelId="{02B7C32B-2540-4C2E-8A78-0A935D1972DE}" type="parTrans" cxnId="{F9F34D0C-82DC-477B-B2DA-4DA2E70ECD82}">
      <dgm:prSet/>
      <dgm:spPr/>
      <dgm:t>
        <a:bodyPr/>
        <a:lstStyle/>
        <a:p>
          <a:endParaRPr lang="en-US" b="1" noProof="0" dirty="0"/>
        </a:p>
      </dgm:t>
    </dgm:pt>
    <dgm:pt modelId="{420358F0-C492-46E6-A8A1-CB0674596C86}" type="sibTrans" cxnId="{F9F34D0C-82DC-477B-B2DA-4DA2E70ECD82}">
      <dgm:prSet/>
      <dgm:spPr/>
      <dgm:t>
        <a:bodyPr/>
        <a:lstStyle/>
        <a:p>
          <a:endParaRPr lang="en-US" b="1" noProof="0" dirty="0"/>
        </a:p>
      </dgm:t>
    </dgm:pt>
    <dgm:pt modelId="{BE53EC37-39D0-46FD-8D64-F094E241DF2C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en-US" b="1" noProof="0" dirty="0" smtClean="0"/>
            <a:t>Inflight Support</a:t>
          </a:r>
          <a:endParaRPr lang="en-US" b="1" noProof="0" dirty="0"/>
        </a:p>
      </dgm:t>
    </dgm:pt>
    <dgm:pt modelId="{24353FA7-68E6-4949-82DB-C721B9282227}" type="parTrans" cxnId="{C17B8C1E-68C1-4D2A-8798-2E81A79F71DF}">
      <dgm:prSet/>
      <dgm:spPr/>
      <dgm:t>
        <a:bodyPr/>
        <a:lstStyle/>
        <a:p>
          <a:endParaRPr lang="en-US" b="1" noProof="0" dirty="0"/>
        </a:p>
      </dgm:t>
    </dgm:pt>
    <dgm:pt modelId="{660D36B2-58CE-4DF5-9140-787529F8985D}" type="sibTrans" cxnId="{C17B8C1E-68C1-4D2A-8798-2E81A79F71DF}">
      <dgm:prSet/>
      <dgm:spPr/>
      <dgm:t>
        <a:bodyPr/>
        <a:lstStyle/>
        <a:p>
          <a:endParaRPr lang="en-US" b="1" noProof="0" dirty="0"/>
        </a:p>
      </dgm:t>
    </dgm:pt>
    <dgm:pt modelId="{B667FD51-576B-49EF-B870-4BC7EF68067E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en-US" b="1" noProof="0" dirty="0" err="1" smtClean="0"/>
            <a:t>Postflight</a:t>
          </a:r>
          <a:r>
            <a:rPr lang="en-US" b="1" noProof="0" dirty="0" smtClean="0"/>
            <a:t> Analysis</a:t>
          </a:r>
          <a:endParaRPr lang="en-US" b="1" noProof="0" dirty="0"/>
        </a:p>
      </dgm:t>
    </dgm:pt>
    <dgm:pt modelId="{66816F27-4B83-44D2-8B6A-3E44550B9761}" type="parTrans" cxnId="{49F20178-036B-4762-AA7E-55FB0F1E232C}">
      <dgm:prSet/>
      <dgm:spPr/>
      <dgm:t>
        <a:bodyPr/>
        <a:lstStyle/>
        <a:p>
          <a:endParaRPr lang="en-US" b="1" noProof="0" dirty="0"/>
        </a:p>
      </dgm:t>
    </dgm:pt>
    <dgm:pt modelId="{C58C56BF-468D-4FF3-B05D-1D67A17ADE33}" type="sibTrans" cxnId="{49F20178-036B-4762-AA7E-55FB0F1E232C}">
      <dgm:prSet/>
      <dgm:spPr/>
      <dgm:t>
        <a:bodyPr/>
        <a:lstStyle/>
        <a:p>
          <a:endParaRPr lang="en-US" b="1" noProof="0" dirty="0"/>
        </a:p>
      </dgm:t>
    </dgm:pt>
    <dgm:pt modelId="{A91E040F-6805-41D7-A011-00881871A2DD}" type="pres">
      <dgm:prSet presAssocID="{CDFE73F9-9FD0-42D1-967E-8934688B110E}" presName="Name0" presStyleCnt="0">
        <dgm:presLayoutVars>
          <dgm:dir/>
          <dgm:animLvl val="lvl"/>
          <dgm:resizeHandles val="exact"/>
        </dgm:presLayoutVars>
      </dgm:prSet>
      <dgm:spPr/>
    </dgm:pt>
    <dgm:pt modelId="{B9FADB8F-390E-4581-A2EC-828EA9C60090}" type="pres">
      <dgm:prSet presAssocID="{C1154BBB-8725-4BAA-B9EC-4E74986BD1D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355EC6-6CBD-43F5-8B9A-EFB7B03835D4}" type="pres">
      <dgm:prSet presAssocID="{8AB38842-91AB-4ADF-A1A0-10753D70F4A1}" presName="parTxOnlySpace" presStyleCnt="0"/>
      <dgm:spPr/>
    </dgm:pt>
    <dgm:pt modelId="{76C75BF6-1D0F-41C1-848A-3ACFEA03D05D}" type="pres">
      <dgm:prSet presAssocID="{6811A8C9-AD56-42A4-97E2-1214535B8F9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99E759-3578-4FFC-BA3C-E2F379D295D3}" type="pres">
      <dgm:prSet presAssocID="{420358F0-C492-46E6-A8A1-CB0674596C86}" presName="parTxOnlySpace" presStyleCnt="0"/>
      <dgm:spPr/>
    </dgm:pt>
    <dgm:pt modelId="{CEB3AD19-4092-4BC4-BC7C-EDFA711190EE}" type="pres">
      <dgm:prSet presAssocID="{7D8FEE9D-3CD4-40C0-9921-8B5569A8C1C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598913-B659-4131-B232-C262F1F70154}" type="pres">
      <dgm:prSet presAssocID="{E715E73C-3040-485C-90BC-9FFA7E7E848A}" presName="parTxOnlySpace" presStyleCnt="0"/>
      <dgm:spPr/>
    </dgm:pt>
    <dgm:pt modelId="{9743BE59-69EC-4573-A173-5C71050F3236}" type="pres">
      <dgm:prSet presAssocID="{BE53EC37-39D0-46FD-8D64-F094E241DF2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F35C22-ADD3-4772-A730-B2ACAE137A4B}" type="pres">
      <dgm:prSet presAssocID="{660D36B2-58CE-4DF5-9140-787529F8985D}" presName="parTxOnlySpace" presStyleCnt="0"/>
      <dgm:spPr/>
    </dgm:pt>
    <dgm:pt modelId="{F5AFFA6E-9E32-4642-93AC-5A69600D4218}" type="pres">
      <dgm:prSet presAssocID="{B667FD51-576B-49EF-B870-4BC7EF68067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6CC2218-B324-4DE4-9DB0-6D7FA610977D}" type="presOf" srcId="{7D8FEE9D-3CD4-40C0-9921-8B5569A8C1C7}" destId="{CEB3AD19-4092-4BC4-BC7C-EDFA711190EE}" srcOrd="0" destOrd="0" presId="urn:microsoft.com/office/officeart/2005/8/layout/chevron1"/>
    <dgm:cxn modelId="{722372BB-BC05-4D8E-86C6-82AB77FC5F46}" type="presOf" srcId="{6811A8C9-AD56-42A4-97E2-1214535B8F93}" destId="{76C75BF6-1D0F-41C1-848A-3ACFEA03D05D}" srcOrd="0" destOrd="0" presId="urn:microsoft.com/office/officeart/2005/8/layout/chevron1"/>
    <dgm:cxn modelId="{FD91A61A-B78F-4B2A-ADAB-E7229D534D1B}" type="presOf" srcId="{C1154BBB-8725-4BAA-B9EC-4E74986BD1D4}" destId="{B9FADB8F-390E-4581-A2EC-828EA9C60090}" srcOrd="0" destOrd="0" presId="urn:microsoft.com/office/officeart/2005/8/layout/chevron1"/>
    <dgm:cxn modelId="{49F7FAC5-89F7-4038-8C48-827937FAAFCF}" srcId="{CDFE73F9-9FD0-42D1-967E-8934688B110E}" destId="{C1154BBB-8725-4BAA-B9EC-4E74986BD1D4}" srcOrd="0" destOrd="0" parTransId="{A1CB427D-144A-4955-8044-0DFBB3777272}" sibTransId="{8AB38842-91AB-4ADF-A1A0-10753D70F4A1}"/>
    <dgm:cxn modelId="{DFC3A134-3CEC-4F81-A073-AA226F95A00E}" type="presOf" srcId="{CDFE73F9-9FD0-42D1-967E-8934688B110E}" destId="{A91E040F-6805-41D7-A011-00881871A2DD}" srcOrd="0" destOrd="0" presId="urn:microsoft.com/office/officeart/2005/8/layout/chevron1"/>
    <dgm:cxn modelId="{D1CE16E3-1969-4F56-A8BF-F11A98B21071}" type="presOf" srcId="{BE53EC37-39D0-46FD-8D64-F094E241DF2C}" destId="{9743BE59-69EC-4573-A173-5C71050F3236}" srcOrd="0" destOrd="0" presId="urn:microsoft.com/office/officeart/2005/8/layout/chevron1"/>
    <dgm:cxn modelId="{B5AB8B4F-1768-4AD0-BAF6-8DF137B92242}" srcId="{CDFE73F9-9FD0-42D1-967E-8934688B110E}" destId="{7D8FEE9D-3CD4-40C0-9921-8B5569A8C1C7}" srcOrd="2" destOrd="0" parTransId="{47ABBB20-87BC-4571-B8BF-FB060A029C1A}" sibTransId="{E715E73C-3040-485C-90BC-9FFA7E7E848A}"/>
    <dgm:cxn modelId="{49F20178-036B-4762-AA7E-55FB0F1E232C}" srcId="{CDFE73F9-9FD0-42D1-967E-8934688B110E}" destId="{B667FD51-576B-49EF-B870-4BC7EF68067E}" srcOrd="4" destOrd="0" parTransId="{66816F27-4B83-44D2-8B6A-3E44550B9761}" sibTransId="{C58C56BF-468D-4FF3-B05D-1D67A17ADE33}"/>
    <dgm:cxn modelId="{C17B8C1E-68C1-4D2A-8798-2E81A79F71DF}" srcId="{CDFE73F9-9FD0-42D1-967E-8934688B110E}" destId="{BE53EC37-39D0-46FD-8D64-F094E241DF2C}" srcOrd="3" destOrd="0" parTransId="{24353FA7-68E6-4949-82DB-C721B9282227}" sibTransId="{660D36B2-58CE-4DF5-9140-787529F8985D}"/>
    <dgm:cxn modelId="{942C66FE-5C1C-406A-93DC-34D3427B4C78}" type="presOf" srcId="{B667FD51-576B-49EF-B870-4BC7EF68067E}" destId="{F5AFFA6E-9E32-4642-93AC-5A69600D4218}" srcOrd="0" destOrd="0" presId="urn:microsoft.com/office/officeart/2005/8/layout/chevron1"/>
    <dgm:cxn modelId="{F9F34D0C-82DC-477B-B2DA-4DA2E70ECD82}" srcId="{CDFE73F9-9FD0-42D1-967E-8934688B110E}" destId="{6811A8C9-AD56-42A4-97E2-1214535B8F93}" srcOrd="1" destOrd="0" parTransId="{02B7C32B-2540-4C2E-8A78-0A935D1972DE}" sibTransId="{420358F0-C492-46E6-A8A1-CB0674596C86}"/>
    <dgm:cxn modelId="{A7619C06-FA9A-49D9-B892-7F699EB8D2AA}" type="presParOf" srcId="{A91E040F-6805-41D7-A011-00881871A2DD}" destId="{B9FADB8F-390E-4581-A2EC-828EA9C60090}" srcOrd="0" destOrd="0" presId="urn:microsoft.com/office/officeart/2005/8/layout/chevron1"/>
    <dgm:cxn modelId="{DE33D960-6838-4E69-BBF0-2B3355862FAD}" type="presParOf" srcId="{A91E040F-6805-41D7-A011-00881871A2DD}" destId="{09355EC6-6CBD-43F5-8B9A-EFB7B03835D4}" srcOrd="1" destOrd="0" presId="urn:microsoft.com/office/officeart/2005/8/layout/chevron1"/>
    <dgm:cxn modelId="{7381802E-C5C0-4958-8242-E2A24B80AB94}" type="presParOf" srcId="{A91E040F-6805-41D7-A011-00881871A2DD}" destId="{76C75BF6-1D0F-41C1-848A-3ACFEA03D05D}" srcOrd="2" destOrd="0" presId="urn:microsoft.com/office/officeart/2005/8/layout/chevron1"/>
    <dgm:cxn modelId="{498CA978-DFAD-4207-9A61-F5C5A845B575}" type="presParOf" srcId="{A91E040F-6805-41D7-A011-00881871A2DD}" destId="{4299E759-3578-4FFC-BA3C-E2F379D295D3}" srcOrd="3" destOrd="0" presId="urn:microsoft.com/office/officeart/2005/8/layout/chevron1"/>
    <dgm:cxn modelId="{5DF73581-C294-4A21-B630-A2EF89D9B739}" type="presParOf" srcId="{A91E040F-6805-41D7-A011-00881871A2DD}" destId="{CEB3AD19-4092-4BC4-BC7C-EDFA711190EE}" srcOrd="4" destOrd="0" presId="urn:microsoft.com/office/officeart/2005/8/layout/chevron1"/>
    <dgm:cxn modelId="{7C8CB641-AD04-474D-AC7B-A1049047C645}" type="presParOf" srcId="{A91E040F-6805-41D7-A011-00881871A2DD}" destId="{7F598913-B659-4131-B232-C262F1F70154}" srcOrd="5" destOrd="0" presId="urn:microsoft.com/office/officeart/2005/8/layout/chevron1"/>
    <dgm:cxn modelId="{B14867A1-AB95-41D4-A538-1B38059B4494}" type="presParOf" srcId="{A91E040F-6805-41D7-A011-00881871A2DD}" destId="{9743BE59-69EC-4573-A173-5C71050F3236}" srcOrd="6" destOrd="0" presId="urn:microsoft.com/office/officeart/2005/8/layout/chevron1"/>
    <dgm:cxn modelId="{9E22F0B7-BF23-47C5-BE1D-1E6E65CE1500}" type="presParOf" srcId="{A91E040F-6805-41D7-A011-00881871A2DD}" destId="{73F35C22-ADD3-4772-A730-B2ACAE137A4B}" srcOrd="7" destOrd="0" presId="urn:microsoft.com/office/officeart/2005/8/layout/chevron1"/>
    <dgm:cxn modelId="{311C9A89-50F9-4F19-A756-FB6C48281341}" type="presParOf" srcId="{A91E040F-6805-41D7-A011-00881871A2DD}" destId="{F5AFFA6E-9E32-4642-93AC-5A69600D421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0043-74FA-467C-8B74-7B5C55FC64D7}">
      <dsp:nvSpPr>
        <dsp:cNvPr id="0" name=""/>
        <dsp:cNvSpPr/>
      </dsp:nvSpPr>
      <dsp:spPr>
        <a:xfrm>
          <a:off x="3636810" y="4523"/>
          <a:ext cx="803578" cy="52232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Flight Planning</a:t>
          </a:r>
          <a:endParaRPr lang="en-US" sz="1200" b="1" kern="1200" noProof="0" dirty="0"/>
        </a:p>
      </dsp:txBody>
      <dsp:txXfrm>
        <a:off x="3662308" y="30021"/>
        <a:ext cx="752582" cy="471330"/>
      </dsp:txXfrm>
    </dsp:sp>
    <dsp:sp modelId="{EA41CC39-B564-4B1D-B57A-47FEF9BF8A33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2579373" y="38395"/>
              </a:moveTo>
              <a:arcTo wR="2172713" hR="2172713" stAng="16847249" swAng="7703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282A6-E312-4ACE-A6C2-8C63734038F5}">
      <dsp:nvSpPr>
        <dsp:cNvPr id="0" name=""/>
        <dsp:cNvSpPr/>
      </dsp:nvSpPr>
      <dsp:spPr>
        <a:xfrm>
          <a:off x="4913899" y="419474"/>
          <a:ext cx="803578" cy="52232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Aircraft </a:t>
          </a:r>
          <a:r>
            <a:rPr lang="en-US" sz="1200" b="1" kern="1200" noProof="0" dirty="0" err="1" smtClean="0"/>
            <a:t>Perf</a:t>
          </a:r>
          <a:endParaRPr lang="en-US" sz="1200" b="1" kern="1200" noProof="0" dirty="0"/>
        </a:p>
      </dsp:txBody>
      <dsp:txXfrm>
        <a:off x="4939397" y="444972"/>
        <a:ext cx="752582" cy="471330"/>
      </dsp:txXfrm>
    </dsp:sp>
    <dsp:sp modelId="{31279371-BE07-4924-8CC2-1745096AEC5D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3752498" y="681082"/>
              </a:moveTo>
              <a:arcTo wR="2172713" hR="2172713" stAng="18998640" swAng="106545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50353-E1AF-4D92-AC14-01D6F2C33E92}">
      <dsp:nvSpPr>
        <dsp:cNvPr id="0" name=""/>
        <dsp:cNvSpPr/>
      </dsp:nvSpPr>
      <dsp:spPr>
        <a:xfrm>
          <a:off x="5703184" y="1505831"/>
          <a:ext cx="803578" cy="52232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FMS</a:t>
          </a:r>
          <a:endParaRPr lang="en-US" sz="1200" b="1" kern="1200" noProof="0" dirty="0"/>
        </a:p>
      </dsp:txBody>
      <dsp:txXfrm>
        <a:off x="5728682" y="1531329"/>
        <a:ext cx="752582" cy="471330"/>
      </dsp:txXfrm>
    </dsp:sp>
    <dsp:sp modelId="{7EE8AD3D-370D-44A8-A506-B7BA95ECB80D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4307879" y="1770531"/>
              </a:moveTo>
              <a:arcTo wR="2172713" hR="2172713" stAng="20959962" swAng="128007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15138-1E51-49D5-8737-A4EF0820E3DF}">
      <dsp:nvSpPr>
        <dsp:cNvPr id="0" name=""/>
        <dsp:cNvSpPr/>
      </dsp:nvSpPr>
      <dsp:spPr>
        <a:xfrm>
          <a:off x="5703184" y="2848642"/>
          <a:ext cx="803578" cy="52232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Charting</a:t>
          </a:r>
          <a:endParaRPr lang="en-US" sz="1200" b="1" kern="1200" noProof="0" dirty="0"/>
        </a:p>
      </dsp:txBody>
      <dsp:txXfrm>
        <a:off x="5728682" y="2874140"/>
        <a:ext cx="752582" cy="471330"/>
      </dsp:txXfrm>
    </dsp:sp>
    <dsp:sp modelId="{09E9FEDA-0472-4FDA-B0B6-4180AFE97CA4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4132163" y="3111457"/>
              </a:moveTo>
              <a:arcTo wR="2172713" hR="2172713" stAng="1535904" swAng="106545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48ED0-E764-4098-9EA4-2B2812830566}">
      <dsp:nvSpPr>
        <dsp:cNvPr id="0" name=""/>
        <dsp:cNvSpPr/>
      </dsp:nvSpPr>
      <dsp:spPr>
        <a:xfrm>
          <a:off x="4913899" y="3934999"/>
          <a:ext cx="803578" cy="522326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Load Control</a:t>
          </a:r>
          <a:endParaRPr lang="en-US" sz="1200" b="1" kern="1200" noProof="0" dirty="0"/>
        </a:p>
      </dsp:txBody>
      <dsp:txXfrm>
        <a:off x="4939397" y="3960497"/>
        <a:ext cx="752582" cy="471330"/>
      </dsp:txXfrm>
    </dsp:sp>
    <dsp:sp modelId="{9C3EA3C6-6882-424C-9BAF-AA44BC4863CC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3043474" y="4163306"/>
              </a:moveTo>
              <a:arcTo wR="2172713" hR="2172713" stAng="3982417" swAng="7703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8FB3E-565F-407B-BE31-D1EB70CEBEAC}">
      <dsp:nvSpPr>
        <dsp:cNvPr id="0" name=""/>
        <dsp:cNvSpPr/>
      </dsp:nvSpPr>
      <dsp:spPr>
        <a:xfrm>
          <a:off x="3636810" y="4349950"/>
          <a:ext cx="803578" cy="522326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Check-In</a:t>
          </a:r>
          <a:endParaRPr lang="en-US" sz="1200" b="1" kern="1200" noProof="0" dirty="0"/>
        </a:p>
      </dsp:txBody>
      <dsp:txXfrm>
        <a:off x="3662308" y="4375448"/>
        <a:ext cx="752582" cy="471330"/>
      </dsp:txXfrm>
    </dsp:sp>
    <dsp:sp modelId="{83F9006E-9707-4705-9B38-3384A2AC4BB3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1766053" y="4307031"/>
              </a:moveTo>
              <a:arcTo wR="2172713" hR="2172713" stAng="6047249" swAng="7703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9FD1-2BA1-49E6-AECB-80B8438C2DAD}">
      <dsp:nvSpPr>
        <dsp:cNvPr id="0" name=""/>
        <dsp:cNvSpPr/>
      </dsp:nvSpPr>
      <dsp:spPr>
        <a:xfrm>
          <a:off x="2359721" y="3934999"/>
          <a:ext cx="803578" cy="522326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OPS Control</a:t>
          </a:r>
          <a:endParaRPr lang="en-US" sz="1200" b="1" kern="1200" noProof="0" dirty="0"/>
        </a:p>
      </dsp:txBody>
      <dsp:txXfrm>
        <a:off x="2385219" y="3960497"/>
        <a:ext cx="752582" cy="471330"/>
      </dsp:txXfrm>
    </dsp:sp>
    <dsp:sp modelId="{F72FEDFF-D8BE-4C72-92AF-79B9E5C9C4C5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592928" y="3664345"/>
              </a:moveTo>
              <a:arcTo wR="2172713" hR="2172713" stAng="8198640" swAng="106545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E441D-EDDE-4F88-A254-F4B63CC70418}">
      <dsp:nvSpPr>
        <dsp:cNvPr id="0" name=""/>
        <dsp:cNvSpPr/>
      </dsp:nvSpPr>
      <dsp:spPr>
        <a:xfrm>
          <a:off x="1570437" y="2848642"/>
          <a:ext cx="803578" cy="522326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Crew Planning</a:t>
          </a:r>
          <a:endParaRPr lang="en-US" sz="1200" b="1" kern="1200" noProof="0" dirty="0"/>
        </a:p>
      </dsp:txBody>
      <dsp:txXfrm>
        <a:off x="1595935" y="2874140"/>
        <a:ext cx="752582" cy="471330"/>
      </dsp:txXfrm>
    </dsp:sp>
    <dsp:sp modelId="{DC5A7C39-5B23-4EC5-A76A-F3E107CD3B0D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37547" y="2574895"/>
              </a:moveTo>
              <a:arcTo wR="2172713" hR="2172713" stAng="10159962" swAng="128007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A1487-F09B-43D1-B16B-A4E35BC3798C}">
      <dsp:nvSpPr>
        <dsp:cNvPr id="0" name=""/>
        <dsp:cNvSpPr/>
      </dsp:nvSpPr>
      <dsp:spPr>
        <a:xfrm>
          <a:off x="1570437" y="1505831"/>
          <a:ext cx="803578" cy="522326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Network Planning</a:t>
          </a:r>
          <a:endParaRPr lang="en-US" sz="1200" b="1" kern="1200" noProof="0" dirty="0"/>
        </a:p>
      </dsp:txBody>
      <dsp:txXfrm>
        <a:off x="1595935" y="1531329"/>
        <a:ext cx="752582" cy="471330"/>
      </dsp:txXfrm>
    </dsp:sp>
    <dsp:sp modelId="{AB815DA5-0107-4147-99F8-C752275389D9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213263" y="1233969"/>
              </a:moveTo>
              <a:arcTo wR="2172713" hR="2172713" stAng="12335904" swAng="106545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066E1-6396-45B4-85C5-C371AE26F627}">
      <dsp:nvSpPr>
        <dsp:cNvPr id="0" name=""/>
        <dsp:cNvSpPr/>
      </dsp:nvSpPr>
      <dsp:spPr>
        <a:xfrm>
          <a:off x="2359721" y="419474"/>
          <a:ext cx="803578" cy="522326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Sales Ticketing</a:t>
          </a:r>
          <a:endParaRPr lang="en-US" sz="1200" b="1" kern="1200" noProof="0" dirty="0"/>
        </a:p>
      </dsp:txBody>
      <dsp:txXfrm>
        <a:off x="2385219" y="444972"/>
        <a:ext cx="752582" cy="471330"/>
      </dsp:txXfrm>
    </dsp:sp>
    <dsp:sp modelId="{EA621A30-40E2-4EF7-B3A2-0FF23B76038C}">
      <dsp:nvSpPr>
        <dsp:cNvPr id="0" name=""/>
        <dsp:cNvSpPr/>
      </dsp:nvSpPr>
      <dsp:spPr>
        <a:xfrm>
          <a:off x="1865886" y="265686"/>
          <a:ext cx="4345427" cy="4345427"/>
        </a:xfrm>
        <a:custGeom>
          <a:avLst/>
          <a:gdLst/>
          <a:ahLst/>
          <a:cxnLst/>
          <a:rect l="0" t="0" r="0" b="0"/>
          <a:pathLst>
            <a:path>
              <a:moveTo>
                <a:pt x="1301953" y="182120"/>
              </a:moveTo>
              <a:arcTo wR="2172713" hR="2172713" stAng="14782417" swAng="7703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ADB8F-390E-4581-A2EC-828EA9C60090}">
      <dsp:nvSpPr>
        <dsp:cNvPr id="0" name=""/>
        <dsp:cNvSpPr/>
      </dsp:nvSpPr>
      <dsp:spPr>
        <a:xfrm>
          <a:off x="1971" y="296688"/>
          <a:ext cx="1755055" cy="702022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/>
            <a:t>Strategic Planning</a:t>
          </a:r>
          <a:endParaRPr lang="en-US" sz="1500" b="1" kern="1200" noProof="0" dirty="0"/>
        </a:p>
      </dsp:txBody>
      <dsp:txXfrm>
        <a:off x="352982" y="296688"/>
        <a:ext cx="1053033" cy="702022"/>
      </dsp:txXfrm>
    </dsp:sp>
    <dsp:sp modelId="{76C75BF6-1D0F-41C1-848A-3ACFEA03D05D}">
      <dsp:nvSpPr>
        <dsp:cNvPr id="0" name=""/>
        <dsp:cNvSpPr/>
      </dsp:nvSpPr>
      <dsp:spPr>
        <a:xfrm>
          <a:off x="1581522" y="296688"/>
          <a:ext cx="1755055" cy="702022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/>
            <a:t>Tactical Planning</a:t>
          </a:r>
          <a:endParaRPr lang="en-US" sz="1500" b="1" kern="1200" noProof="0" dirty="0"/>
        </a:p>
      </dsp:txBody>
      <dsp:txXfrm>
        <a:off x="1932533" y="296688"/>
        <a:ext cx="1053033" cy="702022"/>
      </dsp:txXfrm>
    </dsp:sp>
    <dsp:sp modelId="{CEB3AD19-4092-4BC4-BC7C-EDFA711190EE}">
      <dsp:nvSpPr>
        <dsp:cNvPr id="0" name=""/>
        <dsp:cNvSpPr/>
      </dsp:nvSpPr>
      <dsp:spPr>
        <a:xfrm>
          <a:off x="3161072" y="296688"/>
          <a:ext cx="1755055" cy="702022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/>
            <a:t>Operational Planning</a:t>
          </a:r>
          <a:endParaRPr lang="en-US" sz="1500" b="1" kern="1200" noProof="0" dirty="0"/>
        </a:p>
      </dsp:txBody>
      <dsp:txXfrm>
        <a:off x="3512083" y="296688"/>
        <a:ext cx="1053033" cy="702022"/>
      </dsp:txXfrm>
    </dsp:sp>
    <dsp:sp modelId="{9743BE59-69EC-4573-A173-5C71050F3236}">
      <dsp:nvSpPr>
        <dsp:cNvPr id="0" name=""/>
        <dsp:cNvSpPr/>
      </dsp:nvSpPr>
      <dsp:spPr>
        <a:xfrm>
          <a:off x="4740622" y="296688"/>
          <a:ext cx="1755055" cy="702022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/>
            <a:t>Inflight Support</a:t>
          </a:r>
          <a:endParaRPr lang="en-US" sz="1500" b="1" kern="1200" noProof="0" dirty="0"/>
        </a:p>
      </dsp:txBody>
      <dsp:txXfrm>
        <a:off x="5091633" y="296688"/>
        <a:ext cx="1053033" cy="702022"/>
      </dsp:txXfrm>
    </dsp:sp>
    <dsp:sp modelId="{F5AFFA6E-9E32-4642-93AC-5A69600D4218}">
      <dsp:nvSpPr>
        <dsp:cNvPr id="0" name=""/>
        <dsp:cNvSpPr/>
      </dsp:nvSpPr>
      <dsp:spPr>
        <a:xfrm>
          <a:off x="6320172" y="296688"/>
          <a:ext cx="1755055" cy="702022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err="1" smtClean="0"/>
            <a:t>Postflight</a:t>
          </a:r>
          <a:r>
            <a:rPr lang="en-US" sz="1500" b="1" kern="1200" noProof="0" dirty="0" smtClean="0"/>
            <a:t> Analysis</a:t>
          </a:r>
          <a:endParaRPr lang="en-US" sz="1500" b="1" kern="1200" noProof="0" dirty="0"/>
        </a:p>
      </dsp:txBody>
      <dsp:txXfrm>
        <a:off x="6671183" y="296688"/>
        <a:ext cx="1053033" cy="702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E81AA-3CF6-4658-8702-06343714061C}" type="datetimeFigureOut">
              <a:rPr lang="de-DE" smtClean="0"/>
              <a:t>26.08.2014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8F3E-2D20-490E-8ACB-5B190C273C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00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8F3E-2D20-490E-8ACB-5B190C273C1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2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981200" cy="3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981200" cy="3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5F2B5"/>
                </a:solidFill>
              </a:rPr>
              <a:t>Aeronautical </a:t>
            </a:r>
          </a:p>
          <a:p>
            <a:pPr algn="ctr"/>
            <a:r>
              <a:rPr lang="en-US" sz="4000" dirty="0" smtClean="0">
                <a:solidFill>
                  <a:srgbClr val="F5F2B5"/>
                </a:solidFill>
              </a:rPr>
              <a:t>Data</a:t>
            </a:r>
          </a:p>
          <a:p>
            <a:pPr algn="ctr"/>
            <a:r>
              <a:rPr lang="en-US" sz="4000" dirty="0" smtClean="0">
                <a:solidFill>
                  <a:srgbClr val="F5F2B5"/>
                </a:solidFill>
              </a:rPr>
              <a:t> in Airline Operations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5375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Reinhard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Thanhäuser</a:t>
            </a:r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Lufthansa Systems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0"/>
            <a:ext cx="2723321" cy="4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Temporality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7" b="1"/>
          <a:stretch/>
        </p:blipFill>
        <p:spPr>
          <a:xfrm>
            <a:off x="4604901" y="1752600"/>
            <a:ext cx="4310499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609600" y="1601450"/>
            <a:ext cx="37338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Validity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Lifecycle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Time schedules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Changes during lifecycle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Short term changes (NOTAM)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No overlaps in temporality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600" y="3429000"/>
            <a:ext cx="3733800" cy="16619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Flight Planning Impact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Flights „between“ AIRAC cycles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Complex evaluation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Determination of current state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Manual evaluation of NOTAM may be required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Data integrity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10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159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Data Tailoring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0" name="Gruppieren 59"/>
          <p:cNvGrpSpPr/>
          <p:nvPr/>
        </p:nvGrpSpPr>
        <p:grpSpPr>
          <a:xfrm>
            <a:off x="533400" y="914400"/>
            <a:ext cx="8153400" cy="815546"/>
            <a:chOff x="533400" y="1089454"/>
            <a:chExt cx="8153400" cy="815546"/>
          </a:xfrm>
        </p:grpSpPr>
        <p:sp>
          <p:nvSpPr>
            <p:cNvPr id="4" name="Rechteck 3"/>
            <p:cNvSpPr/>
            <p:nvPr/>
          </p:nvSpPr>
          <p:spPr>
            <a:xfrm>
              <a:off x="533400" y="1295400"/>
              <a:ext cx="81534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4338574" y="1089454"/>
              <a:ext cx="157226" cy="815546"/>
            </a:xfrm>
            <a:custGeom>
              <a:avLst/>
              <a:gdLst>
                <a:gd name="connsiteX0" fmla="*/ 131984 w 157226"/>
                <a:gd name="connsiteY0" fmla="*/ 0 h 815546"/>
                <a:gd name="connsiteX1" fmla="*/ 178 w 157226"/>
                <a:gd name="connsiteY1" fmla="*/ 313038 h 815546"/>
                <a:gd name="connsiteX2" fmla="*/ 156697 w 157226"/>
                <a:gd name="connsiteY2" fmla="*/ 568411 h 815546"/>
                <a:gd name="connsiteX3" fmla="*/ 41367 w 157226"/>
                <a:gd name="connsiteY3" fmla="*/ 815546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26" h="815546">
                  <a:moveTo>
                    <a:pt x="131984" y="0"/>
                  </a:moveTo>
                  <a:cubicBezTo>
                    <a:pt x="64021" y="109151"/>
                    <a:pt x="-3941" y="218303"/>
                    <a:pt x="178" y="313038"/>
                  </a:cubicBezTo>
                  <a:cubicBezTo>
                    <a:pt x="4297" y="407773"/>
                    <a:pt x="149832" y="484660"/>
                    <a:pt x="156697" y="568411"/>
                  </a:cubicBezTo>
                  <a:cubicBezTo>
                    <a:pt x="163562" y="652162"/>
                    <a:pt x="102464" y="733854"/>
                    <a:pt x="41367" y="815546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609600" y="13716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609600" y="14478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609600" y="15240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609600" y="16002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609600" y="16764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8229600" y="13716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8229600" y="14478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8229600" y="15240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8229600" y="16002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8229600" y="1676400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>
              <a:endCxn id="56" idx="3"/>
            </p:cNvCxnSpPr>
            <p:nvPr/>
          </p:nvCxnSpPr>
          <p:spPr>
            <a:xfrm>
              <a:off x="1314627" y="1524000"/>
              <a:ext cx="6533973" cy="3089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/>
            <p:cNvSpPr txBox="1"/>
            <p:nvPr/>
          </p:nvSpPr>
          <p:spPr>
            <a:xfrm>
              <a:off x="924697" y="1333500"/>
              <a:ext cx="461665" cy="38100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0 7</a:t>
              </a:r>
              <a:endParaRPr 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 rot="10800000">
              <a:off x="7848600" y="1336589"/>
              <a:ext cx="461665" cy="38100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2 5</a:t>
              </a:r>
              <a:endParaRPr 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33400" y="1653746"/>
            <a:ext cx="8188411" cy="556054"/>
            <a:chOff x="533400" y="1653746"/>
            <a:chExt cx="8188411" cy="556054"/>
          </a:xfrm>
        </p:grpSpPr>
        <p:cxnSp>
          <p:nvCxnSpPr>
            <p:cNvPr id="63" name="Gerade Verbindung 62"/>
            <p:cNvCxnSpPr/>
            <p:nvPr/>
          </p:nvCxnSpPr>
          <p:spPr>
            <a:xfrm>
              <a:off x="533400" y="1653746"/>
              <a:ext cx="0" cy="556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>
              <a:off x="8721811" y="1653746"/>
              <a:ext cx="0" cy="556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/>
            <p:cNvCxnSpPr/>
            <p:nvPr/>
          </p:nvCxnSpPr>
          <p:spPr>
            <a:xfrm>
              <a:off x="533400" y="2133600"/>
              <a:ext cx="818841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feld 75"/>
          <p:cNvSpPr txBox="1"/>
          <p:nvPr/>
        </p:nvSpPr>
        <p:spPr>
          <a:xfrm>
            <a:off x="3910613" y="190202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3900 m</a:t>
            </a:r>
            <a:endParaRPr lang="en-US" sz="1400" dirty="0"/>
          </a:p>
        </p:txBody>
      </p:sp>
      <p:grpSp>
        <p:nvGrpSpPr>
          <p:cNvPr id="144" name="Gruppieren 143"/>
          <p:cNvGrpSpPr/>
          <p:nvPr/>
        </p:nvGrpSpPr>
        <p:grpSpPr>
          <a:xfrm>
            <a:off x="533400" y="1044146"/>
            <a:ext cx="2819400" cy="917377"/>
            <a:chOff x="533400" y="1044146"/>
            <a:chExt cx="2819400" cy="917377"/>
          </a:xfrm>
        </p:grpSpPr>
        <p:cxnSp>
          <p:nvCxnSpPr>
            <p:cNvPr id="66" name="Gerade Verbindung 65"/>
            <p:cNvCxnSpPr/>
            <p:nvPr/>
          </p:nvCxnSpPr>
          <p:spPr>
            <a:xfrm>
              <a:off x="3352800" y="1653746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044146"/>
              <a:ext cx="609600" cy="609600"/>
            </a:xfrm>
            <a:prstGeom prst="rect">
              <a:avLst/>
            </a:prstGeom>
          </p:spPr>
        </p:pic>
        <p:cxnSp>
          <p:nvCxnSpPr>
            <p:cNvPr id="68" name="Gerade Verbindung mit Pfeil 67"/>
            <p:cNvCxnSpPr/>
            <p:nvPr/>
          </p:nvCxnSpPr>
          <p:spPr>
            <a:xfrm>
              <a:off x="533400" y="1905000"/>
              <a:ext cx="2819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/>
            <p:cNvSpPr txBox="1"/>
            <p:nvPr/>
          </p:nvSpPr>
          <p:spPr>
            <a:xfrm>
              <a:off x="1556615" y="1653746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700 m</a:t>
              </a:r>
              <a:endParaRPr lang="en-US" sz="1400" dirty="0"/>
            </a:p>
          </p:txBody>
        </p:sp>
      </p:grpSp>
      <p:cxnSp>
        <p:nvCxnSpPr>
          <p:cNvPr id="79" name="Gerade Verbindung mit Pfeil 78"/>
          <p:cNvCxnSpPr/>
          <p:nvPr/>
        </p:nvCxnSpPr>
        <p:spPr>
          <a:xfrm>
            <a:off x="533400" y="5813854"/>
            <a:ext cx="8077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2971800" y="5737654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>
            <a:off x="4419600" y="5737654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5867400" y="5737654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7315200" y="5737654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93"/>
          <p:cNvSpPr/>
          <p:nvPr/>
        </p:nvSpPr>
        <p:spPr>
          <a:xfrm>
            <a:off x="533400" y="4442254"/>
            <a:ext cx="80772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hteck 94"/>
          <p:cNvSpPr/>
          <p:nvPr/>
        </p:nvSpPr>
        <p:spPr>
          <a:xfrm>
            <a:off x="533400" y="3756454"/>
            <a:ext cx="80772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hteck 95"/>
          <p:cNvSpPr/>
          <p:nvPr/>
        </p:nvSpPr>
        <p:spPr>
          <a:xfrm>
            <a:off x="533400" y="3070654"/>
            <a:ext cx="80772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feld 106"/>
          <p:cNvSpPr txBox="1"/>
          <p:nvPr/>
        </p:nvSpPr>
        <p:spPr>
          <a:xfrm>
            <a:off x="2667000" y="5867400"/>
            <a:ext cx="63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AIRAC</a:t>
            </a:r>
            <a:endParaRPr lang="en-US" sz="1400" dirty="0"/>
          </a:p>
        </p:txBody>
      </p:sp>
      <p:sp>
        <p:nvSpPr>
          <p:cNvPr id="108" name="Textfeld 107"/>
          <p:cNvSpPr txBox="1"/>
          <p:nvPr/>
        </p:nvSpPr>
        <p:spPr>
          <a:xfrm>
            <a:off x="4114800" y="5867400"/>
            <a:ext cx="63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AIRAC</a:t>
            </a:r>
            <a:endParaRPr lang="en-US" sz="1400" dirty="0"/>
          </a:p>
        </p:txBody>
      </p:sp>
      <p:sp>
        <p:nvSpPr>
          <p:cNvPr id="109" name="Textfeld 108"/>
          <p:cNvSpPr txBox="1"/>
          <p:nvPr/>
        </p:nvSpPr>
        <p:spPr>
          <a:xfrm>
            <a:off x="5562600" y="5867400"/>
            <a:ext cx="63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AIRAC</a:t>
            </a:r>
            <a:endParaRPr lang="en-US" sz="1400" dirty="0"/>
          </a:p>
        </p:txBody>
      </p:sp>
      <p:sp>
        <p:nvSpPr>
          <p:cNvPr id="110" name="Textfeld 109"/>
          <p:cNvSpPr txBox="1"/>
          <p:nvPr/>
        </p:nvSpPr>
        <p:spPr>
          <a:xfrm>
            <a:off x="7010400" y="5867400"/>
            <a:ext cx="63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AIRAC</a:t>
            </a:r>
            <a:endParaRPr lang="en-US" sz="1400" dirty="0"/>
          </a:p>
        </p:txBody>
      </p:sp>
      <p:grpSp>
        <p:nvGrpSpPr>
          <p:cNvPr id="155" name="Gruppieren 154"/>
          <p:cNvGrpSpPr/>
          <p:nvPr/>
        </p:nvGrpSpPr>
        <p:grpSpPr>
          <a:xfrm>
            <a:off x="533400" y="5105400"/>
            <a:ext cx="8077200" cy="533400"/>
            <a:chOff x="533400" y="5128054"/>
            <a:chExt cx="8077200" cy="533400"/>
          </a:xfrm>
        </p:grpSpPr>
        <p:sp>
          <p:nvSpPr>
            <p:cNvPr id="80" name="Rechteck 79"/>
            <p:cNvSpPr/>
            <p:nvPr/>
          </p:nvSpPr>
          <p:spPr>
            <a:xfrm>
              <a:off x="533400" y="5128054"/>
              <a:ext cx="80772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545863" y="5128054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AIP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12" name="Textfeld 111"/>
          <p:cNvSpPr txBox="1"/>
          <p:nvPr/>
        </p:nvSpPr>
        <p:spPr>
          <a:xfrm>
            <a:off x="533400" y="4419600"/>
            <a:ext cx="193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 Provider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533400" y="3733800"/>
            <a:ext cx="150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Mega - Air</a:t>
            </a:r>
            <a:endParaRPr lang="en-US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533400" y="3048000"/>
            <a:ext cx="153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 - Air</a:t>
            </a:r>
            <a:endParaRPr lang="en-US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22" name="Gruppieren 121"/>
          <p:cNvGrpSpPr/>
          <p:nvPr/>
        </p:nvGrpSpPr>
        <p:grpSpPr>
          <a:xfrm>
            <a:off x="3048000" y="5181599"/>
            <a:ext cx="5501076" cy="408119"/>
            <a:chOff x="3185724" y="5181599"/>
            <a:chExt cx="5348676" cy="408119"/>
          </a:xfrm>
        </p:grpSpPr>
        <p:sp>
          <p:nvSpPr>
            <p:cNvPr id="117" name="Flussdiagramm: Prozess 116"/>
            <p:cNvSpPr/>
            <p:nvPr/>
          </p:nvSpPr>
          <p:spPr>
            <a:xfrm>
              <a:off x="3185724" y="5181599"/>
              <a:ext cx="5023454" cy="408119"/>
            </a:xfrm>
            <a:prstGeom prst="flowChartProcess">
              <a:avLst/>
            </a:prstGeom>
            <a:gradFill flip="none" rotWithShape="0">
              <a:gsLst>
                <a:gs pos="0">
                  <a:schemeClr val="accent2">
                    <a:shade val="51000"/>
                    <a:satMod val="130000"/>
                  </a:schemeClr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9300 m</a:t>
              </a:r>
              <a:endParaRPr lang="en-US" dirty="0"/>
            </a:p>
          </p:txBody>
        </p:sp>
        <p:sp>
          <p:nvSpPr>
            <p:cNvPr id="116" name="Flussdiagramm: Dokument 115"/>
            <p:cNvSpPr/>
            <p:nvPr/>
          </p:nvSpPr>
          <p:spPr>
            <a:xfrm rot="16200000">
              <a:off x="8167730" y="5223048"/>
              <a:ext cx="408118" cy="325222"/>
            </a:xfrm>
            <a:prstGeom prst="flowChartDocument">
              <a:avLst/>
            </a:prstGeom>
            <a:gradFill flip="none" rotWithShape="0">
              <a:gsLst>
                <a:gs pos="0">
                  <a:schemeClr val="accent2">
                    <a:shade val="51000"/>
                    <a:satMod val="130000"/>
                  </a:schemeClr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uppieren 122"/>
          <p:cNvGrpSpPr/>
          <p:nvPr/>
        </p:nvGrpSpPr>
        <p:grpSpPr>
          <a:xfrm>
            <a:off x="3047999" y="4495800"/>
            <a:ext cx="5501077" cy="408119"/>
            <a:chOff x="3185724" y="5181599"/>
            <a:chExt cx="5348676" cy="408119"/>
          </a:xfrm>
        </p:grpSpPr>
        <p:sp>
          <p:nvSpPr>
            <p:cNvPr id="124" name="Flussdiagramm: Prozess 123"/>
            <p:cNvSpPr/>
            <p:nvPr/>
          </p:nvSpPr>
          <p:spPr>
            <a:xfrm>
              <a:off x="3185724" y="5181599"/>
              <a:ext cx="5023454" cy="408119"/>
            </a:xfrm>
            <a:prstGeom prst="flowChartProcess">
              <a:avLst/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3900 m</a:t>
              </a:r>
              <a:endParaRPr lang="en-US" dirty="0"/>
            </a:p>
          </p:txBody>
        </p:sp>
        <p:sp>
          <p:nvSpPr>
            <p:cNvPr id="125" name="Flussdiagramm: Dokument 124"/>
            <p:cNvSpPr/>
            <p:nvPr/>
          </p:nvSpPr>
          <p:spPr>
            <a:xfrm rot="16200000">
              <a:off x="8167730" y="5223048"/>
              <a:ext cx="408118" cy="325222"/>
            </a:xfrm>
            <a:prstGeom prst="flowChartDocument">
              <a:avLst/>
            </a:prstGeom>
            <a:gradFill flip="none" rotWithShape="0"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047999" y="3810001"/>
            <a:ext cx="5501077" cy="457199"/>
            <a:chOff x="3200400" y="3810001"/>
            <a:chExt cx="5348676" cy="457199"/>
          </a:xfrm>
        </p:grpSpPr>
        <p:grpSp>
          <p:nvGrpSpPr>
            <p:cNvPr id="126" name="Gruppieren 125"/>
            <p:cNvGrpSpPr/>
            <p:nvPr/>
          </p:nvGrpSpPr>
          <p:grpSpPr>
            <a:xfrm>
              <a:off x="3200400" y="3810001"/>
              <a:ext cx="5348676" cy="213153"/>
              <a:chOff x="3185724" y="5181599"/>
              <a:chExt cx="5348676" cy="408119"/>
            </a:xfrm>
          </p:grpSpPr>
          <p:sp>
            <p:nvSpPr>
              <p:cNvPr id="127" name="Flussdiagramm: Prozess 126"/>
              <p:cNvSpPr/>
              <p:nvPr/>
            </p:nvSpPr>
            <p:spPr>
              <a:xfrm>
                <a:off x="3185724" y="5181599"/>
                <a:ext cx="5023454" cy="408119"/>
              </a:xfrm>
              <a:prstGeom prst="flowChartProcess">
                <a:avLst/>
              </a:prstGeom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3200 m (FPL)</a:t>
                </a:r>
                <a:endParaRPr lang="en-US" dirty="0"/>
              </a:p>
            </p:txBody>
          </p:sp>
          <p:sp>
            <p:nvSpPr>
              <p:cNvPr id="128" name="Flussdiagramm: Dokument 127"/>
              <p:cNvSpPr/>
              <p:nvPr/>
            </p:nvSpPr>
            <p:spPr>
              <a:xfrm rot="16200000">
                <a:off x="8167730" y="5223048"/>
                <a:ext cx="408118" cy="325222"/>
              </a:xfrm>
              <a:prstGeom prst="flowChartDocument">
                <a:avLst/>
              </a:prstGeom>
              <a:gradFill flip="none" rotWithShape="0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9" name="Gruppieren 128"/>
            <p:cNvGrpSpPr/>
            <p:nvPr/>
          </p:nvGrpSpPr>
          <p:grpSpPr>
            <a:xfrm>
              <a:off x="3200400" y="4054047"/>
              <a:ext cx="5348676" cy="213153"/>
              <a:chOff x="2699520" y="5181599"/>
              <a:chExt cx="5834880" cy="408119"/>
            </a:xfrm>
          </p:grpSpPr>
          <p:sp>
            <p:nvSpPr>
              <p:cNvPr id="130" name="Flussdiagramm: Prozess 129"/>
              <p:cNvSpPr/>
              <p:nvPr/>
            </p:nvSpPr>
            <p:spPr>
              <a:xfrm>
                <a:off x="2699520" y="5181599"/>
                <a:ext cx="5509658" cy="408119"/>
              </a:xfrm>
              <a:prstGeom prst="flowChartProcess">
                <a:avLst/>
              </a:prstGeom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3900 m (FMS)</a:t>
                </a:r>
                <a:endParaRPr lang="en-US" dirty="0"/>
              </a:p>
            </p:txBody>
          </p:sp>
          <p:sp>
            <p:nvSpPr>
              <p:cNvPr id="131" name="Flussdiagramm: Dokument 130"/>
              <p:cNvSpPr/>
              <p:nvPr/>
            </p:nvSpPr>
            <p:spPr>
              <a:xfrm rot="16200000">
                <a:off x="8167730" y="5223048"/>
                <a:ext cx="408118" cy="325222"/>
              </a:xfrm>
              <a:prstGeom prst="flowChartDocument">
                <a:avLst/>
              </a:prstGeom>
              <a:gradFill flip="none" rotWithShape="0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3" name="Gruppieren 142"/>
          <p:cNvGrpSpPr/>
          <p:nvPr/>
        </p:nvGrpSpPr>
        <p:grpSpPr>
          <a:xfrm>
            <a:off x="3642924" y="3124200"/>
            <a:ext cx="4891476" cy="457200"/>
            <a:chOff x="3642924" y="3124200"/>
            <a:chExt cx="4891476" cy="457200"/>
          </a:xfrm>
        </p:grpSpPr>
        <p:grpSp>
          <p:nvGrpSpPr>
            <p:cNvPr id="135" name="Gruppieren 134"/>
            <p:cNvGrpSpPr/>
            <p:nvPr/>
          </p:nvGrpSpPr>
          <p:grpSpPr>
            <a:xfrm>
              <a:off x="3642924" y="3124200"/>
              <a:ext cx="4891476" cy="213153"/>
              <a:chOff x="3185724" y="5181599"/>
              <a:chExt cx="5348676" cy="408119"/>
            </a:xfrm>
          </p:grpSpPr>
          <p:sp>
            <p:nvSpPr>
              <p:cNvPr id="136" name="Flussdiagramm: Prozess 135"/>
              <p:cNvSpPr/>
              <p:nvPr/>
            </p:nvSpPr>
            <p:spPr>
              <a:xfrm>
                <a:off x="3185724" y="5181599"/>
                <a:ext cx="5023454" cy="408119"/>
              </a:xfrm>
              <a:prstGeom prst="flowChartProcess">
                <a:avLst/>
              </a:prstGeom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3900 m (FPL)</a:t>
                </a:r>
                <a:endParaRPr lang="en-US" dirty="0"/>
              </a:p>
            </p:txBody>
          </p:sp>
          <p:sp>
            <p:nvSpPr>
              <p:cNvPr id="137" name="Flussdiagramm: Dokument 136"/>
              <p:cNvSpPr/>
              <p:nvPr/>
            </p:nvSpPr>
            <p:spPr>
              <a:xfrm rot="16200000">
                <a:off x="8167730" y="5223048"/>
                <a:ext cx="408118" cy="325222"/>
              </a:xfrm>
              <a:prstGeom prst="flowChartDocument">
                <a:avLst/>
              </a:prstGeom>
              <a:gradFill flip="none" rotWithShape="0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8" name="Gruppieren 137"/>
            <p:cNvGrpSpPr/>
            <p:nvPr/>
          </p:nvGrpSpPr>
          <p:grpSpPr>
            <a:xfrm>
              <a:off x="3642924" y="3368247"/>
              <a:ext cx="4891476" cy="213153"/>
              <a:chOff x="3185724" y="5181599"/>
              <a:chExt cx="5348676" cy="408119"/>
            </a:xfrm>
          </p:grpSpPr>
          <p:sp>
            <p:nvSpPr>
              <p:cNvPr id="139" name="Flussdiagramm: Prozess 138"/>
              <p:cNvSpPr/>
              <p:nvPr/>
            </p:nvSpPr>
            <p:spPr>
              <a:xfrm>
                <a:off x="3185724" y="5181599"/>
                <a:ext cx="5023454" cy="408119"/>
              </a:xfrm>
              <a:prstGeom prst="flowChartProcess">
                <a:avLst/>
              </a:prstGeom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3900 m (FMS)</a:t>
                </a:r>
                <a:endParaRPr lang="en-US" dirty="0"/>
              </a:p>
            </p:txBody>
          </p:sp>
          <p:sp>
            <p:nvSpPr>
              <p:cNvPr id="140" name="Flussdiagramm: Dokument 139"/>
              <p:cNvSpPr/>
              <p:nvPr/>
            </p:nvSpPr>
            <p:spPr>
              <a:xfrm rot="16200000">
                <a:off x="8167730" y="5223048"/>
                <a:ext cx="408118" cy="325222"/>
              </a:xfrm>
              <a:prstGeom prst="flowChartDocument">
                <a:avLst/>
              </a:prstGeom>
              <a:gradFill flip="none" rotWithShape="0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4536203" y="5181600"/>
            <a:ext cx="4025230" cy="408120"/>
            <a:chOff x="4536203" y="5181600"/>
            <a:chExt cx="4025230" cy="408120"/>
          </a:xfrm>
        </p:grpSpPr>
        <p:sp>
          <p:nvSpPr>
            <p:cNvPr id="83" name="Flussdiagramm: Prozess 82"/>
            <p:cNvSpPr/>
            <p:nvPr/>
          </p:nvSpPr>
          <p:spPr>
            <a:xfrm>
              <a:off x="4536203" y="5181601"/>
              <a:ext cx="3844794" cy="408119"/>
            </a:xfrm>
            <a:prstGeom prst="flowChartProcess">
              <a:avLst/>
            </a:prstGeom>
            <a:gradFill flip="none" rotWithShape="0">
              <a:gsLst>
                <a:gs pos="0">
                  <a:schemeClr val="accent2">
                    <a:shade val="51000"/>
                    <a:satMod val="130000"/>
                  </a:schemeClr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3900 m</a:t>
              </a:r>
              <a:endParaRPr lang="en-US" dirty="0"/>
            </a:p>
          </p:txBody>
        </p:sp>
        <p:sp>
          <p:nvSpPr>
            <p:cNvPr id="84" name="Flussdiagramm: Dokument 83"/>
            <p:cNvSpPr/>
            <p:nvPr/>
          </p:nvSpPr>
          <p:spPr>
            <a:xfrm rot="16200000">
              <a:off x="8189682" y="5217966"/>
              <a:ext cx="408118" cy="335385"/>
            </a:xfrm>
            <a:prstGeom prst="flowChartDocument">
              <a:avLst/>
            </a:prstGeom>
            <a:gradFill flip="none" rotWithShape="0">
              <a:gsLst>
                <a:gs pos="0">
                  <a:schemeClr val="accent2">
                    <a:shade val="51000"/>
                    <a:satMod val="130000"/>
                  </a:schemeClr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Flussdiagramm: Prozess 87"/>
          <p:cNvSpPr/>
          <p:nvPr/>
        </p:nvSpPr>
        <p:spPr>
          <a:xfrm>
            <a:off x="3048000" y="5181601"/>
            <a:ext cx="1335882" cy="408119"/>
          </a:xfrm>
          <a:prstGeom prst="flowChartProcess">
            <a:avLst/>
          </a:prstGeom>
          <a:gradFill flip="none" rotWithShape="0">
            <a:gsLst>
              <a:gs pos="0">
                <a:schemeClr val="accent2">
                  <a:shade val="51000"/>
                  <a:satMod val="130000"/>
                </a:schemeClr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9300 m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37625" y="1029385"/>
            <a:ext cx="3352800" cy="935339"/>
            <a:chOff x="537625" y="1029385"/>
            <a:chExt cx="3352800" cy="935339"/>
          </a:xfrm>
        </p:grpSpPr>
        <p:grpSp>
          <p:nvGrpSpPr>
            <p:cNvPr id="8" name="Gruppieren 7"/>
            <p:cNvGrpSpPr/>
            <p:nvPr/>
          </p:nvGrpSpPr>
          <p:grpSpPr>
            <a:xfrm>
              <a:off x="537625" y="1648709"/>
              <a:ext cx="3352800" cy="316015"/>
              <a:chOff x="537625" y="1648709"/>
              <a:chExt cx="3352800" cy="316015"/>
            </a:xfrm>
          </p:grpSpPr>
          <p:cxnSp>
            <p:nvCxnSpPr>
              <p:cNvPr id="89" name="Gerade Verbindung 88"/>
              <p:cNvCxnSpPr/>
              <p:nvPr/>
            </p:nvCxnSpPr>
            <p:spPr>
              <a:xfrm>
                <a:off x="3886200" y="1659924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mit Pfeil 89"/>
              <p:cNvCxnSpPr/>
              <p:nvPr/>
            </p:nvCxnSpPr>
            <p:spPr>
              <a:xfrm flipV="1">
                <a:off x="537625" y="1902023"/>
                <a:ext cx="3352800" cy="29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feld 90"/>
              <p:cNvSpPr txBox="1"/>
              <p:nvPr/>
            </p:nvSpPr>
            <p:spPr>
              <a:xfrm>
                <a:off x="1905000" y="1648709"/>
                <a:ext cx="732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1000 m</a:t>
                </a:r>
                <a:endParaRPr lang="en-US" sz="1400" dirty="0"/>
              </a:p>
            </p:txBody>
          </p:sp>
        </p:grp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029385"/>
              <a:ext cx="651620" cy="647015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4495800" y="5181600"/>
            <a:ext cx="4059022" cy="408119"/>
            <a:chOff x="4495800" y="5181600"/>
            <a:chExt cx="4059022" cy="408119"/>
          </a:xfrm>
        </p:grpSpPr>
        <p:sp>
          <p:nvSpPr>
            <p:cNvPr id="104" name="Flussdiagramm: Prozess 103"/>
            <p:cNvSpPr/>
            <p:nvPr/>
          </p:nvSpPr>
          <p:spPr>
            <a:xfrm>
              <a:off x="7391400" y="5181600"/>
              <a:ext cx="989984" cy="408119"/>
            </a:xfrm>
            <a:prstGeom prst="flowChartProcess">
              <a:avLst/>
            </a:prstGeom>
            <a:gradFill flip="none" rotWithShape="0">
              <a:gsLst>
                <a:gs pos="0">
                  <a:schemeClr val="accent2">
                    <a:shade val="51000"/>
                    <a:satMod val="130000"/>
                  </a:schemeClr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4000 m</a:t>
              </a:r>
              <a:endParaRPr lang="en-US" dirty="0"/>
            </a:p>
          </p:txBody>
        </p:sp>
        <p:sp>
          <p:nvSpPr>
            <p:cNvPr id="105" name="Flussdiagramm: Dokument 104"/>
            <p:cNvSpPr/>
            <p:nvPr/>
          </p:nvSpPr>
          <p:spPr>
            <a:xfrm rot="16200000">
              <a:off x="8188152" y="5223048"/>
              <a:ext cx="408118" cy="325222"/>
            </a:xfrm>
            <a:prstGeom prst="flowChartDocument">
              <a:avLst/>
            </a:prstGeom>
            <a:gradFill flip="none" rotWithShape="0">
              <a:gsLst>
                <a:gs pos="0">
                  <a:schemeClr val="accent2">
                    <a:shade val="51000"/>
                    <a:satMod val="130000"/>
                  </a:schemeClr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lussdiagramm: Prozess 105"/>
            <p:cNvSpPr/>
            <p:nvPr/>
          </p:nvSpPr>
          <p:spPr>
            <a:xfrm>
              <a:off x="4495800" y="5181600"/>
              <a:ext cx="2743200" cy="408119"/>
            </a:xfrm>
            <a:prstGeom prst="flowChartProcess">
              <a:avLst/>
            </a:prstGeom>
            <a:gradFill flip="none" rotWithShape="0">
              <a:gsLst>
                <a:gs pos="0">
                  <a:schemeClr val="accent2">
                    <a:shade val="51000"/>
                    <a:satMod val="130000"/>
                  </a:schemeClr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3900 m</a:t>
              </a:r>
              <a:endParaRPr lang="en-US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048000" y="4495800"/>
            <a:ext cx="5486399" cy="408119"/>
            <a:chOff x="3048000" y="4495800"/>
            <a:chExt cx="5486399" cy="408119"/>
          </a:xfrm>
        </p:grpSpPr>
        <p:sp>
          <p:nvSpPr>
            <p:cNvPr id="119" name="Flussdiagramm: Prozess 118"/>
            <p:cNvSpPr/>
            <p:nvPr/>
          </p:nvSpPr>
          <p:spPr>
            <a:xfrm>
              <a:off x="7395683" y="4495800"/>
              <a:ext cx="914581" cy="408119"/>
            </a:xfrm>
            <a:prstGeom prst="flowChartProcess">
              <a:avLst/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4000 m</a:t>
              </a:r>
              <a:endParaRPr lang="en-US" dirty="0"/>
            </a:p>
          </p:txBody>
        </p:sp>
        <p:sp>
          <p:nvSpPr>
            <p:cNvPr id="120" name="Flussdiagramm: Dokument 119"/>
            <p:cNvSpPr/>
            <p:nvPr/>
          </p:nvSpPr>
          <p:spPr>
            <a:xfrm rot="16200000">
              <a:off x="8163096" y="4532615"/>
              <a:ext cx="408118" cy="334489"/>
            </a:xfrm>
            <a:prstGeom prst="flowChartDocument">
              <a:avLst/>
            </a:prstGeom>
            <a:gradFill flip="none" rotWithShape="0"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lussdiagramm: Prozess 120"/>
            <p:cNvSpPr/>
            <p:nvPr/>
          </p:nvSpPr>
          <p:spPr>
            <a:xfrm>
              <a:off x="3048000" y="4495800"/>
              <a:ext cx="4191000" cy="408119"/>
            </a:xfrm>
            <a:prstGeom prst="flowChartProcess">
              <a:avLst/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3900 m</a:t>
              </a:r>
              <a:endParaRPr lang="en-US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3048000" y="3810000"/>
            <a:ext cx="5486399" cy="457200"/>
            <a:chOff x="3048000" y="3810000"/>
            <a:chExt cx="5486399" cy="457200"/>
          </a:xfrm>
        </p:grpSpPr>
        <p:sp>
          <p:nvSpPr>
            <p:cNvPr id="150" name="Flussdiagramm: Prozess 149"/>
            <p:cNvSpPr/>
            <p:nvPr/>
          </p:nvSpPr>
          <p:spPr>
            <a:xfrm>
              <a:off x="3048000" y="3810000"/>
              <a:ext cx="4191000" cy="213153"/>
            </a:xfrm>
            <a:prstGeom prst="flowChartProcess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3200 m (FPL)</a:t>
              </a:r>
              <a:endParaRPr lang="en-US" dirty="0"/>
            </a:p>
          </p:txBody>
        </p:sp>
        <p:sp>
          <p:nvSpPr>
            <p:cNvPr id="151" name="Flussdiagramm: Dokument 150"/>
            <p:cNvSpPr/>
            <p:nvPr/>
          </p:nvSpPr>
          <p:spPr>
            <a:xfrm rot="16200000">
              <a:off x="8260579" y="3749332"/>
              <a:ext cx="213152" cy="334489"/>
            </a:xfrm>
            <a:prstGeom prst="flowChartDocument">
              <a:avLst/>
            </a:prstGeom>
            <a:gradFill flip="none" rotWithShape="0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lussdiagramm: Prozess 152"/>
            <p:cNvSpPr/>
            <p:nvPr/>
          </p:nvSpPr>
          <p:spPr>
            <a:xfrm>
              <a:off x="7370443" y="3810000"/>
              <a:ext cx="939821" cy="213153"/>
            </a:xfrm>
            <a:prstGeom prst="flowChartProcess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4000 m</a:t>
              </a:r>
              <a:endParaRPr lang="en-US" dirty="0"/>
            </a:p>
          </p:txBody>
        </p:sp>
        <p:sp>
          <p:nvSpPr>
            <p:cNvPr id="154" name="Flussdiagramm: Prozess 153"/>
            <p:cNvSpPr/>
            <p:nvPr/>
          </p:nvSpPr>
          <p:spPr>
            <a:xfrm>
              <a:off x="3048000" y="4054047"/>
              <a:ext cx="4191000" cy="213153"/>
            </a:xfrm>
            <a:prstGeom prst="flowChartProcess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3900 m (FMS)</a:t>
              </a:r>
              <a:endParaRPr lang="en-US" dirty="0"/>
            </a:p>
          </p:txBody>
        </p:sp>
        <p:sp>
          <p:nvSpPr>
            <p:cNvPr id="156" name="Flussdiagramm: Dokument 155"/>
            <p:cNvSpPr/>
            <p:nvPr/>
          </p:nvSpPr>
          <p:spPr>
            <a:xfrm rot="16200000">
              <a:off x="8260579" y="3993379"/>
              <a:ext cx="213152" cy="334489"/>
            </a:xfrm>
            <a:prstGeom prst="flowChartDocument">
              <a:avLst/>
            </a:prstGeom>
            <a:gradFill flip="none" rotWithShape="0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Flussdiagramm: Prozess 160"/>
            <p:cNvSpPr/>
            <p:nvPr/>
          </p:nvSpPr>
          <p:spPr>
            <a:xfrm>
              <a:off x="7370443" y="4054047"/>
              <a:ext cx="939821" cy="213153"/>
            </a:xfrm>
            <a:prstGeom prst="flowChartProcess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4000 m</a:t>
              </a:r>
              <a:endParaRPr lang="en-US" dirty="0"/>
            </a:p>
          </p:txBody>
        </p:sp>
      </p:grpSp>
      <p:sp>
        <p:nvSpPr>
          <p:cNvPr id="163" name="Textfeld 162"/>
          <p:cNvSpPr txBox="1"/>
          <p:nvPr/>
        </p:nvSpPr>
        <p:spPr>
          <a:xfrm>
            <a:off x="3915307" y="190202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4000 m</a:t>
            </a:r>
            <a:endParaRPr lang="en-US" sz="140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3657600" y="3124200"/>
            <a:ext cx="4876800" cy="457200"/>
            <a:chOff x="3657600" y="3124200"/>
            <a:chExt cx="4876800" cy="457200"/>
          </a:xfrm>
        </p:grpSpPr>
        <p:sp>
          <p:nvSpPr>
            <p:cNvPr id="169" name="Flussdiagramm: Prozess 168"/>
            <p:cNvSpPr/>
            <p:nvPr/>
          </p:nvSpPr>
          <p:spPr>
            <a:xfrm>
              <a:off x="3657600" y="3124200"/>
              <a:ext cx="3581400" cy="213153"/>
            </a:xfrm>
            <a:prstGeom prst="flowChartProcess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3900 m (FPL)</a:t>
              </a:r>
              <a:endParaRPr lang="en-US" dirty="0"/>
            </a:p>
          </p:txBody>
        </p:sp>
        <p:sp>
          <p:nvSpPr>
            <p:cNvPr id="170" name="Flussdiagramm: Dokument 169"/>
            <p:cNvSpPr/>
            <p:nvPr/>
          </p:nvSpPr>
          <p:spPr>
            <a:xfrm rot="16200000">
              <a:off x="8279113" y="3082065"/>
              <a:ext cx="213152" cy="297422"/>
            </a:xfrm>
            <a:prstGeom prst="flowChartDocument">
              <a:avLst/>
            </a:prstGeom>
            <a:gradFill flip="none" rotWithShape="0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Flussdiagramm: Prozess 170"/>
            <p:cNvSpPr/>
            <p:nvPr/>
          </p:nvSpPr>
          <p:spPr>
            <a:xfrm>
              <a:off x="7391400" y="3124200"/>
              <a:ext cx="918864" cy="213153"/>
            </a:xfrm>
            <a:prstGeom prst="flowChartProcess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4000 m</a:t>
              </a:r>
              <a:endParaRPr lang="en-US" dirty="0"/>
            </a:p>
          </p:txBody>
        </p:sp>
        <p:sp>
          <p:nvSpPr>
            <p:cNvPr id="172" name="Flussdiagramm: Prozess 171"/>
            <p:cNvSpPr/>
            <p:nvPr/>
          </p:nvSpPr>
          <p:spPr>
            <a:xfrm>
              <a:off x="3657600" y="3368247"/>
              <a:ext cx="3581400" cy="213153"/>
            </a:xfrm>
            <a:prstGeom prst="flowChartProcess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3900 m (FMS)</a:t>
              </a:r>
              <a:endParaRPr lang="en-US" dirty="0"/>
            </a:p>
          </p:txBody>
        </p:sp>
        <p:sp>
          <p:nvSpPr>
            <p:cNvPr id="173" name="Flussdiagramm: Dokument 172"/>
            <p:cNvSpPr/>
            <p:nvPr/>
          </p:nvSpPr>
          <p:spPr>
            <a:xfrm rot="16200000">
              <a:off x="8279113" y="3326112"/>
              <a:ext cx="213152" cy="297422"/>
            </a:xfrm>
            <a:prstGeom prst="flowChartDocument">
              <a:avLst/>
            </a:prstGeom>
            <a:gradFill flip="none" rotWithShape="0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Flussdiagramm: Prozess 173"/>
            <p:cNvSpPr/>
            <p:nvPr/>
          </p:nvSpPr>
          <p:spPr>
            <a:xfrm>
              <a:off x="7391400" y="3368247"/>
              <a:ext cx="918864" cy="213153"/>
            </a:xfrm>
            <a:prstGeom prst="flowChartProcess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4000 m</a:t>
              </a:r>
              <a:endParaRPr lang="en-US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33400" y="2384854"/>
            <a:ext cx="8077200" cy="3204864"/>
            <a:chOff x="533400" y="2384854"/>
            <a:chExt cx="8077200" cy="3204864"/>
          </a:xfrm>
        </p:grpSpPr>
        <p:sp>
          <p:nvSpPr>
            <p:cNvPr id="97" name="Rechteck 96"/>
            <p:cNvSpPr/>
            <p:nvPr/>
          </p:nvSpPr>
          <p:spPr>
            <a:xfrm>
              <a:off x="533400" y="2384854"/>
              <a:ext cx="80772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563273" y="2420721"/>
              <a:ext cx="1203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NOTAM</a:t>
              </a:r>
              <a:endParaRPr lang="en-US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6172200" y="2420721"/>
              <a:ext cx="1045843" cy="3168997"/>
              <a:chOff x="6345557" y="2420721"/>
              <a:chExt cx="1045843" cy="3168997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6345557" y="2420722"/>
                <a:ext cx="1045843" cy="3168996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6345557" y="2420721"/>
                <a:ext cx="1045843" cy="46166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2900 m</a:t>
                </a:r>
                <a:endParaRPr lang="en-US" dirty="0"/>
              </a:p>
            </p:txBody>
          </p:sp>
        </p:grpSp>
      </p:grpSp>
      <p:cxnSp>
        <p:nvCxnSpPr>
          <p:cNvPr id="99" name="Gerade Verbindung 98"/>
          <p:cNvCxnSpPr/>
          <p:nvPr/>
        </p:nvCxnSpPr>
        <p:spPr>
          <a:xfrm flipV="1">
            <a:off x="2971800" y="2209800"/>
            <a:ext cx="0" cy="345165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flipV="1">
            <a:off x="4419600" y="2232454"/>
            <a:ext cx="0" cy="345165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 flipV="1">
            <a:off x="5867400" y="2232454"/>
            <a:ext cx="0" cy="345165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 flipV="1">
            <a:off x="7315200" y="2238632"/>
            <a:ext cx="0" cy="345165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11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925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8" grpId="0" animBg="1"/>
      <p:bldP spid="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Data Sources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600" y="1018163"/>
            <a:ext cx="3733800" cy="1877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Navigation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AIP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Amendments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Supplements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Circulars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NOTAM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Military publications (if available)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ATC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3" y="1828800"/>
            <a:ext cx="4256867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09600" y="2971800"/>
            <a:ext cx="3733800" cy="12311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Customer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Customer policies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Customer manuals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Contracts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Communication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7700" y="5029200"/>
            <a:ext cx="37338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Sources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Topography/Terrain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Charts/Satellite images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Independent organizations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600" y="4292025"/>
            <a:ext cx="3733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Weather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Weather providers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12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327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Data Maintenance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600" y="1719858"/>
            <a:ext cx="3962400" cy="33855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Lido/Flight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24/7 data </a:t>
            </a:r>
            <a:r>
              <a:rPr lang="en-US" sz="1400" dirty="0"/>
              <a:t>p</a:t>
            </a:r>
            <a:r>
              <a:rPr lang="en-US" sz="1400" dirty="0" smtClean="0"/>
              <a:t>rovider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Worldwide coverage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Quality assurance</a:t>
            </a:r>
          </a:p>
          <a:p>
            <a:pPr marL="285750" indent="-285750">
              <a:buBlip>
                <a:blip r:embed="rId2"/>
              </a:buBlip>
            </a:pPr>
            <a:endParaRPr lang="en-US" sz="1400" dirty="0" smtClean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More than 2500 documents per year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Increasing amount of data</a:t>
            </a:r>
          </a:p>
          <a:p>
            <a:pPr marL="285750" indent="-285750">
              <a:buBlip>
                <a:blip r:embed="rId2"/>
              </a:buBlip>
            </a:pPr>
            <a:endParaRPr lang="en-US" sz="1400" dirty="0" smtClean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Manual editing process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Huge manpower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Application related</a:t>
            </a:r>
          </a:p>
          <a:p>
            <a:pPr marL="285750" indent="-285750">
              <a:buBlip>
                <a:blip r:embed="rId2"/>
              </a:buBlip>
            </a:pPr>
            <a:endParaRPr lang="en-US" sz="1400" dirty="0" smtClean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Partly automated NOTAM parser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Automated WX import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Mostly automated OPS data </a:t>
            </a:r>
            <a:r>
              <a:rPr lang="en-US" sz="1400" dirty="0"/>
              <a:t>i</a:t>
            </a:r>
            <a:r>
              <a:rPr lang="en-US" sz="1400" dirty="0" smtClean="0"/>
              <a:t>mport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13</a:t>
            </a:r>
            <a:endParaRPr lang="en-US" sz="2500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683553"/>
              </p:ext>
            </p:extLst>
          </p:nvPr>
        </p:nvGraphicFramePr>
        <p:xfrm>
          <a:off x="4191000" y="1752600"/>
          <a:ext cx="4681538" cy="31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3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42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Data Structures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Overview_Airpace_Res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449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16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338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421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Life is not always easy …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403860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609600" y="1435894"/>
            <a:ext cx="3429000" cy="12311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Quality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Inconsistent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Incomplete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Untrusted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Ambiguous data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9600" y="4038600"/>
            <a:ext cx="34290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Briefing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Different processing </a:t>
            </a:r>
            <a:r>
              <a:rPr lang="en-US" sz="1400" dirty="0"/>
              <a:t>t</a:t>
            </a:r>
            <a:r>
              <a:rPr lang="en-US" sz="1400" dirty="0" smtClean="0"/>
              <a:t>ime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Flight planning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Charting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FMS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Different data </a:t>
            </a:r>
            <a:r>
              <a:rPr lang="en-US" sz="1400" dirty="0"/>
              <a:t>p</a:t>
            </a:r>
            <a:r>
              <a:rPr lang="en-US" sz="1400" dirty="0" smtClean="0"/>
              <a:t>roviders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600" y="2819400"/>
            <a:ext cx="34290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Flight Planning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Insufficient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Unspecified NOTAM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Handling of complexity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17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242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8"/>
          <a:stretch/>
        </p:blipFill>
        <p:spPr bwMode="auto">
          <a:xfrm>
            <a:off x="5562600" y="1066800"/>
            <a:ext cx="3407421" cy="467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42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61154"/>
            <a:ext cx="5010150" cy="82024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54007"/>
            <a:ext cx="5344212" cy="87039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16" y="4883526"/>
            <a:ext cx="3395662" cy="7552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6513453" y="2040313"/>
            <a:ext cx="548433" cy="199828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812383" y="272810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NM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57200" y="1180981"/>
            <a:ext cx="441960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Inconsistent Data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400" dirty="0" smtClean="0"/>
              <a:t>Three definitions of the same </a:t>
            </a:r>
            <a:r>
              <a:rPr lang="en-US" sz="1400" dirty="0"/>
              <a:t>w</a:t>
            </a:r>
            <a:r>
              <a:rPr lang="en-US" sz="1400" dirty="0" smtClean="0"/>
              <a:t>aypoint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400" dirty="0" smtClean="0"/>
              <a:t>Two countries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18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416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810000" y="3048238"/>
            <a:ext cx="909637" cy="1844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694401" y="3040474"/>
            <a:ext cx="1286799" cy="1844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2342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2133600"/>
            <a:ext cx="727314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O0186/14 NOTAMN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Q) ****/QFAXX/IV/NBO/A/000/999/4146N****E****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kumimoji="0" lang="en-US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**** B) 1408180700 C) 1410180400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E) RWY 09L: METAL FENCE HGT 2M INSTL AT DIST 160M FM RWY EXTREMITY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TOWARDS LMM. RWY SHOULDER AND STOPWAY REDUSED BY 240M.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STRIP DIMENSIONS: 3260 X 202M.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CREATED: 18 Aug 2014 07:13:00 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381000" y="4225856"/>
            <a:ext cx="8458200" cy="1793944"/>
            <a:chOff x="381000" y="3997256"/>
            <a:chExt cx="8458200" cy="179394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997256"/>
              <a:ext cx="5476875" cy="179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pieren 8"/>
            <p:cNvGrpSpPr/>
            <p:nvPr/>
          </p:nvGrpSpPr>
          <p:grpSpPr>
            <a:xfrm>
              <a:off x="694401" y="4502245"/>
              <a:ext cx="222155" cy="222155"/>
              <a:chOff x="694401" y="3892645"/>
              <a:chExt cx="222155" cy="222155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694401" y="3892645"/>
                <a:ext cx="222155" cy="22215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729789" y="3930189"/>
                <a:ext cx="151659" cy="1516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762000" y="3962400"/>
                <a:ext cx="78726" cy="787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8305800" y="4572000"/>
              <a:ext cx="222155" cy="222155"/>
              <a:chOff x="694401" y="3892645"/>
              <a:chExt cx="222155" cy="222155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694401" y="3892645"/>
                <a:ext cx="222155" cy="22215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729789" y="3930189"/>
                <a:ext cx="151659" cy="1516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762000" y="3962400"/>
                <a:ext cx="78726" cy="787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381000" y="4800600"/>
              <a:ext cx="835674" cy="572765"/>
              <a:chOff x="840726" y="5026223"/>
              <a:chExt cx="835674" cy="572765"/>
            </a:xfrm>
          </p:grpSpPr>
          <p:sp>
            <p:nvSpPr>
              <p:cNvPr id="13" name="Textfeld 12"/>
              <p:cNvSpPr txBox="1"/>
              <p:nvPr/>
            </p:nvSpPr>
            <p:spPr>
              <a:xfrm>
                <a:off x="840726" y="5229656"/>
                <a:ext cx="835674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662 R</a:t>
                </a:r>
                <a:endParaRPr lang="en-US" dirty="0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956216" y="5026223"/>
                <a:ext cx="56778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LMM</a:t>
                </a:r>
                <a:endParaRPr lang="en-US" sz="1400" dirty="0"/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8003526" y="4800600"/>
              <a:ext cx="835674" cy="572765"/>
              <a:chOff x="840726" y="5026223"/>
              <a:chExt cx="835674" cy="572765"/>
            </a:xfrm>
          </p:grpSpPr>
          <p:sp>
            <p:nvSpPr>
              <p:cNvPr id="22" name="Textfeld 21"/>
              <p:cNvSpPr txBox="1"/>
              <p:nvPr/>
            </p:nvSpPr>
            <p:spPr>
              <a:xfrm>
                <a:off x="840726" y="5229656"/>
                <a:ext cx="835674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662 V</a:t>
                </a:r>
                <a:endParaRPr lang="en-US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956216" y="5026223"/>
                <a:ext cx="56778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LMM</a:t>
                </a:r>
                <a:endParaRPr lang="en-US" sz="1400" dirty="0"/>
              </a:p>
            </p:txBody>
          </p:sp>
        </p:grpSp>
      </p:grpSp>
      <p:sp>
        <p:nvSpPr>
          <p:cNvPr id="24" name="Textfeld 23"/>
          <p:cNvSpPr txBox="1"/>
          <p:nvPr/>
        </p:nvSpPr>
        <p:spPr>
          <a:xfrm>
            <a:off x="609600" y="1143000"/>
            <a:ext cx="441960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Ambiguous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There is no </a:t>
            </a:r>
            <a:r>
              <a:rPr lang="en-US" sz="1400" dirty="0" err="1"/>
              <a:t>s</a:t>
            </a:r>
            <a:r>
              <a:rPr lang="en-US" sz="1400" dirty="0" err="1" smtClean="0"/>
              <a:t>topway</a:t>
            </a:r>
            <a:r>
              <a:rPr lang="en-US" sz="1400" dirty="0" smtClean="0"/>
              <a:t> 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Which LMM ?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59041"/>
              </p:ext>
            </p:extLst>
          </p:nvPr>
        </p:nvGraphicFramePr>
        <p:xfrm>
          <a:off x="4114800" y="3429000"/>
          <a:ext cx="4506095" cy="990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01219"/>
                <a:gridCol w="901219"/>
                <a:gridCol w="901219"/>
                <a:gridCol w="901219"/>
                <a:gridCol w="901219"/>
              </a:tblGrid>
              <a:tr h="3302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RWY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TORA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TODA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ASDA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LDA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09L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2600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3000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2600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2700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27R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2600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3000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2600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2700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19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513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42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200" y="990600"/>
            <a:ext cx="82296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Complexity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How does a bulb affect flight operations ? A case study…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2268"/>
            <a:ext cx="609486" cy="609486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457200" y="1640919"/>
            <a:ext cx="8437605" cy="3727165"/>
            <a:chOff x="457200" y="1640919"/>
            <a:chExt cx="8437605" cy="3727165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380" y="1840798"/>
              <a:ext cx="4543425" cy="3527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457200" y="1640919"/>
              <a:ext cx="3810000" cy="209288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Airport Suitability Check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en-US" sz="1400" dirty="0" smtClean="0"/>
                <a:t>Lido/Flight checks destination and all possible alternates for suitability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en-US" sz="1400" dirty="0" smtClean="0"/>
                <a:t>At the ETA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en-US" sz="1400" dirty="0" smtClean="0"/>
                <a:t>Weather forecast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en-US" sz="1400" dirty="0" smtClean="0"/>
                <a:t>Weather minima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en-US" sz="1400" dirty="0" smtClean="0"/>
                <a:t>Fire fighting </a:t>
              </a:r>
              <a:r>
                <a:rPr lang="en-US" sz="1400" dirty="0"/>
                <a:t>c</a:t>
              </a:r>
              <a:r>
                <a:rPr lang="en-US" sz="1400" dirty="0" smtClean="0"/>
                <a:t>ategory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en-US" sz="1400" dirty="0" smtClean="0"/>
                <a:t>NOTAM situation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en-US" sz="1400" dirty="0" smtClean="0"/>
                <a:t>…</a:t>
              </a: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457200" y="3863876"/>
            <a:ext cx="4114800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A Broken Light Bulb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May downgrade the approach lights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May close and approach procedure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May close the airport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May force the aircraft to divert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May cause a delay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May cause that the crew exceeds allowed duty times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May cause an additional night for the passengers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…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20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653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42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Requirements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3400" y="1219200"/>
            <a:ext cx="3810000" cy="12311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Advantages of digital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Automated processing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Unique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Timely availability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Ready for visualization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832136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3400" y="2697301"/>
            <a:ext cx="3810000" cy="33855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Digital data shall be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Compliant with standards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ISO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ICAO/IATA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DO 200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Quality assured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Business rules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ADQ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Unique and identifiable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Consistent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Complete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Static data (Baselines)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Temporal data (Delta)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Extendable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Reliable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21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121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</a:t>
            </a:r>
            <a:endParaRPr lang="en-US" sz="25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885444"/>
            <a:ext cx="7632192" cy="5087112"/>
          </a:xfrm>
          <a:prstGeom prst="rect">
            <a:avLst/>
          </a:prstGeom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313273856"/>
              </p:ext>
            </p:extLst>
          </p:nvPr>
        </p:nvGraphicFramePr>
        <p:xfrm>
          <a:off x="533400" y="9906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Airline IT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42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Paper versus AIXM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b="3237"/>
          <a:stretch/>
        </p:blipFill>
        <p:spPr bwMode="auto">
          <a:xfrm>
            <a:off x="381000" y="2739173"/>
            <a:ext cx="4063670" cy="258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3400" y="1219200"/>
            <a:ext cx="5257800" cy="12311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ANSP Survey (2011)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Survey was contacted by Lufthansa Systems FlightNav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85 of 169 organizations answered the survey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How is aeronautical data published today?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How will aeronautical data be published in the future?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47" y="2739173"/>
            <a:ext cx="4159153" cy="258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133600" y="5483423"/>
            <a:ext cx="611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Today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324954" y="5481934"/>
            <a:ext cx="1066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AIXM Usage</a:t>
            </a:r>
            <a:endParaRPr lang="en-US" sz="1400" dirty="0"/>
          </a:p>
        </p:txBody>
      </p:sp>
      <p:sp>
        <p:nvSpPr>
          <p:cNvPr id="10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22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757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42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Vision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26" y="1066799"/>
            <a:ext cx="3216403" cy="480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381000" y="1112251"/>
            <a:ext cx="4876800" cy="33855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I could make a wish …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XMs would become a common „language“ between all airspace users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XMs would be fully implemented in SESAR and </a:t>
            </a:r>
            <a:r>
              <a:rPr lang="en-US" sz="1400" dirty="0" err="1" smtClean="0"/>
              <a:t>NextGen</a:t>
            </a:r>
            <a:endParaRPr lang="en-US" sz="1400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ANSP world would be merged with the airline world</a:t>
            </a:r>
          </a:p>
          <a:p>
            <a:pPr marL="285750" indent="-285750">
              <a:buBlip>
                <a:blip r:embed="rId3"/>
              </a:buBlip>
            </a:pPr>
            <a:endParaRPr lang="en-US" sz="1400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ANSPs would provide a one stop shop for aeronautical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Flight planning systems would be able to connect to different data providers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The entire AIP would be available in AIXM</a:t>
            </a:r>
          </a:p>
          <a:p>
            <a:pPr marL="285750" indent="-285750">
              <a:buBlip>
                <a:blip r:embed="rId3"/>
              </a:buBlip>
            </a:pPr>
            <a:endParaRPr lang="en-US" sz="1400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Data would be available without delay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Data would be quality assured and always consistent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Data changes would be applied directly to the database</a:t>
            </a:r>
          </a:p>
          <a:p>
            <a:pPr marL="285750" indent="-285750">
              <a:buBlip>
                <a:blip r:embed="rId3"/>
              </a:buBlip>
            </a:pPr>
            <a:endParaRPr lang="en-US" sz="1400" dirty="0" smtClean="0"/>
          </a:p>
        </p:txBody>
      </p:sp>
      <p:sp>
        <p:nvSpPr>
          <p:cNvPr id="5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23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024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42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4160849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389238" y="1219200"/>
            <a:ext cx="441136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AIXM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AIXM is a mature data model ready for use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Data content is still only available marginally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Please provide not only NOTAM, but also static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Quality assurance has to be implemented</a:t>
            </a:r>
          </a:p>
          <a:p>
            <a:pPr marL="285750" indent="-285750">
              <a:buBlip>
                <a:blip r:embed="rId3"/>
              </a:buBlip>
            </a:pPr>
            <a:endParaRPr lang="en-US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89238" y="2681407"/>
            <a:ext cx="4258962" cy="16619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XMs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are the right way to answer our challenges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are more than an interface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can be fully utilized, if the philosophy behind is consequently implemented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Should be further enhanced in close cooperation with airspace users</a:t>
            </a:r>
            <a:endParaRPr lang="en-US" sz="1400" dirty="0"/>
          </a:p>
        </p:txBody>
      </p:sp>
      <p:sp>
        <p:nvSpPr>
          <p:cNvPr id="8" name="Rectangle 1"/>
          <p:cNvSpPr/>
          <p:nvPr/>
        </p:nvSpPr>
        <p:spPr>
          <a:xfrm>
            <a:off x="1066800" y="4702314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Thank you !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24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788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Contact Information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51474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533400" y="1905000"/>
            <a:ext cx="5257800" cy="25237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Reinhard Thanhaeuser</a:t>
            </a:r>
          </a:p>
          <a:p>
            <a:r>
              <a:rPr lang="en-US" sz="1400" dirty="0" smtClean="0"/>
              <a:t>Performance and Operations Engineering</a:t>
            </a:r>
          </a:p>
          <a:p>
            <a:endParaRPr lang="en-US" sz="1400" dirty="0" smtClean="0"/>
          </a:p>
          <a:p>
            <a:r>
              <a:rPr lang="en-US" sz="1400" dirty="0" smtClean="0"/>
              <a:t>Lufthansa Systems AG</a:t>
            </a:r>
          </a:p>
          <a:p>
            <a:r>
              <a:rPr lang="en-US" sz="1400" dirty="0" smtClean="0"/>
              <a:t>FRA AF/L-SP</a:t>
            </a:r>
          </a:p>
          <a:p>
            <a:r>
              <a:rPr lang="en-US" sz="1400" dirty="0" smtClean="0"/>
              <a:t>Am Prime </a:t>
            </a:r>
            <a:r>
              <a:rPr lang="en-US" sz="1400" dirty="0" err="1" smtClean="0"/>
              <a:t>Parc</a:t>
            </a:r>
            <a:r>
              <a:rPr lang="en-US" sz="1400" dirty="0" smtClean="0"/>
              <a:t> 2</a:t>
            </a:r>
          </a:p>
          <a:p>
            <a:r>
              <a:rPr lang="en-US" sz="1400" dirty="0" smtClean="0"/>
              <a:t>D-65479 </a:t>
            </a:r>
            <a:r>
              <a:rPr lang="en-US" sz="1400" dirty="0" err="1" smtClean="0"/>
              <a:t>Raunheim</a:t>
            </a:r>
            <a:endParaRPr lang="en-US" sz="1400" dirty="0" smtClean="0"/>
          </a:p>
          <a:p>
            <a:r>
              <a:rPr lang="en-US" sz="1400" dirty="0" smtClean="0"/>
              <a:t>Germany</a:t>
            </a:r>
          </a:p>
          <a:p>
            <a:endParaRPr lang="en-US" sz="1400" dirty="0" smtClean="0"/>
          </a:p>
          <a:p>
            <a:r>
              <a:rPr lang="en-US" sz="1400" dirty="0" smtClean="0"/>
              <a:t>Tel.: +49 69 696 90922</a:t>
            </a:r>
          </a:p>
          <a:p>
            <a:r>
              <a:rPr lang="en-US" sz="1400" dirty="0" smtClean="0"/>
              <a:t>E-mail: Reinhard.Thanhaeuser@lhsystems.com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161996" y="6248400"/>
            <a:ext cx="65336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 smtClean="0"/>
              <a:t>25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Flight Planning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57036611"/>
              </p:ext>
            </p:extLst>
          </p:nvPr>
        </p:nvGraphicFramePr>
        <p:xfrm>
          <a:off x="609600" y="914400"/>
          <a:ext cx="8077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2</a:t>
            </a:r>
            <a:endParaRPr lang="en-US" sz="2500" dirty="0"/>
          </a:p>
        </p:txBody>
      </p:sp>
      <p:sp>
        <p:nvSpPr>
          <p:cNvPr id="4" name="Pfeil nach rechts 3"/>
          <p:cNvSpPr/>
          <p:nvPr/>
        </p:nvSpPr>
        <p:spPr>
          <a:xfrm>
            <a:off x="654908" y="5257801"/>
            <a:ext cx="7955692" cy="76199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914400" y="5486400"/>
            <a:ext cx="104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Long Term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02590" y="5486400"/>
            <a:ext cx="1102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Short Term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657600" y="5486400"/>
            <a:ext cx="1725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Actual Flight Event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496192" y="5486400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During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Flight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086600" y="5486400"/>
            <a:ext cx="111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After Flight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63233" y="2133600"/>
            <a:ext cx="7955692" cy="1905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854841" y="2209800"/>
            <a:ext cx="1050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Route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926016" y="2768025"/>
            <a:ext cx="90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Network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492487" y="2234625"/>
            <a:ext cx="1012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Overflight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Clearance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2369697" y="2768025"/>
            <a:ext cx="125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Performance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3922729" y="2234625"/>
            <a:ext cx="125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Route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Optimization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3922729" y="2768025"/>
            <a:ext cx="125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Fuel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Optimization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66780" y="3352800"/>
            <a:ext cx="1170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Operational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Flight Plan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5634440" y="2234625"/>
            <a:ext cx="883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Latest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Changes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5667944" y="2768025"/>
            <a:ext cx="82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NOTAM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5643785" y="3352800"/>
            <a:ext cx="90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Weather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7177018" y="2362200"/>
            <a:ext cx="91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Statistics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7088550" y="2861846"/>
            <a:ext cx="1065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Fuel Policy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54908" y="4267200"/>
            <a:ext cx="7955691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feld 63"/>
          <p:cNvSpPr txBox="1"/>
          <p:nvPr/>
        </p:nvSpPr>
        <p:spPr>
          <a:xfrm>
            <a:off x="723137" y="4374573"/>
            <a:ext cx="1313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Baseline Data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884121" y="4721819"/>
            <a:ext cx="91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Statistics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2267834" y="4374573"/>
            <a:ext cx="1313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Baseline Data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3868038" y="4374573"/>
            <a:ext cx="131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Baseline Data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3827961" y="4721819"/>
            <a:ext cx="1393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Temporal Data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5450277" y="4374573"/>
            <a:ext cx="131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Baseline Data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5410200" y="4721819"/>
            <a:ext cx="1393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Temporal Data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6876719" y="4374573"/>
            <a:ext cx="169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Fuel Consumption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7210712" y="4721819"/>
            <a:ext cx="110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Flight Time</a:t>
            </a:r>
          </a:p>
        </p:txBody>
      </p:sp>
    </p:spTree>
    <p:extLst>
      <p:ext uri="{BB962C8B-B14F-4D97-AF65-F5344CB8AC3E}">
        <p14:creationId xmlns:p14="http://schemas.microsoft.com/office/powerpoint/2010/main" val="34133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Operational Planning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600" y="1270337"/>
            <a:ext cx="37338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Legal flight plan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Safe flight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Economic flight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9600" y="2590800"/>
            <a:ext cx="3733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Pilot (End User) Support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Briefing package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/>
              <a:t>R</a:t>
            </a:r>
            <a:r>
              <a:rPr lang="en-US" sz="1400" dirty="0" smtClean="0"/>
              <a:t>outing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/>
              <a:t>F</a:t>
            </a:r>
            <a:r>
              <a:rPr lang="en-US" sz="1400" dirty="0" smtClean="0"/>
              <a:t>uel calculation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Weather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Restrictions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NOTAM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Consistent information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Operational flight plan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FMS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Charting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Inflight support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3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66887"/>
            <a:ext cx="5475120" cy="28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6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8200" y="1371600"/>
            <a:ext cx="1143000" cy="434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2400" dirty="0" smtClean="0"/>
              <a:t>Temporality</a:t>
            </a:r>
          </a:p>
          <a:p>
            <a:pPr algn="ctr"/>
            <a:r>
              <a:rPr lang="en-US" sz="2400" dirty="0" smtClean="0"/>
              <a:t>Tailoring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Required Data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676400" y="1524000"/>
            <a:ext cx="5334000" cy="1295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Navigation Data</a:t>
            </a:r>
            <a:endParaRPr lang="en-US" sz="2400" dirty="0"/>
          </a:p>
        </p:txBody>
      </p:sp>
      <p:sp>
        <p:nvSpPr>
          <p:cNvPr id="10" name="Rechteck 9"/>
          <p:cNvSpPr/>
          <p:nvPr/>
        </p:nvSpPr>
        <p:spPr>
          <a:xfrm>
            <a:off x="1676400" y="4267200"/>
            <a:ext cx="5334000" cy="1295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Weather Data</a:t>
            </a:r>
            <a:endParaRPr lang="en-US" sz="2400" dirty="0"/>
          </a:p>
        </p:txBody>
      </p:sp>
      <p:sp>
        <p:nvSpPr>
          <p:cNvPr id="11" name="Rechteck 10"/>
          <p:cNvSpPr/>
          <p:nvPr/>
        </p:nvSpPr>
        <p:spPr>
          <a:xfrm>
            <a:off x="1676400" y="2895600"/>
            <a:ext cx="5334000" cy="1295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Operational Data</a:t>
            </a:r>
            <a:endParaRPr lang="en-US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r="8331" b="5358"/>
          <a:stretch/>
        </p:blipFill>
        <p:spPr>
          <a:xfrm>
            <a:off x="6654752" y="1524000"/>
            <a:ext cx="1955848" cy="1295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 r="8540"/>
          <a:stretch/>
        </p:blipFill>
        <p:spPr>
          <a:xfrm>
            <a:off x="6662989" y="2895600"/>
            <a:ext cx="1947611" cy="12954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52" y="4267201"/>
            <a:ext cx="1955848" cy="1303638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5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689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Navigation Data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600" y="1372850"/>
            <a:ext cx="37338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Common Data</a:t>
            </a:r>
            <a:endParaRPr lang="en-US" dirty="0" smtClean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Static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NOTAM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Restrictions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Rules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Regulations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9600" y="3200400"/>
            <a:ext cx="3733800" cy="20928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Tailored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Customers ask for data tailoring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Different view on the world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Operational reasons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Operational risk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Equipment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Political reasons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Local agreements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Flight restrictions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5945"/>
            <a:ext cx="4343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6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821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76" y="2100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Operational Data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90" y="1676400"/>
            <a:ext cx="4387710" cy="292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609600" y="1219200"/>
            <a:ext cx="3733800" cy="16619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Flight Event Data</a:t>
            </a:r>
            <a:endParaRPr lang="en-US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Aircraft rotation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Crew rotation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Booking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ATS flight </a:t>
            </a:r>
            <a:r>
              <a:rPr lang="en-US" sz="1400" dirty="0"/>
              <a:t>p</a:t>
            </a:r>
            <a:r>
              <a:rPr lang="en-US" sz="1400" dirty="0" smtClean="0"/>
              <a:t>lan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Aircraft performance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Aircraft equipment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600" y="3276600"/>
            <a:ext cx="3733800" cy="1877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Customer Policies</a:t>
            </a:r>
            <a:endParaRPr lang="en-US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Fuel policy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Special procedures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Airport authorization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Traffic rights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Crew qualification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Statistics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Cost index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7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837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76" y="2100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Weather Data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463956" cy="297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609600" y="1488519"/>
            <a:ext cx="3733800" cy="20928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Airport Weather</a:t>
            </a:r>
            <a:endParaRPr lang="en-US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METAR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TAF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Runway conditions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Evaluated for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Departure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Destination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Alternates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400" dirty="0" smtClean="0"/>
              <a:t>ETOPS alternates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600" y="4041338"/>
            <a:ext cx="37338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Enroute</a:t>
            </a:r>
            <a:r>
              <a:rPr lang="en-US" b="1" dirty="0" smtClean="0"/>
              <a:t> Weather</a:t>
            </a:r>
            <a:endParaRPr lang="en-US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Upper Air Data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Significant weather charts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Other weather </a:t>
            </a:r>
            <a:r>
              <a:rPr lang="en-US" sz="1400" dirty="0"/>
              <a:t>p</a:t>
            </a:r>
            <a:r>
              <a:rPr lang="en-US" sz="1400" dirty="0" smtClean="0"/>
              <a:t>henomena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8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978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76" y="2100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Other Data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600" y="1488519"/>
            <a:ext cx="3733800" cy="20928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Flight Planning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Cosmic radiation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Environmental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Special flight </a:t>
            </a:r>
            <a:r>
              <a:rPr lang="en-US" sz="1400" dirty="0"/>
              <a:t>p</a:t>
            </a:r>
            <a:r>
              <a:rPr lang="en-US" sz="1400" dirty="0" smtClean="0"/>
              <a:t>lanning </a:t>
            </a:r>
            <a:r>
              <a:rPr lang="en-US" sz="1400" dirty="0"/>
              <a:t>d</a:t>
            </a:r>
            <a:r>
              <a:rPr lang="en-US" sz="1400" dirty="0" smtClean="0"/>
              <a:t>ata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Life vest </a:t>
            </a:r>
            <a:r>
              <a:rPr lang="en-US" sz="1400" dirty="0"/>
              <a:t>a</a:t>
            </a:r>
            <a:r>
              <a:rPr lang="en-US" sz="1400" dirty="0" smtClean="0"/>
              <a:t>irspace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Directs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Artificial waypoints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US" sz="1400" dirty="0" smtClean="0"/>
              <a:t>Non-published data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Fuel price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11239"/>
          <a:stretch/>
        </p:blipFill>
        <p:spPr>
          <a:xfrm>
            <a:off x="4343400" y="1676400"/>
            <a:ext cx="4555525" cy="304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09600" y="3810000"/>
            <a:ext cx="37338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Admin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System configuration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User rights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Dispatch offices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9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294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On-screen Show (4:3)</PresentationFormat>
  <Paragraphs>392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199</cp:revision>
  <dcterms:created xsi:type="dcterms:W3CDTF">2012-06-25T19:22:03Z</dcterms:created>
  <dcterms:modified xsi:type="dcterms:W3CDTF">2014-08-26T15:46:19Z</dcterms:modified>
</cp:coreProperties>
</file>