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5819-17D5-4372-BFB2-BFDC821216E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789E-54EE-4D65-A37B-BBEE7E22B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Digital </a:t>
            </a:r>
            <a:r>
              <a:rPr lang="en-GB" sz="4400" dirty="0" smtClean="0">
                <a:solidFill>
                  <a:schemeClr val="bg1"/>
                </a:solidFill>
              </a:rPr>
              <a:t>Services and Vision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 </a:t>
            </a:r>
            <a:r>
              <a:rPr lang="en-GB" sz="4400" b="1" u="sng" dirty="0" smtClean="0">
                <a:solidFill>
                  <a:schemeClr val="bg1"/>
                </a:solidFill>
              </a:rPr>
              <a:t>Practicalities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Paul BOSMAN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</a:t>
            </a:r>
            <a:r>
              <a:rPr lang="en-GB" dirty="0" err="1" smtClean="0"/>
              <a:t>Servcies</a:t>
            </a:r>
            <a:r>
              <a:rPr lang="en-GB" dirty="0" smtClean="0"/>
              <a:t> -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9549"/>
            <a:ext cx="4648200" cy="313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2219788"/>
            <a:ext cx="370171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And then what ?</a:t>
            </a:r>
            <a:endParaRPr lang="en-GB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9" t="15179" r="1310" b="48393"/>
          <a:stretch/>
        </p:blipFill>
        <p:spPr bwMode="auto">
          <a:xfrm>
            <a:off x="7086600" y="3385457"/>
            <a:ext cx="1915886" cy="22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7" y="3385456"/>
            <a:ext cx="1894114" cy="2220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2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1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far are we ?</a:t>
            </a:r>
          </a:p>
          <a:p>
            <a:endParaRPr lang="en-GB" dirty="0"/>
          </a:p>
          <a:p>
            <a:r>
              <a:rPr lang="en-GB" dirty="0" smtClean="0"/>
              <a:t>What are the stumbling blocks ?</a:t>
            </a:r>
          </a:p>
          <a:p>
            <a:endParaRPr lang="en-GB" dirty="0"/>
          </a:p>
          <a:p>
            <a:r>
              <a:rPr lang="en-GB" dirty="0" smtClean="0"/>
              <a:t>What are the lessons learned ?</a:t>
            </a:r>
          </a:p>
          <a:p>
            <a:endParaRPr lang="en-GB" dirty="0"/>
          </a:p>
          <a:p>
            <a:r>
              <a:rPr lang="en-GB" dirty="0" err="1" smtClean="0"/>
              <a:t>Wishlists</a:t>
            </a:r>
            <a:r>
              <a:rPr lang="en-GB" dirty="0" smtClean="0"/>
              <a:t> ?!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2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Three </a:t>
            </a:r>
            <a:r>
              <a:rPr lang="en-GB" dirty="0" smtClean="0"/>
              <a:t>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Global Services OGC/OWS 10 Test Bed</a:t>
            </a:r>
            <a:r>
              <a:rPr lang="en-GB" dirty="0" smtClean="0"/>
              <a:t>	 </a:t>
            </a:r>
            <a:r>
              <a:rPr lang="en-GB" dirty="0"/>
              <a:t>		</a:t>
            </a:r>
            <a:r>
              <a:rPr lang="en-GB" i="1" dirty="0" smtClean="0"/>
              <a:t>George Percivall (OGC)</a:t>
            </a:r>
            <a:endParaRPr lang="en-GB" i="1" dirty="0"/>
          </a:p>
          <a:p>
            <a:endParaRPr lang="en-GB" dirty="0" smtClean="0"/>
          </a:p>
          <a:p>
            <a:r>
              <a:rPr lang="en-GB" b="1" dirty="0" smtClean="0"/>
              <a:t>Information Management Panel</a:t>
            </a:r>
            <a:r>
              <a:rPr lang="en-GB" dirty="0" smtClean="0"/>
              <a:t>		</a:t>
            </a:r>
            <a:r>
              <a:rPr lang="en-GB" dirty="0"/>
              <a:t>	</a:t>
            </a:r>
            <a:r>
              <a:rPr lang="en-GB" i="1" dirty="0" smtClean="0"/>
              <a:t>Michael Hohm (ICAO)</a:t>
            </a:r>
            <a:endParaRPr lang="en-GB" i="1" dirty="0"/>
          </a:p>
          <a:p>
            <a:endParaRPr lang="en-GB" dirty="0" smtClean="0"/>
          </a:p>
          <a:p>
            <a:r>
              <a:rPr lang="en-GB" b="1" dirty="0" smtClean="0"/>
              <a:t>Aero Data in Airline Ops – The need for Digital Data</a:t>
            </a:r>
            <a:r>
              <a:rPr lang="en-GB" dirty="0" smtClean="0"/>
              <a:t> 	Reinhard </a:t>
            </a:r>
            <a:r>
              <a:rPr lang="en-GB" smtClean="0"/>
              <a:t>Thanhäuser</a:t>
            </a:r>
            <a:r>
              <a:rPr lang="en-GB" dirty="0" smtClean="0"/>
              <a:t> (Lufthansa)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NB: Thanks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828800" cy="61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49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Digital Servcies - Vision</vt:lpstr>
      <vt:lpstr>PowerPoint Presentation</vt:lpstr>
      <vt:lpstr>Key questions</vt:lpstr>
      <vt:lpstr>Three presentations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61</cp:revision>
  <dcterms:created xsi:type="dcterms:W3CDTF">2012-06-25T19:22:03Z</dcterms:created>
  <dcterms:modified xsi:type="dcterms:W3CDTF">2014-08-26T15:30:44Z</dcterms:modified>
</cp:coreProperties>
</file>