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67" r:id="rId3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98" autoAdjust="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538" y="-102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71AE9-5381-4DF0-8375-F4B6D53036FD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32E24-9BCD-4AA1-848C-74BF07362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79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412B5-C8C6-4C04-84B7-05AA8027B72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F993E-A8D5-4653-AFB8-7CBEC1A9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993E-A8D5-4653-AFB8-7CBEC1A9DA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0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Earlier speakers spoke of the needs and visions.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is the “soft infrastructure”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Advantage of only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doing the introduction to </a:t>
            </a:r>
            <a:r>
              <a:rPr lang="en-US" sz="1400" baseline="0" smtClean="0">
                <a:latin typeface="Arial" panose="020B0604020202020204" pitchFamily="34" charset="0"/>
                <a:cs typeface="Arial" panose="020B0604020202020204" pitchFamily="34" charset="0"/>
              </a:rPr>
              <a:t>the model status is – NO QUESTIONS!!!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F993E-A8D5-4653-AFB8-7CBEC1A9DA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9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460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Delivering Digital</a:t>
            </a:r>
          </a:p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Services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24" y="20574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5F2B5"/>
                </a:solidFill>
              </a:rPr>
              <a:t>Introduction to </a:t>
            </a:r>
          </a:p>
          <a:p>
            <a:pPr algn="ctr"/>
            <a:r>
              <a:rPr lang="en-US" sz="3200" dirty="0" smtClean="0">
                <a:solidFill>
                  <a:srgbClr val="F5F2B5"/>
                </a:solidFill>
              </a:rPr>
              <a:t>Exchange Model </a:t>
            </a:r>
          </a:p>
          <a:p>
            <a:pPr algn="ctr"/>
            <a:r>
              <a:rPr lang="en-US" sz="3200" dirty="0" smtClean="0">
                <a:solidFill>
                  <a:srgbClr val="F5F2B5"/>
                </a:solidFill>
              </a:rPr>
              <a:t>Status Report</a:t>
            </a:r>
            <a:endParaRPr lang="en-US" sz="3200" dirty="0">
              <a:solidFill>
                <a:srgbClr val="F5F2B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391" y="53340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	Richard Jehlen, FAA</a:t>
            </a: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	August 26, 2014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9" y="4125518"/>
            <a:ext cx="21527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ATM Information Reference Model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3879" y="762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Where are we?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2333" y="905413"/>
            <a:ext cx="8377491" cy="392430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US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has been recognized as critical to realizing the shared global vision for the future.</a:t>
            </a:r>
          </a:p>
          <a:p>
            <a:pPr lvl="3" algn="just"/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/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pace of operational changes leveraging new technologies continues to accelerate – stressing the current information infrastructure.</a:t>
            </a:r>
          </a:p>
          <a:p>
            <a:pPr lvl="3" algn="just"/>
            <a:endParaRPr lang="en-US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globally interoperable and flexible data/information standards will support a revolution in the ability of Air Traffic Management (ATM) System to evolve in the future.</a:t>
            </a:r>
          </a:p>
          <a:p>
            <a:pPr lvl="3" algn="just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what is the status of the revolution?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"/>
          <a:stretch/>
        </p:blipFill>
        <p:spPr bwMode="auto">
          <a:xfrm>
            <a:off x="175850" y="4788487"/>
            <a:ext cx="1652950" cy="130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07996"/>
            <a:ext cx="1447800" cy="108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5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127</Words>
  <Application>Microsoft Office PowerPoint</Application>
  <PresentationFormat>On-screen Show (4:3)</PresentationFormat>
  <Paragraphs>24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Where are we?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Plater, Debra CTR (FAA)</cp:lastModifiedBy>
  <cp:revision>85</cp:revision>
  <cp:lastPrinted>2014-08-21T11:35:41Z</cp:lastPrinted>
  <dcterms:created xsi:type="dcterms:W3CDTF">2012-06-25T19:22:03Z</dcterms:created>
  <dcterms:modified xsi:type="dcterms:W3CDTF">2014-08-27T15:57:51Z</dcterms:modified>
</cp:coreProperties>
</file>