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2B5"/>
    <a:srgbClr val="53B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81DA8-CB38-479E-913F-539868EFE85B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duard.porosnicu@eurocontrol.int" TargetMode="External"/><Relationship Id="rId2" Type="http://schemas.openxmlformats.org/officeDocument/2006/relationships/hyperlink" Target="mailto:diana.young@fa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46093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Integrating information towards Digital ATM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84994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5F2B5"/>
                </a:solidFill>
              </a:rPr>
              <a:t>AIXM </a:t>
            </a:r>
          </a:p>
          <a:p>
            <a:pPr algn="ctr"/>
            <a:r>
              <a:rPr lang="en-US" sz="4800" dirty="0" smtClean="0">
                <a:solidFill>
                  <a:srgbClr val="F5F2B5"/>
                </a:solidFill>
              </a:rPr>
              <a:t>Break-out Session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486400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Date:		August 26, 2013</a:t>
            </a:r>
            <a:endParaRPr lang="en-US" sz="2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GB" sz="2000" dirty="0"/>
              <a:t>1:45 -</a:t>
            </a:r>
            <a:r>
              <a:rPr lang="en-GB" sz="2000" dirty="0" smtClean="0"/>
              <a:t> 1:50 welcome/introduction</a:t>
            </a:r>
            <a:endParaRPr lang="en-GB" sz="2000" dirty="0"/>
          </a:p>
          <a:p>
            <a:r>
              <a:rPr lang="en-US" sz="2000" dirty="0" smtClean="0"/>
              <a:t>1:50 - 2:20 </a:t>
            </a:r>
            <a:r>
              <a:rPr lang="en-US" sz="2000" dirty="0"/>
              <a:t>AIXM Business Rules developments </a:t>
            </a:r>
            <a:r>
              <a:rPr lang="en-US" sz="1800" i="1" dirty="0">
                <a:solidFill>
                  <a:schemeClr val="accent1"/>
                </a:solidFill>
              </a:rPr>
              <a:t>(</a:t>
            </a:r>
            <a:r>
              <a:rPr lang="en-US" sz="1800" i="1" dirty="0" smtClean="0">
                <a:solidFill>
                  <a:schemeClr val="accent1"/>
                </a:solidFill>
              </a:rPr>
              <a:t>Eddy </a:t>
            </a:r>
            <a:r>
              <a:rPr lang="en-US" sz="1800" i="1" dirty="0" err="1" smtClean="0">
                <a:solidFill>
                  <a:schemeClr val="accent1"/>
                </a:solidFill>
              </a:rPr>
              <a:t>Porosnicu</a:t>
            </a:r>
            <a:r>
              <a:rPr lang="en-US" sz="1800" i="1" dirty="0" smtClean="0">
                <a:solidFill>
                  <a:schemeClr val="accent1"/>
                </a:solidFill>
              </a:rPr>
              <a:t>, Eurocontrol)</a:t>
            </a:r>
          </a:p>
          <a:p>
            <a:r>
              <a:rPr lang="en-US" sz="2000" dirty="0" smtClean="0"/>
              <a:t>2:20 </a:t>
            </a:r>
            <a:r>
              <a:rPr lang="en-US" sz="2000" dirty="0"/>
              <a:t>- </a:t>
            </a:r>
            <a:r>
              <a:rPr lang="en-US" sz="2000" dirty="0" smtClean="0"/>
              <a:t>2:50 </a:t>
            </a:r>
            <a:r>
              <a:rPr lang="en-US" sz="2000" dirty="0"/>
              <a:t>MITRE work on Business Rules </a:t>
            </a:r>
            <a:r>
              <a:rPr lang="en-US" sz="1800" i="1" dirty="0">
                <a:solidFill>
                  <a:schemeClr val="accent1"/>
                </a:solidFill>
              </a:rPr>
              <a:t>(</a:t>
            </a:r>
            <a:r>
              <a:rPr lang="en-US" sz="1800" i="1" dirty="0" err="1">
                <a:solidFill>
                  <a:schemeClr val="accent1"/>
                </a:solidFill>
              </a:rPr>
              <a:t>Yauwu</a:t>
            </a:r>
            <a:r>
              <a:rPr lang="en-US" sz="1800" i="1" dirty="0">
                <a:solidFill>
                  <a:schemeClr val="accent1"/>
                </a:solidFill>
              </a:rPr>
              <a:t> Tang, MITRE</a:t>
            </a:r>
            <a:r>
              <a:rPr lang="en-US" sz="1800" i="1" dirty="0" smtClean="0">
                <a:solidFill>
                  <a:schemeClr val="accent1"/>
                </a:solidFill>
              </a:rPr>
              <a:t>)</a:t>
            </a:r>
          </a:p>
          <a:p>
            <a:endParaRPr lang="en-US" sz="2000" dirty="0"/>
          </a:p>
          <a:p>
            <a:r>
              <a:rPr lang="en-US" sz="2000" dirty="0" smtClean="0"/>
              <a:t>2:50 </a:t>
            </a:r>
            <a:r>
              <a:rPr lang="en-US" sz="2000" dirty="0"/>
              <a:t>- </a:t>
            </a:r>
            <a:r>
              <a:rPr lang="en-US" sz="2000" dirty="0" smtClean="0"/>
              <a:t>3:10 short break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3:10 </a:t>
            </a:r>
            <a:r>
              <a:rPr lang="en-US" sz="2000" dirty="0"/>
              <a:t>- </a:t>
            </a:r>
            <a:r>
              <a:rPr lang="en-US" sz="2000" dirty="0" smtClean="0"/>
              <a:t>3:40 </a:t>
            </a:r>
            <a:r>
              <a:rPr lang="en-US" sz="2000" dirty="0"/>
              <a:t>DAFIF in relation with AIXM </a:t>
            </a:r>
            <a:r>
              <a:rPr lang="en-US" sz="1800" i="1" dirty="0">
                <a:solidFill>
                  <a:schemeClr val="accent1"/>
                </a:solidFill>
              </a:rPr>
              <a:t>(Jodi </a:t>
            </a:r>
            <a:r>
              <a:rPr lang="en-US" sz="1800" i="1" dirty="0" err="1">
                <a:solidFill>
                  <a:schemeClr val="accent1"/>
                </a:solidFill>
              </a:rPr>
              <a:t>Brainard</a:t>
            </a:r>
            <a:r>
              <a:rPr lang="en-US" sz="1800" i="1" dirty="0">
                <a:solidFill>
                  <a:schemeClr val="accent1"/>
                </a:solidFill>
              </a:rPr>
              <a:t>, NGA</a:t>
            </a:r>
            <a:r>
              <a:rPr lang="en-US" sz="1800" i="1" dirty="0" smtClean="0">
                <a:solidFill>
                  <a:schemeClr val="accent1"/>
                </a:solidFill>
              </a:rPr>
              <a:t>)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 smtClean="0"/>
              <a:t>3:40 </a:t>
            </a:r>
            <a:r>
              <a:rPr lang="en-US" sz="2000" dirty="0"/>
              <a:t>- </a:t>
            </a:r>
            <a:r>
              <a:rPr lang="en-US" sz="2000" dirty="0" smtClean="0"/>
              <a:t>4:10 </a:t>
            </a:r>
            <a:r>
              <a:rPr lang="en-GB" sz="2000" dirty="0"/>
              <a:t>AIXM Modularisation Considerations </a:t>
            </a:r>
            <a:r>
              <a:rPr lang="en-GB" sz="1800" i="1" dirty="0">
                <a:solidFill>
                  <a:schemeClr val="accent1"/>
                </a:solidFill>
              </a:rPr>
              <a:t>(Katrina Wilson, FAA</a:t>
            </a:r>
            <a:r>
              <a:rPr lang="en-GB" sz="1800" i="1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en-US" sz="2000" dirty="0" smtClean="0"/>
              <a:t>4:10 – 4:30 AIXM </a:t>
            </a:r>
            <a:r>
              <a:rPr lang="en-US" sz="2000" dirty="0"/>
              <a:t>Message Granularity </a:t>
            </a:r>
            <a:r>
              <a:rPr lang="en-US" sz="1800" i="1" dirty="0" smtClean="0">
                <a:solidFill>
                  <a:schemeClr val="accent1"/>
                </a:solidFill>
              </a:rPr>
              <a:t>(Kevin Lew, CNA)</a:t>
            </a:r>
            <a:endParaRPr lang="en-US" sz="1800" i="1" dirty="0">
              <a:solidFill>
                <a:schemeClr val="accent1"/>
              </a:solidFill>
            </a:endParaRPr>
          </a:p>
          <a:p>
            <a:r>
              <a:rPr lang="en-GB" sz="2000" dirty="0" smtClean="0"/>
              <a:t>4:30 </a:t>
            </a:r>
            <a:r>
              <a:rPr lang="en-GB" sz="2000" dirty="0"/>
              <a:t>- </a:t>
            </a:r>
            <a:r>
              <a:rPr lang="en-GB" sz="2000" dirty="0" smtClean="0"/>
              <a:t>4</a:t>
            </a:r>
            <a:r>
              <a:rPr lang="en-GB" sz="2000" dirty="0" smtClean="0"/>
              <a:t>:45 </a:t>
            </a:r>
            <a:r>
              <a:rPr lang="en-US" sz="2000" dirty="0" smtClean="0"/>
              <a:t>FAA AIXM Viewer – new capabilities</a:t>
            </a:r>
            <a:r>
              <a:rPr lang="en-US" sz="2000" dirty="0" smtClean="0"/>
              <a:t> </a:t>
            </a:r>
            <a:r>
              <a:rPr lang="en-US" sz="1800" i="1" dirty="0" smtClean="0">
                <a:solidFill>
                  <a:schemeClr val="accent1"/>
                </a:solidFill>
              </a:rPr>
              <a:t>(</a:t>
            </a:r>
            <a:r>
              <a:rPr lang="en-US" sz="1800" i="1" dirty="0" err="1" smtClean="0">
                <a:solidFill>
                  <a:schemeClr val="accent1"/>
                </a:solidFill>
              </a:rPr>
              <a:t>Luciad</a:t>
            </a:r>
            <a:r>
              <a:rPr lang="en-US" sz="1800" i="1" dirty="0" smtClean="0">
                <a:solidFill>
                  <a:schemeClr val="accent1"/>
                </a:solidFill>
              </a:rPr>
              <a:t>)</a:t>
            </a:r>
            <a:endParaRPr lang="en-US" sz="2000" dirty="0" smtClean="0"/>
          </a:p>
          <a:p>
            <a:r>
              <a:rPr lang="en-GB" sz="2000" dirty="0" smtClean="0"/>
              <a:t>4:45 </a:t>
            </a:r>
            <a:r>
              <a:rPr lang="en-GB" sz="2000" dirty="0"/>
              <a:t>- </a:t>
            </a:r>
            <a:r>
              <a:rPr lang="en-GB" sz="2000" dirty="0" smtClean="0"/>
              <a:t>5:00 Snowflake ATM </a:t>
            </a:r>
            <a:r>
              <a:rPr lang="en-US" sz="2000" dirty="0" smtClean="0"/>
              <a:t>Viewer </a:t>
            </a:r>
            <a:r>
              <a:rPr lang="en-US" sz="2000" dirty="0"/>
              <a:t>– new capabilities </a:t>
            </a:r>
            <a:r>
              <a:rPr lang="en-US" sz="1800" i="1" dirty="0" smtClean="0">
                <a:solidFill>
                  <a:schemeClr val="accent1"/>
                </a:solidFill>
              </a:rPr>
              <a:t>(Snowflake)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5:00 </a:t>
            </a:r>
            <a:r>
              <a:rPr lang="en-US" sz="2000" dirty="0" smtClean="0"/>
              <a:t>closing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9204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ontact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36279" y="6248400"/>
            <a:ext cx="304800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500" dirty="0" smtClean="0"/>
              <a:t>3</a:t>
            </a:r>
            <a:endParaRPr lang="en-US" sz="2500" dirty="0"/>
          </a:p>
        </p:txBody>
      </p:sp>
      <p:sp>
        <p:nvSpPr>
          <p:cNvPr id="5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Diana Young (FAA)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</a:pPr>
            <a:r>
              <a:rPr lang="en-GB" sz="1800" dirty="0">
                <a:latin typeface="Calibri" pitchFamily="34" charset="0"/>
                <a:hlinkClick r:id="rId2"/>
              </a:rPr>
              <a:t>d</a:t>
            </a:r>
            <a:r>
              <a:rPr lang="en-GB" sz="1800" dirty="0" smtClean="0">
                <a:latin typeface="Calibri" pitchFamily="34" charset="0"/>
                <a:hlinkClick r:id="rId2"/>
              </a:rPr>
              <a:t>iana.young</a:t>
            </a: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hlinkClick r:id="rId2"/>
              </a:rPr>
              <a:t>@faa.gov</a:t>
            </a: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lvl="1" eaLnBrk="0" fontAlgn="base" hangingPunct="0">
              <a:spcAft>
                <a:spcPct val="0"/>
              </a:spcAft>
              <a:buFontTx/>
              <a:buChar char="–"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+1 (202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 smtClean="0">
                <a:latin typeface="Calibri" pitchFamily="34" charset="0"/>
              </a:rPr>
              <a:t>385-7445</a:t>
            </a:r>
          </a:p>
          <a:p>
            <a:pPr lvl="1" eaLnBrk="0" fontAlgn="base" hangingPunct="0">
              <a:spcAft>
                <a:spcPct val="0"/>
              </a:spcAft>
              <a:buFontTx/>
              <a:buChar char="–"/>
            </a:pPr>
            <a:endParaRPr lang="en-US" sz="1800" dirty="0" smtClean="0">
              <a:latin typeface="Calibri" pitchFamily="34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</a:pPr>
            <a:r>
              <a:rPr lang="en-US" sz="2400" dirty="0">
                <a:latin typeface="Calibri" pitchFamily="34" charset="0"/>
              </a:rPr>
              <a:t>Eddy </a:t>
            </a:r>
            <a:r>
              <a:rPr lang="en-US" sz="2400" dirty="0" err="1">
                <a:latin typeface="Calibri" pitchFamily="34" charset="0"/>
              </a:rPr>
              <a:t>Porosnicu</a:t>
            </a:r>
            <a:r>
              <a:rPr lang="en-US" sz="2400" dirty="0">
                <a:latin typeface="Calibri" pitchFamily="34" charset="0"/>
              </a:rPr>
              <a:t> (EUROCONTROL)</a:t>
            </a:r>
          </a:p>
          <a:p>
            <a:pPr lvl="1" eaLnBrk="0" fontAlgn="base" hangingPunct="0">
              <a:spcAft>
                <a:spcPct val="0"/>
              </a:spcAft>
              <a:buFontTx/>
              <a:buChar char="–"/>
            </a:pPr>
            <a:r>
              <a:rPr lang="en-US" sz="1800" dirty="0">
                <a:latin typeface="Calibri" pitchFamily="34" charset="0"/>
                <a:hlinkClick r:id="rId3"/>
              </a:rPr>
              <a:t>eduard.porosnicu@eurocontrol.int</a:t>
            </a:r>
            <a:endParaRPr lang="en-US" sz="1800" dirty="0">
              <a:latin typeface="Calibri" pitchFamily="34" charset="0"/>
            </a:endParaRPr>
          </a:p>
          <a:p>
            <a:pPr lvl="1" eaLnBrk="0" fontAlgn="base" hangingPunct="0">
              <a:spcAft>
                <a:spcPct val="0"/>
              </a:spcAft>
              <a:buFontTx/>
              <a:buChar char="–"/>
            </a:pPr>
            <a:r>
              <a:rPr lang="en-US" sz="1800" dirty="0">
                <a:latin typeface="Calibri" pitchFamily="34" charset="0"/>
              </a:rPr>
              <a:t>+32 (2) 729-3326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138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Proposed agenda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Shannon</dc:creator>
  <cp:lastModifiedBy>POROSNICU Eduard</cp:lastModifiedBy>
  <cp:revision>24</cp:revision>
  <dcterms:created xsi:type="dcterms:W3CDTF">2012-06-25T19:22:03Z</dcterms:created>
  <dcterms:modified xsi:type="dcterms:W3CDTF">2013-08-28T18:08:38Z</dcterms:modified>
</cp:coreProperties>
</file>