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7"/>
  </p:sldMasterIdLst>
  <p:notesMasterIdLst>
    <p:notesMasterId r:id="rId15"/>
  </p:notesMasterIdLst>
  <p:handoutMasterIdLst>
    <p:handoutMasterId r:id="rId16"/>
  </p:handoutMasterIdLst>
  <p:sldIdLst>
    <p:sldId id="363" r:id="rId8"/>
    <p:sldId id="362" r:id="rId9"/>
    <p:sldId id="364" r:id="rId10"/>
    <p:sldId id="366" r:id="rId11"/>
    <p:sldId id="359" r:id="rId12"/>
    <p:sldId id="314" r:id="rId13"/>
    <p:sldId id="360" r:id="rId14"/>
  </p:sldIdLst>
  <p:sldSz cx="9144000" cy="6858000" type="screen4x3"/>
  <p:notesSz cx="6997700" cy="9283700"/>
  <p:defaultTextStyle>
    <a:defPPr>
      <a:defRPr lang="en-US"/>
    </a:defPPr>
    <a:lvl1pPr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D37"/>
    <a:srgbClr val="142B6A"/>
    <a:srgbClr val="1D4561"/>
    <a:srgbClr val="6CB4CA"/>
    <a:srgbClr val="C9DEA2"/>
    <a:srgbClr val="B9E1ED"/>
    <a:srgbClr val="7BBBCF"/>
    <a:srgbClr val="ACEAF2"/>
    <a:srgbClr val="5CB9D6"/>
    <a:srgbClr val="6FB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autoAdjust="0"/>
    <p:restoredTop sz="84300" autoAdjust="0"/>
  </p:normalViewPr>
  <p:slideViewPr>
    <p:cSldViewPr snapToGrid="0">
      <p:cViewPr varScale="1">
        <p:scale>
          <a:sx n="82" d="100"/>
          <a:sy n="82" d="100"/>
        </p:scale>
        <p:origin x="-1824" y="-78"/>
      </p:cViewPr>
      <p:guideLst>
        <p:guide orient="horz" pos="432"/>
        <p:guide orient="horz" pos="3888"/>
        <p:guide pos="576"/>
        <p:guide pos="5184"/>
      </p:guideLst>
    </p:cSldViewPr>
  </p:slideViewPr>
  <p:outlineViewPr>
    <p:cViewPr>
      <p:scale>
        <a:sx n="33" d="100"/>
        <a:sy n="33" d="100"/>
      </p:scale>
      <p:origin x="0" y="268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2040"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smtClean="0">
                <a:effectLst>
                  <a:outerShdw blurRad="38100" dist="38100" dir="2700000" algn="tl">
                    <a:srgbClr val="000000">
                      <a:alpha val="43137"/>
                    </a:srgbClr>
                  </a:outerShdw>
                </a:effectLst>
              </a:defRPr>
            </a:lvl1pPr>
          </a:lstStyle>
          <a:p>
            <a:pPr>
              <a:defRPr/>
            </a:pPr>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smtClean="0">
                <a:effectLst>
                  <a:outerShdw blurRad="38100" dist="38100" dir="2700000" algn="tl">
                    <a:srgbClr val="000000">
                      <a:alpha val="43137"/>
                    </a:srgbClr>
                  </a:outerShdw>
                </a:effectLst>
              </a:defRPr>
            </a:lvl1pPr>
          </a:lstStyle>
          <a:p>
            <a:pPr>
              <a:defRPr/>
            </a:pPr>
            <a:fld id="{668A2397-229D-5E42-96C0-D1B4D14383A4}" type="datetime1">
              <a:rPr lang="en-US"/>
              <a:pPr>
                <a:defRPr/>
              </a:pPr>
              <a:t>8/27/2013</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smtClean="0">
                <a:effectLst>
                  <a:outerShdw blurRad="38100" dist="38100" dir="2700000" algn="tl">
                    <a:srgbClr val="000000">
                      <a:alpha val="43137"/>
                    </a:srgbClr>
                  </a:outerShdw>
                </a:effectLst>
              </a:defRPr>
            </a:lvl1pPr>
          </a:lstStyle>
          <a:p>
            <a:pPr>
              <a:defRPr/>
            </a:pPr>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smtClean="0">
                <a:effectLst>
                  <a:outerShdw blurRad="38100" dist="38100" dir="2700000" algn="tl">
                    <a:srgbClr val="000000">
                      <a:alpha val="43137"/>
                    </a:srgbClr>
                  </a:outerShdw>
                </a:effectLst>
              </a:defRPr>
            </a:lvl1pPr>
          </a:lstStyle>
          <a:p>
            <a:pPr>
              <a:defRPr/>
            </a:pPr>
            <a:fld id="{0A661904-7755-0547-B24C-11F6D244CD5C}" type="slidenum">
              <a:rPr lang="en-US"/>
              <a:pPr>
                <a:defRPr/>
              </a:pPr>
              <a:t>‹#›</a:t>
            </a:fld>
            <a:endParaRPr lang="en-US"/>
          </a:p>
        </p:txBody>
      </p:sp>
    </p:spTree>
    <p:extLst>
      <p:ext uri="{BB962C8B-B14F-4D97-AF65-F5344CB8AC3E}">
        <p14:creationId xmlns:p14="http://schemas.microsoft.com/office/powerpoint/2010/main" val="13822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2337" cy="464185"/>
          </a:xfrm>
          <a:prstGeom prst="rect">
            <a:avLst/>
          </a:prstGeom>
          <a:noFill/>
          <a:ln w="12700">
            <a:noFill/>
            <a:miter lim="800000"/>
            <a:headEnd/>
            <a:tailEnd/>
          </a:ln>
          <a:effectLst/>
        </p:spPr>
        <p:txBody>
          <a:bodyPr vert="horz" wrap="none" lIns="93031" tIns="46516" rIns="93031" bIns="46516" numCol="1" anchor="ctr" anchorCtr="0" compatLnSpc="1">
            <a:prstTxWarp prst="textNoShape">
              <a:avLst/>
            </a:prstTxWarp>
          </a:bodyPr>
          <a:lstStyle>
            <a:lvl1pPr algn="l">
              <a:defRPr sz="1200" b="0" u="sng">
                <a:solidFill>
                  <a:schemeClr val="tx1"/>
                </a:solidFill>
                <a:effectLst/>
                <a:latin typeface="Times New Roman" pitchFamily="-97" charset="0"/>
              </a:defRPr>
            </a:lvl1pPr>
          </a:lstStyle>
          <a:p>
            <a:pPr>
              <a:defRPr/>
            </a:pPr>
            <a:endParaRPr lang="en-US"/>
          </a:p>
        </p:txBody>
      </p:sp>
      <p:sp>
        <p:nvSpPr>
          <p:cNvPr id="17411" name="Rectangle 3"/>
          <p:cNvSpPr>
            <a:spLocks noGrp="1" noChangeArrowheads="1"/>
          </p:cNvSpPr>
          <p:nvPr>
            <p:ph type="dt" idx="1"/>
          </p:nvPr>
        </p:nvSpPr>
        <p:spPr bwMode="auto">
          <a:xfrm>
            <a:off x="3965363" y="0"/>
            <a:ext cx="3032337" cy="464185"/>
          </a:xfrm>
          <a:prstGeom prst="rect">
            <a:avLst/>
          </a:prstGeom>
          <a:noFill/>
          <a:ln w="12700">
            <a:noFill/>
            <a:miter lim="800000"/>
            <a:headEnd/>
            <a:tailEnd/>
          </a:ln>
          <a:effectLst/>
        </p:spPr>
        <p:txBody>
          <a:bodyPr vert="horz" wrap="none" lIns="93031" tIns="46516" rIns="93031" bIns="46516" numCol="1" anchor="ctr" anchorCtr="0" compatLnSpc="1">
            <a:prstTxWarp prst="textNoShape">
              <a:avLst/>
            </a:prstTxWarp>
          </a:bodyPr>
          <a:lstStyle>
            <a:lvl1pPr algn="r">
              <a:defRPr sz="1200" b="0" u="sng">
                <a:solidFill>
                  <a:schemeClr val="tx1"/>
                </a:solidFill>
                <a:effectLst/>
                <a:latin typeface="Times New Roman" pitchFamily="-9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3027" y="4409758"/>
            <a:ext cx="5131647" cy="4177665"/>
          </a:xfrm>
          <a:prstGeom prst="rect">
            <a:avLst/>
          </a:prstGeom>
          <a:noFill/>
          <a:ln w="12700">
            <a:noFill/>
            <a:miter lim="800000"/>
            <a:headEnd/>
            <a:tailEnd/>
          </a:ln>
          <a:effectLst/>
        </p:spPr>
        <p:txBody>
          <a:bodyPr vert="horz" wrap="none" lIns="93031" tIns="46516" rIns="93031" bIns="46516"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19515"/>
            <a:ext cx="3032337" cy="464185"/>
          </a:xfrm>
          <a:prstGeom prst="rect">
            <a:avLst/>
          </a:prstGeom>
          <a:noFill/>
          <a:ln w="12700">
            <a:noFill/>
            <a:miter lim="800000"/>
            <a:headEnd/>
            <a:tailEnd/>
          </a:ln>
          <a:effectLst/>
        </p:spPr>
        <p:txBody>
          <a:bodyPr vert="horz" wrap="none" lIns="93031" tIns="46516" rIns="93031" bIns="46516" numCol="1" anchor="b" anchorCtr="0" compatLnSpc="1">
            <a:prstTxWarp prst="textNoShape">
              <a:avLst/>
            </a:prstTxWarp>
          </a:bodyPr>
          <a:lstStyle>
            <a:lvl1pPr algn="l">
              <a:defRPr sz="1200" b="0" u="sng">
                <a:solidFill>
                  <a:schemeClr val="tx1"/>
                </a:solidFill>
                <a:effectLst/>
                <a:latin typeface="Times New Roman" pitchFamily="-97" charset="0"/>
              </a:defRPr>
            </a:lvl1pPr>
          </a:lstStyle>
          <a:p>
            <a:pPr>
              <a:defRPr/>
            </a:pPr>
            <a:endParaRPr lang="en-US"/>
          </a:p>
        </p:txBody>
      </p:sp>
      <p:sp>
        <p:nvSpPr>
          <p:cNvPr id="17415" name="Rectangle 7"/>
          <p:cNvSpPr>
            <a:spLocks noGrp="1" noChangeArrowheads="1"/>
          </p:cNvSpPr>
          <p:nvPr>
            <p:ph type="sldNum" sz="quarter" idx="5"/>
          </p:nvPr>
        </p:nvSpPr>
        <p:spPr bwMode="auto">
          <a:xfrm>
            <a:off x="3965363" y="8819515"/>
            <a:ext cx="3032337" cy="464185"/>
          </a:xfrm>
          <a:prstGeom prst="rect">
            <a:avLst/>
          </a:prstGeom>
          <a:noFill/>
          <a:ln w="12700">
            <a:noFill/>
            <a:miter lim="800000"/>
            <a:headEnd/>
            <a:tailEnd/>
          </a:ln>
          <a:effectLst/>
        </p:spPr>
        <p:txBody>
          <a:bodyPr vert="horz" wrap="none" lIns="93031" tIns="46516" rIns="93031" bIns="46516" numCol="1" anchor="b" anchorCtr="0" compatLnSpc="1">
            <a:prstTxWarp prst="textNoShape">
              <a:avLst/>
            </a:prstTxWarp>
          </a:bodyPr>
          <a:lstStyle>
            <a:lvl1pPr algn="r">
              <a:defRPr sz="1200" b="0" u="sng">
                <a:solidFill>
                  <a:schemeClr val="tx1"/>
                </a:solidFill>
                <a:effectLst/>
                <a:latin typeface="Times New Roman" pitchFamily="-97" charset="0"/>
              </a:defRPr>
            </a:lvl1pPr>
          </a:lstStyle>
          <a:p>
            <a:pPr>
              <a:defRPr/>
            </a:pPr>
            <a:fld id="{74DEC73C-1164-CA43-9CA2-E40A5599B5A3}" type="slidenum">
              <a:rPr lang="en-US"/>
              <a:pPr>
                <a:defRPr/>
              </a:pPr>
              <a:t>‹#›</a:t>
            </a:fld>
            <a:endParaRPr lang="en-US"/>
          </a:p>
        </p:txBody>
      </p:sp>
    </p:spTree>
    <p:extLst>
      <p:ext uri="{BB962C8B-B14F-4D97-AF65-F5344CB8AC3E}">
        <p14:creationId xmlns:p14="http://schemas.microsoft.com/office/powerpoint/2010/main" val="34337786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DEC73C-1164-CA43-9CA2-E40A5599B5A3}" type="slidenum">
              <a:rPr lang="en-US"/>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97" charset="0"/>
                <a:ea typeface="ＭＳ Ｐゴシック" pitchFamily="-97" charset="-128"/>
                <a:cs typeface="ＭＳ Ｐゴシック" pitchFamily="-97" charset="-128"/>
              </a:rPr>
              <a:t>Fundamentally, our work is about ArcGIS; that's where we focus most of our attention, which we define as a complete system for geographic information. It has clients; web clients; mobile clients; desktop clients; servers; enterprise servers; and increasingly, clients in the cloud and a new dimension called ArcGIS Online.</a:t>
            </a:r>
          </a:p>
          <a:p>
            <a:endParaRPr lang="en-US" dirty="0"/>
          </a:p>
        </p:txBody>
      </p:sp>
      <p:sp>
        <p:nvSpPr>
          <p:cNvPr id="4" name="Slide Number Placeholder 3"/>
          <p:cNvSpPr>
            <a:spLocks noGrp="1"/>
          </p:cNvSpPr>
          <p:nvPr>
            <p:ph type="sldNum" sz="quarter" idx="10"/>
          </p:nvPr>
        </p:nvSpPr>
        <p:spPr/>
        <p:txBody>
          <a:bodyPr/>
          <a:lstStyle/>
          <a:p>
            <a:pPr>
              <a:defRPr/>
            </a:pPr>
            <a:fld id="{74DEC73C-1164-CA43-9CA2-E40A5599B5A3}" type="slidenum">
              <a:rPr lang="en-US" smtClean="0"/>
              <a:pPr>
                <a:defRPr/>
              </a:pPr>
              <a:t>2</a:t>
            </a:fld>
            <a:endParaRPr lang="en-US"/>
          </a:p>
        </p:txBody>
      </p:sp>
    </p:spTree>
    <p:extLst>
      <p:ext uri="{BB962C8B-B14F-4D97-AF65-F5344CB8AC3E}">
        <p14:creationId xmlns:p14="http://schemas.microsoft.com/office/powerpoint/2010/main" val="109535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97" charset="0"/>
                <a:ea typeface="ＭＳ Ｐゴシック" pitchFamily="-97" charset="-128"/>
                <a:cs typeface="ＭＳ Ｐゴシック" pitchFamily="-97" charset="-128"/>
              </a:rPr>
              <a:t>Fundamentally, our work is about ArcGIS; that's where we focus most of our attention, which we define as a complete system for geographic information. It has clients; web clients; mobile clients; desktop clients; servers; enterprise servers; and increasingly, clients in the cloud and a new dimension called ArcGIS Online.</a:t>
            </a:r>
          </a:p>
          <a:p>
            <a:endParaRPr lang="en-US" dirty="0"/>
          </a:p>
        </p:txBody>
      </p:sp>
      <p:sp>
        <p:nvSpPr>
          <p:cNvPr id="4" name="Slide Number Placeholder 3"/>
          <p:cNvSpPr>
            <a:spLocks noGrp="1"/>
          </p:cNvSpPr>
          <p:nvPr>
            <p:ph type="sldNum" sz="quarter" idx="10"/>
          </p:nvPr>
        </p:nvSpPr>
        <p:spPr/>
        <p:txBody>
          <a:bodyPr/>
          <a:lstStyle/>
          <a:p>
            <a:pPr>
              <a:defRPr/>
            </a:pPr>
            <a:fld id="{74DEC73C-1164-CA43-9CA2-E40A5599B5A3}" type="slidenum">
              <a:rPr lang="en-US" smtClean="0"/>
              <a:pPr>
                <a:defRPr/>
              </a:pPr>
              <a:t>3</a:t>
            </a:fld>
            <a:endParaRPr lang="en-US"/>
          </a:p>
        </p:txBody>
      </p:sp>
    </p:spTree>
    <p:extLst>
      <p:ext uri="{BB962C8B-B14F-4D97-AF65-F5344CB8AC3E}">
        <p14:creationId xmlns:p14="http://schemas.microsoft.com/office/powerpoint/2010/main" val="109535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97" charset="0"/>
                <a:ea typeface="ＭＳ Ｐゴシック" pitchFamily="-97" charset="-128"/>
                <a:cs typeface="ＭＳ Ｐゴシック" pitchFamily="-97" charset="-128"/>
              </a:rPr>
              <a:t>Fundamentally, our work is about ArcGIS; that's where we focus most of our attention, which we define as a complete system for geographic information. It has clients; web clients; mobile clients; desktop clients; servers; enterprise servers; and increasingly, clients in the cloud and a new dimension called ArcGIS Online.</a:t>
            </a:r>
          </a:p>
          <a:p>
            <a:endParaRPr lang="en-US" dirty="0"/>
          </a:p>
        </p:txBody>
      </p:sp>
      <p:sp>
        <p:nvSpPr>
          <p:cNvPr id="4" name="Slide Number Placeholder 3"/>
          <p:cNvSpPr>
            <a:spLocks noGrp="1"/>
          </p:cNvSpPr>
          <p:nvPr>
            <p:ph type="sldNum" sz="quarter" idx="10"/>
          </p:nvPr>
        </p:nvSpPr>
        <p:spPr/>
        <p:txBody>
          <a:bodyPr/>
          <a:lstStyle/>
          <a:p>
            <a:pPr>
              <a:defRPr/>
            </a:pPr>
            <a:fld id="{74DEC73C-1164-CA43-9CA2-E40A5599B5A3}" type="slidenum">
              <a:rPr lang="en-US" smtClean="0"/>
              <a:pPr>
                <a:defRPr/>
              </a:pPr>
              <a:t>4</a:t>
            </a:fld>
            <a:endParaRPr lang="en-US"/>
          </a:p>
        </p:txBody>
      </p:sp>
    </p:spTree>
    <p:extLst>
      <p:ext uri="{BB962C8B-B14F-4D97-AF65-F5344CB8AC3E}">
        <p14:creationId xmlns:p14="http://schemas.microsoft.com/office/powerpoint/2010/main" val="109535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78787FD-B72B-4AED-A410-864F685344B6}" type="slidenum">
              <a:rPr lang="en-US" smtClean="0"/>
              <a:pPr/>
              <a:t>5</a:t>
            </a:fld>
            <a:endParaRPr lang="en-US" smtClean="0"/>
          </a:p>
        </p:txBody>
      </p:sp>
      <p:sp>
        <p:nvSpPr>
          <p:cNvPr id="19459"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eaLnBrk="1" hangingPunct="1">
              <a:defRPr/>
            </a:pPr>
            <a:endParaRPr lang="en-US" sz="900"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78787FD-B72B-4AED-A410-864F685344B6}" type="slidenum">
              <a:rPr lang="en-US" smtClean="0"/>
              <a:pPr/>
              <a:t>6</a:t>
            </a:fld>
            <a:endParaRPr lang="en-US" smtClean="0"/>
          </a:p>
        </p:txBody>
      </p:sp>
      <p:sp>
        <p:nvSpPr>
          <p:cNvPr id="19459"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eaLnBrk="1" hangingPunct="1">
              <a:defRPr/>
            </a:pPr>
            <a:r>
              <a:rPr lang="en-US" dirty="0" smtClean="0"/>
              <a:t>One of the ways we feel we strive as an organization to make you feel safe and secure with your investment is our commitment to industry standards.  All development activities and services support are managed with ISO approved processes.  We work closely with various ICAO standards and have played a leading role in implementing AIXM as a data exchange format.</a:t>
            </a:r>
          </a:p>
          <a:p>
            <a:pPr eaLnBrk="1" hangingPunct="1">
              <a:defRPr/>
            </a:pPr>
            <a:endParaRPr lang="en-US" dirty="0" smtClean="0"/>
          </a:p>
          <a:p>
            <a:pPr eaLnBrk="1" hangingPunct="1">
              <a:defRPr/>
            </a:pPr>
            <a:r>
              <a:rPr lang="en-US" dirty="0" smtClean="0"/>
              <a:t>Beyond some of the Aeronautical standards we strive to adhere to, ESRI is a key member of OGC and continues to push the envelope with regard to  metadata interoperability and standards for data exchange.</a:t>
            </a:r>
          </a:p>
          <a:p>
            <a:pPr eaLnBrk="1" hangingPunct="1">
              <a:defRPr/>
            </a:pPr>
            <a:endParaRPr lang="en-US" sz="900"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Suggestion</a:t>
            </a:r>
            <a:r>
              <a:rPr lang="en-US" baseline="0"/>
              <a:t> for ending slide.</a:t>
            </a:r>
            <a:endParaRPr lang="en-US"/>
          </a:p>
        </p:txBody>
      </p:sp>
      <p:sp>
        <p:nvSpPr>
          <p:cNvPr id="4" name="Slide Number Placeholder 3"/>
          <p:cNvSpPr>
            <a:spLocks noGrp="1"/>
          </p:cNvSpPr>
          <p:nvPr>
            <p:ph type="sldNum" sz="quarter" idx="10"/>
          </p:nvPr>
        </p:nvSpPr>
        <p:spPr/>
        <p:txBody>
          <a:bodyPr/>
          <a:lstStyle/>
          <a:p>
            <a:pPr>
              <a:defRPr/>
            </a:pPr>
            <a:fld id="{74DEC73C-1164-CA43-9CA2-E40A5599B5A3}" type="slidenum">
              <a:rPr lang="en-US"/>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2010CorpPPT4x3_bg_esriLogo.png"/>
          <p:cNvPicPr>
            <a:picLocks noChangeAspect="1"/>
          </p:cNvPicPr>
          <p:nvPr userDrawn="1"/>
        </p:nvPicPr>
        <p:blipFill>
          <a:blip r:embed="rId2" cstate="screen"/>
          <a:stretch>
            <a:fillRect/>
          </a:stretch>
        </p:blipFill>
        <p:spPr>
          <a:xfrm>
            <a:off x="0" y="0"/>
            <a:ext cx="9144000" cy="6858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0" name="Group 29"/>
          <p:cNvGrpSpPr/>
          <p:nvPr userDrawn="1"/>
        </p:nvGrpSpPr>
        <p:grpSpPr>
          <a:xfrm>
            <a:off x="437931" y="695202"/>
            <a:ext cx="5931335" cy="5870448"/>
            <a:chOff x="437931" y="695202"/>
            <a:chExt cx="5931335" cy="5870448"/>
          </a:xfrm>
        </p:grpSpPr>
        <p:cxnSp>
          <p:nvCxnSpPr>
            <p:cNvPr id="14" name="Straight Connector 13"/>
            <p:cNvCxnSpPr/>
            <p:nvPr userDrawn="1"/>
          </p:nvCxnSpPr>
          <p:spPr bwMode="auto">
            <a:xfrm>
              <a:off x="914400" y="695202"/>
              <a:ext cx="0" cy="5870448"/>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6" name="Straight Connector 15"/>
            <p:cNvCxnSpPr/>
            <p:nvPr userDrawn="1"/>
          </p:nvCxnSpPr>
          <p:spPr bwMode="auto">
            <a:xfrm rot="10800000">
              <a:off x="437932" y="5636448"/>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19" name="Straight Connector 18"/>
            <p:cNvCxnSpPr/>
            <p:nvPr userDrawn="1"/>
          </p:nvCxnSpPr>
          <p:spPr bwMode="auto">
            <a:xfrm rot="10800000">
              <a:off x="437932" y="4397869"/>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23" name="Straight Connector 22"/>
            <p:cNvCxnSpPr/>
            <p:nvPr userDrawn="1"/>
          </p:nvCxnSpPr>
          <p:spPr bwMode="auto">
            <a:xfrm rot="10800000" flipV="1">
              <a:off x="437931" y="3159290"/>
              <a:ext cx="4002190" cy="1"/>
            </a:xfrm>
            <a:prstGeom prst="line">
              <a:avLst/>
            </a:prstGeom>
            <a:gradFill rotWithShape="0">
              <a:gsLst>
                <a:gs pos="0">
                  <a:srgbClr val="014687"/>
                </a:gs>
                <a:gs pos="100000">
                  <a:srgbClr val="3393C2"/>
                </a:gs>
              </a:gsLst>
              <a:lin ang="2700000" scaled="1"/>
            </a:gradFill>
            <a:ln w="12700" cap="flat" cmpd="sng" algn="ctr">
              <a:gradFill flip="none" rotWithShape="1">
                <a:gsLst>
                  <a:gs pos="80000">
                    <a:srgbClr val="5AC3FA"/>
                  </a:gs>
                  <a:gs pos="0">
                    <a:srgbClr val="FFFFFF">
                      <a:alpha val="0"/>
                    </a:srgbClr>
                  </a:gs>
                  <a:gs pos="100000">
                    <a:srgbClr val="5AC3FA">
                      <a:alpha val="0"/>
                    </a:srgbClr>
                  </a:gs>
                  <a:gs pos="20000">
                    <a:srgbClr val="5AC3FA"/>
                  </a:gs>
                </a:gsLst>
                <a:lin ang="10800000" scaled="0"/>
                <a:tileRect/>
              </a:gradFill>
              <a:prstDash val="solid"/>
              <a:round/>
              <a:headEnd type="none" w="med" len="med"/>
              <a:tailEnd type="none" w="med" len="med"/>
            </a:ln>
            <a:effectLst/>
          </p:spPr>
        </p:cxnSp>
        <p:cxnSp>
          <p:nvCxnSpPr>
            <p:cNvPr id="24" name="Straight Connector 23"/>
            <p:cNvCxnSpPr/>
            <p:nvPr userDrawn="1"/>
          </p:nvCxnSpPr>
          <p:spPr bwMode="auto">
            <a:xfrm rot="10800000">
              <a:off x="437935" y="1920709"/>
              <a:ext cx="2542147" cy="1588"/>
            </a:xfrm>
            <a:prstGeom prst="line">
              <a:avLst/>
            </a:prstGeom>
            <a:gradFill rotWithShape="0">
              <a:gsLst>
                <a:gs pos="0">
                  <a:srgbClr val="014687"/>
                </a:gs>
                <a:gs pos="100000">
                  <a:srgbClr val="3393C2"/>
                </a:gs>
              </a:gsLst>
              <a:lin ang="2700000" scaled="1"/>
            </a:gradFill>
            <a:ln w="12700" cap="flat" cmpd="sng" algn="ctr">
              <a:gradFill flip="none" rotWithShape="1">
                <a:gsLst>
                  <a:gs pos="50000">
                    <a:srgbClr val="5AC3FA"/>
                  </a:gs>
                  <a:gs pos="0">
                    <a:srgbClr val="FFFFFF">
                      <a:alpha val="0"/>
                    </a:srgbClr>
                  </a:gs>
                  <a:gs pos="100000">
                    <a:srgbClr val="5AC3FA">
                      <a:alpha val="0"/>
                    </a:srgbClr>
                  </a:gs>
                </a:gsLst>
                <a:lin ang="10800000" scaled="0"/>
                <a:tileRect/>
              </a:gradFill>
              <a:prstDash val="solid"/>
              <a:round/>
              <a:headEnd type="none" w="med" len="med"/>
              <a:tailEnd type="none" w="med" len="med"/>
            </a:ln>
            <a:effectLst/>
          </p:spPr>
        </p:cxnSp>
        <p:cxnSp>
          <p:nvCxnSpPr>
            <p:cNvPr id="26" name="Straight Connector 25"/>
            <p:cNvCxnSpPr/>
            <p:nvPr userDrawn="1"/>
          </p:nvCxnSpPr>
          <p:spPr bwMode="auto">
            <a:xfrm>
              <a:off x="2438664" y="1307850"/>
              <a:ext cx="0" cy="52578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28" name="Straight Connector 27"/>
            <p:cNvCxnSpPr/>
            <p:nvPr userDrawn="1"/>
          </p:nvCxnSpPr>
          <p:spPr bwMode="auto">
            <a:xfrm>
              <a:off x="3962928" y="2679450"/>
              <a:ext cx="0" cy="38862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29" name="Straight Connector 28"/>
            <p:cNvCxnSpPr/>
            <p:nvPr userDrawn="1"/>
          </p:nvCxnSpPr>
          <p:spPr bwMode="auto">
            <a:xfrm>
              <a:off x="5487192" y="3749298"/>
              <a:ext cx="0" cy="2816352"/>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grpSp>
      <p:pic>
        <p:nvPicPr>
          <p:cNvPr id="3" name="Picture 2" descr="header-banner.png"/>
          <p:cNvPicPr>
            <a:picLocks/>
          </p:cNvPicPr>
          <p:nvPr userDrawn="1"/>
        </p:nvPicPr>
        <p:blipFill>
          <a:blip r:embed="rId2" cstate="screen">
            <a:duotone>
              <a:schemeClr val="accent4">
                <a:shade val="45000"/>
                <a:satMod val="135000"/>
              </a:schemeClr>
              <a:prstClr val="white"/>
            </a:duotone>
          </a:blip>
          <a:stretch>
            <a:fillRect/>
          </a:stretch>
        </p:blipFill>
        <p:spPr>
          <a:xfrm>
            <a:off x="2794000" y="1920708"/>
            <a:ext cx="7620000" cy="609600"/>
          </a:xfrm>
          <a:prstGeom prst="rect">
            <a:avLst/>
          </a:prstGeom>
          <a:noFill/>
          <a:ln>
            <a:noFill/>
          </a:ln>
        </p:spPr>
      </p:pic>
      <p:sp>
        <p:nvSpPr>
          <p:cNvPr id="2" name="Title 1"/>
          <p:cNvSpPr>
            <a:spLocks noGrp="1"/>
          </p:cNvSpPr>
          <p:nvPr>
            <p:ph type="title" hasCustomPrompt="1"/>
          </p:nvPr>
        </p:nvSpPr>
        <p:spPr>
          <a:xfrm>
            <a:off x="3403600" y="1944209"/>
            <a:ext cx="4826000" cy="583092"/>
          </a:xfrm>
        </p:spPr>
        <p:txBody>
          <a:bodyPr/>
          <a:lstStyle>
            <a:lvl1pPr algn="r">
              <a:defRPr sz="3000" spc="0" baseline="0"/>
            </a:lvl1pPr>
          </a:lstStyle>
          <a:p>
            <a:r>
              <a:rPr lang="en-US" smtClean="0"/>
              <a:t>Click to Edit Demo Title</a:t>
            </a:r>
            <a:endParaRPr lang="en-US"/>
          </a:p>
        </p:txBody>
      </p:sp>
      <p:sp>
        <p:nvSpPr>
          <p:cNvPr id="18" name="Text Placeholder 17"/>
          <p:cNvSpPr>
            <a:spLocks noGrp="1"/>
          </p:cNvSpPr>
          <p:nvPr>
            <p:ph type="body" sz="quarter" idx="10" hasCustomPrompt="1"/>
          </p:nvPr>
        </p:nvSpPr>
        <p:spPr>
          <a:xfrm>
            <a:off x="5715000" y="2743200"/>
            <a:ext cx="2514600" cy="1828800"/>
          </a:xfrm>
        </p:spPr>
        <p:txBody>
          <a:bodyPr/>
          <a:lstStyle>
            <a:lvl1pPr algn="r">
              <a:lnSpc>
                <a:spcPts val="2200"/>
              </a:lnSpc>
              <a:spcAft>
                <a:spcPts val="900"/>
              </a:spcAft>
              <a:buFontTx/>
              <a:buNone/>
              <a:defRPr sz="1800"/>
            </a:lvl1pPr>
            <a:lvl2pPr marL="0" indent="0" algn="r">
              <a:spcBef>
                <a:spcPts val="300"/>
              </a:spcBef>
              <a:spcAft>
                <a:spcPts val="900"/>
              </a:spcAft>
              <a:buFontTx/>
              <a:buNone/>
              <a:defRPr/>
            </a:lvl2pPr>
          </a:lstStyle>
          <a:p>
            <a:pPr lvl="0"/>
            <a:r>
              <a:rPr lang="en-US"/>
              <a:t>Topic 1</a:t>
            </a:r>
          </a:p>
          <a:p>
            <a:pPr lvl="0"/>
            <a:r>
              <a:rPr lang="en-US"/>
              <a:t>Topic 2</a:t>
            </a:r>
          </a:p>
          <a:p>
            <a:pPr lvl="0"/>
            <a:r>
              <a:rPr lang="en-US"/>
              <a:t>Topic 3</a:t>
            </a:r>
          </a:p>
        </p:txBody>
      </p:sp>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esri logo_sml.png"/>
          <p:cNvPicPr>
            <a:picLocks noChangeAspect="1"/>
          </p:cNvPicPr>
          <p:nvPr userDrawn="1"/>
        </p:nvPicPr>
        <p:blipFill>
          <a:blip r:embed="rId2" cstate="screen"/>
          <a:stretch>
            <a:fillRect/>
          </a:stretch>
        </p:blipFill>
        <p:spPr>
          <a:xfrm>
            <a:off x="6527800" y="5181600"/>
            <a:ext cx="2616200" cy="167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bwMode="auto">
          <a:xfrm>
            <a:off x="0" y="963643"/>
            <a:ext cx="9144000" cy="743238"/>
          </a:xfrm>
          <a:prstGeom prst="rect">
            <a:avLst/>
          </a:prstGeom>
          <a:gradFill>
            <a:gsLst>
              <a:gs pos="0">
                <a:srgbClr val="6CB4CA"/>
              </a:gs>
              <a:gs pos="41000">
                <a:srgbClr val="5CB9D6"/>
              </a:gs>
              <a:gs pos="100000">
                <a:srgbClr val="B5D280"/>
              </a:gs>
            </a:gsLst>
            <a:lin ang="10800000" scaled="0"/>
          </a:gradFill>
          <a:ln w="88900" cap="sq" cmpd="sng" algn="ctr">
            <a:noFill/>
            <a:prstDash val="solid"/>
            <a:miter lim="800000"/>
            <a:headEnd type="none" w="med" len="med"/>
            <a:tailEnd type="none" w="med" len="med"/>
          </a:ln>
          <a:effectLst/>
        </p:spPr>
        <p:txBody>
          <a:bodyPr wrap="none" rtlCol="0" anchor="ctr"/>
          <a:lstStyle/>
          <a:p>
            <a:pPr algn="ctr"/>
            <a:endParaRPr lang="en-US" sz="1200" dirty="0">
              <a:solidFill>
                <a:schemeClr val="tx2"/>
              </a:solidFill>
              <a:latin typeface="Arial" charset="0"/>
              <a:ea typeface="ＭＳ Ｐゴシック" pitchFamily="16" charset="-128"/>
            </a:endParaRPr>
          </a:p>
        </p:txBody>
      </p:sp>
      <p:sp>
        <p:nvSpPr>
          <p:cNvPr id="8" name="Rectangle 2"/>
          <p:cNvSpPr>
            <a:spLocks noGrp="1" noChangeArrowheads="1"/>
          </p:cNvSpPr>
          <p:nvPr>
            <p:ph type="ctrTitle" hasCustomPrompt="1"/>
          </p:nvPr>
        </p:nvSpPr>
        <p:spPr>
          <a:xfrm>
            <a:off x="4453128" y="2658176"/>
            <a:ext cx="3776472" cy="1270000"/>
          </a:xfrm>
        </p:spPr>
        <p:txBody>
          <a:bodyPr anchor="b"/>
          <a:lstStyle>
            <a:lvl1pPr algn="r">
              <a:defRPr sz="2400" spc="10" baseline="0">
                <a:effectLst/>
              </a:defRPr>
            </a:lvl1pPr>
          </a:lstStyle>
          <a:p>
            <a:r>
              <a:rPr lang="en-US" dirty="0" smtClean="0"/>
              <a:t>Presentation Title</a:t>
            </a:r>
            <a:endParaRPr lang="en-US" dirty="0"/>
          </a:p>
        </p:txBody>
      </p:sp>
      <p:sp>
        <p:nvSpPr>
          <p:cNvPr id="9" name="Rectangle 3"/>
          <p:cNvSpPr>
            <a:spLocks noGrp="1" noChangeArrowheads="1"/>
          </p:cNvSpPr>
          <p:nvPr>
            <p:ph type="subTitle" idx="1" hasCustomPrompt="1"/>
          </p:nvPr>
        </p:nvSpPr>
        <p:spPr>
          <a:xfrm>
            <a:off x="4453128" y="4114800"/>
            <a:ext cx="3776472" cy="753534"/>
          </a:xfrm>
        </p:spPr>
        <p:txBody>
          <a:bodyPr bIns="0" anchor="t"/>
          <a:lstStyle>
            <a:lvl1pPr marL="0" indent="0" algn="r" rtl="0" eaLnBrk="0" fontAlgn="base" hangingPunct="0">
              <a:lnSpc>
                <a:spcPts val="2400"/>
              </a:lnSpc>
              <a:spcBef>
                <a:spcPts val="300"/>
              </a:spcBef>
              <a:spcAft>
                <a:spcPts val="600"/>
              </a:spcAft>
              <a:buClr>
                <a:schemeClr val="accent3"/>
              </a:buClr>
              <a:buSzPct val="80000"/>
              <a:buFontTx/>
              <a:buNone/>
              <a:defRPr lang="en-US" sz="2000" b="0" i="0" spc="10" baseline="0" dirty="0">
                <a:solidFill>
                  <a:srgbClr val="FFFFFF"/>
                </a:solidFill>
                <a:effectLst/>
                <a:latin typeface="Arial"/>
                <a:ea typeface="+mn-ea"/>
                <a:cs typeface="Arial"/>
              </a:defRPr>
            </a:lvl1pPr>
          </a:lstStyle>
          <a:p>
            <a:r>
              <a:rPr lang="en-US" dirty="0" smtClean="0"/>
              <a:t>Name of </a:t>
            </a:r>
            <a:r>
              <a:rPr lang="en-US" dirty="0" err="1" smtClean="0"/>
              <a:t>Presenter(s</a:t>
            </a:r>
            <a:r>
              <a:rPr lang="en-US" dirty="0" smtClean="0"/>
              <a:t>)</a:t>
            </a:r>
            <a:endParaRPr lang="en-US" dirty="0"/>
          </a:p>
        </p:txBody>
      </p:sp>
      <p:pic>
        <p:nvPicPr>
          <p:cNvPr id="6" name="Picture 5" descr="esri logo_sml.png"/>
          <p:cNvPicPr>
            <a:picLocks noChangeAspect="1"/>
          </p:cNvPicPr>
          <p:nvPr userDrawn="1"/>
        </p:nvPicPr>
        <p:blipFill>
          <a:blip r:embed="rId3" cstate="screen"/>
          <a:stretch>
            <a:fillRect/>
          </a:stretch>
        </p:blipFill>
        <p:spPr>
          <a:xfrm>
            <a:off x="6527800" y="5181600"/>
            <a:ext cx="2616200" cy="1676400"/>
          </a:xfrm>
          <a:prstGeom prst="rect">
            <a:avLst/>
          </a:prstGeom>
        </p:spPr>
      </p:pic>
      <p:sp>
        <p:nvSpPr>
          <p:cNvPr id="14" name="Rectangle 13"/>
          <p:cNvSpPr/>
          <p:nvPr userDrawn="1"/>
        </p:nvSpPr>
        <p:spPr bwMode="auto">
          <a:xfrm>
            <a:off x="0" y="1637211"/>
            <a:ext cx="9144000" cy="121920"/>
          </a:xfrm>
          <a:prstGeom prst="rect">
            <a:avLst/>
          </a:prstGeom>
          <a:gradFill>
            <a:gsLst>
              <a:gs pos="0">
                <a:srgbClr val="7BBBCF"/>
              </a:gs>
              <a:gs pos="41000">
                <a:srgbClr val="B9E1ED"/>
              </a:gs>
              <a:gs pos="100000">
                <a:srgbClr val="C9DEA2"/>
              </a:gs>
            </a:gsLst>
            <a:lin ang="10800000" scaled="0"/>
          </a:gradFill>
          <a:ln w="88900" cap="sq" cmpd="sng" algn="ctr">
            <a:noFill/>
            <a:prstDash val="solid"/>
            <a:miter lim="800000"/>
            <a:headEnd type="none" w="med" len="med"/>
            <a:tailEnd type="none" w="med" len="med"/>
          </a:ln>
          <a:effectLst/>
        </p:spPr>
        <p:txBody>
          <a:bodyPr wrap="none" rtlCol="0" anchor="ctr"/>
          <a:lstStyle/>
          <a:p>
            <a:pPr algn="ctr"/>
            <a:endParaRPr lang="en-US" sz="1200" dirty="0">
              <a:solidFill>
                <a:schemeClr val="tx2"/>
              </a:solidFill>
              <a:latin typeface="Arial" charset="0"/>
              <a:ea typeface="ＭＳ Ｐゴシック" pitchFamily="16" charset="-128"/>
            </a:endParaRPr>
          </a:p>
        </p:txBody>
      </p:sp>
      <p:sp>
        <p:nvSpPr>
          <p:cNvPr id="15" name="Rectangle 14"/>
          <p:cNvSpPr/>
          <p:nvPr userDrawn="1"/>
        </p:nvSpPr>
        <p:spPr bwMode="auto">
          <a:xfrm>
            <a:off x="0" y="910045"/>
            <a:ext cx="9144000" cy="121920"/>
          </a:xfrm>
          <a:prstGeom prst="rect">
            <a:avLst/>
          </a:prstGeom>
          <a:gradFill>
            <a:gsLst>
              <a:gs pos="0">
                <a:srgbClr val="7BBBCF"/>
              </a:gs>
              <a:gs pos="41000">
                <a:srgbClr val="B9E1ED"/>
              </a:gs>
              <a:gs pos="100000">
                <a:srgbClr val="C9DEA2"/>
              </a:gs>
            </a:gsLst>
            <a:lin ang="10800000" scaled="0"/>
          </a:gradFill>
          <a:ln w="88900" cap="sq" cmpd="sng" algn="ctr">
            <a:noFill/>
            <a:prstDash val="solid"/>
            <a:miter lim="800000"/>
            <a:headEnd type="none" w="med" len="med"/>
            <a:tailEnd type="none" w="med" len="med"/>
          </a:ln>
          <a:effectLst/>
        </p:spPr>
        <p:txBody>
          <a:bodyPr wrap="none" rtlCol="0" anchor="ctr"/>
          <a:lstStyle/>
          <a:p>
            <a:pPr algn="ctr"/>
            <a:endParaRPr lang="en-US" sz="1200" dirty="0">
              <a:solidFill>
                <a:schemeClr val="tx2"/>
              </a:solidFill>
              <a:latin typeface="Arial" charset="0"/>
              <a:ea typeface="ＭＳ Ｐゴシック" pitchFamily="16" charset="-128"/>
            </a:endParaRPr>
          </a:p>
        </p:txBody>
      </p:sp>
      <p:sp>
        <p:nvSpPr>
          <p:cNvPr id="16" name="Rectangle 2"/>
          <p:cNvSpPr txBox="1">
            <a:spLocks noChangeArrowheads="1"/>
          </p:cNvSpPr>
          <p:nvPr userDrawn="1"/>
        </p:nvSpPr>
        <p:spPr bwMode="auto">
          <a:xfrm>
            <a:off x="2917370" y="1149532"/>
            <a:ext cx="4297680" cy="3968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2400" spc="10" baseline="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10" normalizeH="0" baseline="0" noProof="0" dirty="0" smtClean="0">
                <a:ln>
                  <a:noFill/>
                </a:ln>
                <a:solidFill>
                  <a:srgbClr val="FFFFFF"/>
                </a:solidFill>
                <a:effectLst/>
                <a:uLnTx/>
                <a:uFillTx/>
                <a:latin typeface="+mj-lt"/>
                <a:ea typeface="+mj-ea"/>
                <a:cs typeface="+mj-cs"/>
              </a:rPr>
              <a:t>Esri Aeronautical Solution</a:t>
            </a:r>
            <a:endParaRPr kumimoji="0" lang="en-US" sz="2400" b="1" i="1" u="none" strike="noStrike" kern="0" cap="none" spc="10" normalizeH="0" baseline="0" noProof="0" dirty="0">
              <a:ln>
                <a:noFill/>
              </a:ln>
              <a:solidFill>
                <a:srgbClr val="FFFFFF"/>
              </a:solidFill>
              <a:effectLst/>
              <a:uLnTx/>
              <a:uFillTx/>
              <a:latin typeface="+mj-lt"/>
              <a:ea typeface="+mj-ea"/>
              <a:cs typeface="+mj-cs"/>
            </a:endParaRPr>
          </a:p>
        </p:txBody>
      </p:sp>
      <p:pic>
        <p:nvPicPr>
          <p:cNvPr id="17" name="Picture 6" descr="earth"/>
          <p:cNvPicPr>
            <a:picLocks noChangeAspect="1" noChangeArrowheads="1"/>
          </p:cNvPicPr>
          <p:nvPr userDrawn="1"/>
        </p:nvPicPr>
        <p:blipFill>
          <a:blip r:embed="rId4" cstate="screen"/>
          <a:srcRect/>
          <a:stretch>
            <a:fillRect/>
          </a:stretch>
        </p:blipFill>
        <p:spPr bwMode="auto">
          <a:xfrm>
            <a:off x="-341507" y="1776549"/>
            <a:ext cx="6580015" cy="6580015"/>
          </a:xfrm>
          <a:prstGeom prst="rect">
            <a:avLst/>
          </a:prstGeom>
          <a:noFill/>
          <a:ln w="9525">
            <a:noFill/>
            <a:miter lim="800000"/>
            <a:headEnd/>
            <a:tailEnd/>
          </a:ln>
        </p:spPr>
      </p:pic>
      <p:pic>
        <p:nvPicPr>
          <p:cNvPr id="18" name="Picture 17" descr="UC - Aeronautical Feature Builder.png"/>
          <p:cNvPicPr>
            <a:picLocks noChangeAspect="1"/>
          </p:cNvPicPr>
          <p:nvPr userDrawn="1"/>
        </p:nvPicPr>
        <p:blipFill>
          <a:blip r:embed="rId5" cstate="screen"/>
          <a:srcRect/>
          <a:stretch>
            <a:fillRect/>
          </a:stretch>
        </p:blipFill>
        <p:spPr>
          <a:xfrm>
            <a:off x="899371" y="660107"/>
            <a:ext cx="1780568" cy="1813128"/>
          </a:xfrm>
          <a:prstGeom prst="rect">
            <a:avLst/>
          </a:prstGeom>
          <a:ln>
            <a:noFill/>
          </a:ln>
          <a:effectLst>
            <a:outerShdw blurRad="292100" dist="139700" dir="2700000" algn="tl" rotWithShape="0">
              <a:srgbClr val="333333">
                <a:alpha val="65000"/>
              </a:srgbClr>
            </a:outerShdw>
          </a:effectLst>
        </p:spPr>
      </p:pic>
      <p:pic>
        <p:nvPicPr>
          <p:cNvPr id="19" name="Picture 2"/>
          <p:cNvPicPr>
            <a:picLocks noChangeAspect="1" noChangeArrowheads="1"/>
          </p:cNvPicPr>
          <p:nvPr userDrawn="1"/>
        </p:nvPicPr>
        <p:blipFill>
          <a:blip r:embed="rId6" cstate="screen"/>
          <a:srcRect/>
          <a:stretch>
            <a:fillRect/>
          </a:stretch>
        </p:blipFill>
        <p:spPr bwMode="auto">
          <a:xfrm>
            <a:off x="339634" y="3304905"/>
            <a:ext cx="1603307" cy="1592210"/>
          </a:xfrm>
          <a:prstGeom prst="rect">
            <a:avLst/>
          </a:prstGeom>
          <a:ln>
            <a:noFill/>
          </a:ln>
          <a:effectLst>
            <a:outerShdw blurRad="292100" dist="139700" dir="2700000" algn="tl" rotWithShape="0">
              <a:srgbClr val="333333">
                <a:alpha val="65000"/>
              </a:srgbClr>
            </a:outerShdw>
          </a:effectLst>
        </p:spPr>
      </p:pic>
      <p:pic>
        <p:nvPicPr>
          <p:cNvPr id="20" name="Picture 19" descr="LE_ENR_6_1_5_en.png"/>
          <p:cNvPicPr>
            <a:picLocks noChangeAspect="1"/>
          </p:cNvPicPr>
          <p:nvPr userDrawn="1"/>
        </p:nvPicPr>
        <p:blipFill>
          <a:blip r:embed="rId7" cstate="screen"/>
          <a:srcRect/>
          <a:stretch>
            <a:fillRect/>
          </a:stretch>
        </p:blipFill>
        <p:spPr>
          <a:xfrm>
            <a:off x="1576251" y="2057399"/>
            <a:ext cx="2438399" cy="246453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7" name="Picture 6" descr="earth"/>
          <p:cNvPicPr>
            <a:picLocks noChangeAspect="1" noChangeArrowheads="1"/>
          </p:cNvPicPr>
          <p:nvPr userDrawn="1"/>
        </p:nvPicPr>
        <p:blipFill>
          <a:blip r:embed="rId3" cstate="screen"/>
          <a:srcRect/>
          <a:stretch>
            <a:fillRect/>
          </a:stretch>
        </p:blipFill>
        <p:spPr bwMode="auto">
          <a:xfrm>
            <a:off x="-341507" y="1776549"/>
            <a:ext cx="6580015" cy="6580015"/>
          </a:xfrm>
          <a:prstGeom prst="rect">
            <a:avLst/>
          </a:prstGeom>
          <a:noFill/>
          <a:ln w="9525">
            <a:noFill/>
            <a:miter lim="800000"/>
            <a:headEnd/>
            <a:tailEnd/>
          </a:ln>
        </p:spPr>
      </p:pic>
      <p:sp>
        <p:nvSpPr>
          <p:cNvPr id="12" name="Rectangle 11"/>
          <p:cNvSpPr/>
          <p:nvPr userDrawn="1"/>
        </p:nvSpPr>
        <p:spPr bwMode="auto">
          <a:xfrm>
            <a:off x="0" y="963643"/>
            <a:ext cx="9144000" cy="743238"/>
          </a:xfrm>
          <a:prstGeom prst="rect">
            <a:avLst/>
          </a:prstGeom>
          <a:gradFill>
            <a:gsLst>
              <a:gs pos="0">
                <a:srgbClr val="6CB4CA"/>
              </a:gs>
              <a:gs pos="41000">
                <a:srgbClr val="5CB9D6"/>
              </a:gs>
              <a:gs pos="100000">
                <a:srgbClr val="B5D280"/>
              </a:gs>
            </a:gsLst>
            <a:lin ang="10800000" scaled="0"/>
          </a:gradFill>
          <a:ln w="88900" cap="sq" cmpd="sng" algn="ctr">
            <a:noFill/>
            <a:prstDash val="solid"/>
            <a:miter lim="800000"/>
            <a:headEnd type="none" w="med" len="med"/>
            <a:tailEnd type="none" w="med" len="med"/>
          </a:ln>
          <a:effectLst/>
        </p:spPr>
        <p:txBody>
          <a:bodyPr wrap="none" rtlCol="0" anchor="ctr"/>
          <a:lstStyle/>
          <a:p>
            <a:pPr algn="ctr"/>
            <a:endParaRPr lang="en-US" sz="1200" dirty="0">
              <a:solidFill>
                <a:schemeClr val="tx2"/>
              </a:solidFill>
              <a:latin typeface="Arial" charset="0"/>
              <a:ea typeface="ＭＳ Ｐゴシック" pitchFamily="16" charset="-128"/>
            </a:endParaRPr>
          </a:p>
        </p:txBody>
      </p:sp>
      <p:pic>
        <p:nvPicPr>
          <p:cNvPr id="6" name="Picture 5" descr="esri logo_sml.png"/>
          <p:cNvPicPr>
            <a:picLocks noChangeAspect="1"/>
          </p:cNvPicPr>
          <p:nvPr userDrawn="1"/>
        </p:nvPicPr>
        <p:blipFill>
          <a:blip r:embed="rId4" cstate="screen"/>
          <a:stretch>
            <a:fillRect/>
          </a:stretch>
        </p:blipFill>
        <p:spPr>
          <a:xfrm>
            <a:off x="6527800" y="5181600"/>
            <a:ext cx="2616200" cy="1676400"/>
          </a:xfrm>
          <a:prstGeom prst="rect">
            <a:avLst/>
          </a:prstGeom>
        </p:spPr>
      </p:pic>
      <p:sp>
        <p:nvSpPr>
          <p:cNvPr id="14" name="Rectangle 13"/>
          <p:cNvSpPr/>
          <p:nvPr userDrawn="1"/>
        </p:nvSpPr>
        <p:spPr bwMode="auto">
          <a:xfrm>
            <a:off x="0" y="1637211"/>
            <a:ext cx="9144000" cy="121920"/>
          </a:xfrm>
          <a:prstGeom prst="rect">
            <a:avLst/>
          </a:prstGeom>
          <a:gradFill>
            <a:gsLst>
              <a:gs pos="0">
                <a:srgbClr val="7BBBCF"/>
              </a:gs>
              <a:gs pos="41000">
                <a:srgbClr val="B9E1ED"/>
              </a:gs>
              <a:gs pos="100000">
                <a:srgbClr val="C9DEA2"/>
              </a:gs>
            </a:gsLst>
            <a:lin ang="10800000" scaled="0"/>
          </a:gradFill>
          <a:ln w="88900" cap="sq" cmpd="sng" algn="ctr">
            <a:noFill/>
            <a:prstDash val="solid"/>
            <a:miter lim="800000"/>
            <a:headEnd type="none" w="med" len="med"/>
            <a:tailEnd type="none" w="med" len="med"/>
          </a:ln>
          <a:effectLst/>
        </p:spPr>
        <p:txBody>
          <a:bodyPr wrap="none" rtlCol="0" anchor="ctr"/>
          <a:lstStyle/>
          <a:p>
            <a:pPr algn="ctr"/>
            <a:endParaRPr lang="en-US" sz="1200" dirty="0">
              <a:solidFill>
                <a:schemeClr val="tx2"/>
              </a:solidFill>
              <a:latin typeface="Arial" charset="0"/>
              <a:ea typeface="ＭＳ Ｐゴシック" pitchFamily="16" charset="-128"/>
            </a:endParaRPr>
          </a:p>
        </p:txBody>
      </p:sp>
      <p:sp>
        <p:nvSpPr>
          <p:cNvPr id="15" name="Rectangle 14"/>
          <p:cNvSpPr/>
          <p:nvPr userDrawn="1"/>
        </p:nvSpPr>
        <p:spPr bwMode="auto">
          <a:xfrm>
            <a:off x="0" y="910045"/>
            <a:ext cx="9144000" cy="121920"/>
          </a:xfrm>
          <a:prstGeom prst="rect">
            <a:avLst/>
          </a:prstGeom>
          <a:gradFill>
            <a:gsLst>
              <a:gs pos="0">
                <a:srgbClr val="7BBBCF"/>
              </a:gs>
              <a:gs pos="41000">
                <a:srgbClr val="B9E1ED"/>
              </a:gs>
              <a:gs pos="100000">
                <a:srgbClr val="C9DEA2"/>
              </a:gs>
            </a:gsLst>
            <a:lin ang="10800000" scaled="0"/>
          </a:gradFill>
          <a:ln w="88900" cap="sq" cmpd="sng" algn="ctr">
            <a:noFill/>
            <a:prstDash val="solid"/>
            <a:miter lim="800000"/>
            <a:headEnd type="none" w="med" len="med"/>
            <a:tailEnd type="none" w="med" len="med"/>
          </a:ln>
          <a:effectLst/>
        </p:spPr>
        <p:txBody>
          <a:bodyPr wrap="none" rtlCol="0" anchor="ctr"/>
          <a:lstStyle/>
          <a:p>
            <a:pPr algn="ctr"/>
            <a:endParaRPr lang="en-US" sz="1200" dirty="0">
              <a:solidFill>
                <a:schemeClr val="tx2"/>
              </a:solidFill>
              <a:latin typeface="Arial" charset="0"/>
              <a:ea typeface="ＭＳ Ｐゴシック" pitchFamily="16" charset="-128"/>
            </a:endParaRPr>
          </a:p>
        </p:txBody>
      </p:sp>
      <p:pic>
        <p:nvPicPr>
          <p:cNvPr id="18" name="Picture 17" descr="UC - Aeronautical Feature Builder.png"/>
          <p:cNvPicPr>
            <a:picLocks noChangeAspect="1"/>
          </p:cNvPicPr>
          <p:nvPr userDrawn="1"/>
        </p:nvPicPr>
        <p:blipFill>
          <a:blip r:embed="rId5" cstate="screen"/>
          <a:srcRect/>
          <a:stretch>
            <a:fillRect/>
          </a:stretch>
        </p:blipFill>
        <p:spPr>
          <a:xfrm>
            <a:off x="899371" y="660107"/>
            <a:ext cx="1780568" cy="1813128"/>
          </a:xfrm>
          <a:prstGeom prst="rect">
            <a:avLst/>
          </a:prstGeom>
          <a:ln>
            <a:noFill/>
          </a:ln>
          <a:effectLst>
            <a:outerShdw blurRad="292100" dist="139700" dir="2700000" algn="tl" rotWithShape="0">
              <a:srgbClr val="333333">
                <a:alpha val="65000"/>
              </a:srgbClr>
            </a:outerShdw>
          </a:effectLst>
        </p:spPr>
      </p:pic>
      <p:pic>
        <p:nvPicPr>
          <p:cNvPr id="19" name="Picture 2"/>
          <p:cNvPicPr>
            <a:picLocks noChangeAspect="1" noChangeArrowheads="1"/>
          </p:cNvPicPr>
          <p:nvPr userDrawn="1"/>
        </p:nvPicPr>
        <p:blipFill>
          <a:blip r:embed="rId6" cstate="screen"/>
          <a:srcRect/>
          <a:stretch>
            <a:fillRect/>
          </a:stretch>
        </p:blipFill>
        <p:spPr bwMode="auto">
          <a:xfrm>
            <a:off x="339634" y="3304905"/>
            <a:ext cx="1603307" cy="1592210"/>
          </a:xfrm>
          <a:prstGeom prst="rect">
            <a:avLst/>
          </a:prstGeom>
          <a:ln>
            <a:noFill/>
          </a:ln>
          <a:effectLst>
            <a:outerShdw blurRad="292100" dist="139700" dir="2700000" algn="tl" rotWithShape="0">
              <a:srgbClr val="333333">
                <a:alpha val="65000"/>
              </a:srgbClr>
            </a:outerShdw>
          </a:effectLst>
        </p:spPr>
      </p:pic>
      <p:pic>
        <p:nvPicPr>
          <p:cNvPr id="20" name="Picture 19" descr="LE_ENR_6_1_5_en.png"/>
          <p:cNvPicPr>
            <a:picLocks noChangeAspect="1"/>
          </p:cNvPicPr>
          <p:nvPr userDrawn="1"/>
        </p:nvPicPr>
        <p:blipFill>
          <a:blip r:embed="rId7" cstate="screen"/>
          <a:srcRect/>
          <a:stretch>
            <a:fillRect/>
          </a:stretch>
        </p:blipFill>
        <p:spPr>
          <a:xfrm>
            <a:off x="1576251" y="2057399"/>
            <a:ext cx="2438399" cy="2464532"/>
          </a:xfrm>
          <a:prstGeom prst="rect">
            <a:avLst/>
          </a:prstGeom>
          <a:ln>
            <a:noFill/>
          </a:ln>
          <a:effectLst>
            <a:outerShdw blurRad="292100" dist="139700" dir="2700000" algn="tl" rotWithShape="0">
              <a:srgbClr val="333333">
                <a:alpha val="65000"/>
              </a:srgbClr>
            </a:outerShdw>
          </a:effectLst>
        </p:spPr>
      </p:pic>
      <p:sp>
        <p:nvSpPr>
          <p:cNvPr id="13" name="Rectangle 2"/>
          <p:cNvSpPr txBox="1">
            <a:spLocks noChangeArrowheads="1"/>
          </p:cNvSpPr>
          <p:nvPr userDrawn="1"/>
        </p:nvSpPr>
        <p:spPr bwMode="auto">
          <a:xfrm>
            <a:off x="4380410" y="3111895"/>
            <a:ext cx="2534196" cy="3968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2400" spc="10" baseline="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0" cap="none" spc="10" normalizeH="0" baseline="0" noProof="0" dirty="0" smtClean="0">
                <a:ln>
                  <a:noFill/>
                </a:ln>
                <a:solidFill>
                  <a:srgbClr val="B9E1ED"/>
                </a:solidFill>
                <a:effectLst/>
                <a:uLnTx/>
                <a:uFillTx/>
                <a:latin typeface="+mj-lt"/>
                <a:ea typeface="+mj-ea"/>
                <a:cs typeface="+mj-cs"/>
              </a:rPr>
              <a:t>Esri</a:t>
            </a:r>
            <a:endParaRPr kumimoji="0" lang="en-US" sz="3200" b="1" i="1" u="none" strike="noStrike" kern="0" cap="none" spc="10" normalizeH="0" baseline="0" noProof="0" dirty="0">
              <a:ln>
                <a:noFill/>
              </a:ln>
              <a:solidFill>
                <a:srgbClr val="B9E1ED"/>
              </a:solidFill>
              <a:effectLst/>
              <a:uLnTx/>
              <a:uFillTx/>
              <a:latin typeface="+mj-lt"/>
              <a:ea typeface="+mj-ea"/>
              <a:cs typeface="+mj-cs"/>
            </a:endParaRPr>
          </a:p>
        </p:txBody>
      </p:sp>
      <p:sp>
        <p:nvSpPr>
          <p:cNvPr id="21" name="Rectangle 2"/>
          <p:cNvSpPr txBox="1">
            <a:spLocks noChangeArrowheads="1"/>
          </p:cNvSpPr>
          <p:nvPr userDrawn="1"/>
        </p:nvSpPr>
        <p:spPr bwMode="auto">
          <a:xfrm>
            <a:off x="5617031" y="4186041"/>
            <a:ext cx="3230878" cy="3968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2400" spc="10" baseline="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mj-lt"/>
                <a:ea typeface="+mj-ea"/>
                <a:cs typeface="+mj-cs"/>
              </a:rPr>
              <a:t>Solution</a:t>
            </a:r>
            <a:endParaRPr kumimoji="0" lang="en-US" sz="2800" b="1" i="0" u="none" strike="noStrike" kern="0" cap="none" spc="0" normalizeH="0" baseline="0" noProof="0" dirty="0">
              <a:ln>
                <a:noFill/>
              </a:ln>
              <a:solidFill>
                <a:srgbClr val="FFFFFF"/>
              </a:solidFill>
              <a:effectLst/>
              <a:uLnTx/>
              <a:uFillTx/>
              <a:latin typeface="+mj-lt"/>
              <a:ea typeface="+mj-ea"/>
              <a:cs typeface="+mj-cs"/>
            </a:endParaRPr>
          </a:p>
        </p:txBody>
      </p:sp>
      <p:sp>
        <p:nvSpPr>
          <p:cNvPr id="22" name="Rectangle 2"/>
          <p:cNvSpPr txBox="1">
            <a:spLocks noChangeArrowheads="1"/>
          </p:cNvSpPr>
          <p:nvPr userDrawn="1"/>
        </p:nvSpPr>
        <p:spPr bwMode="auto">
          <a:xfrm>
            <a:off x="4428308" y="3566161"/>
            <a:ext cx="4297680" cy="50945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2400" spc="10" baseline="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0" cap="none" spc="10" normalizeH="0" baseline="0" noProof="0" dirty="0" smtClean="0">
                <a:ln>
                  <a:noFill/>
                </a:ln>
                <a:solidFill>
                  <a:srgbClr val="FFFFFF"/>
                </a:solidFill>
                <a:effectLst/>
                <a:uLnTx/>
                <a:uFillTx/>
                <a:latin typeface="+mj-lt"/>
                <a:ea typeface="+mj-ea"/>
                <a:cs typeface="+mj-cs"/>
              </a:rPr>
              <a:t>Aeronautical</a:t>
            </a:r>
            <a:endParaRPr kumimoji="0" lang="en-US" sz="5000" b="1" i="0" u="none" strike="noStrike" kern="0" cap="none" spc="1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6" name="Picture 5" descr="header-banner.png"/>
          <p:cNvPicPr>
            <a:picLocks noChangeAspect="1"/>
          </p:cNvPicPr>
          <p:nvPr userDrawn="1"/>
        </p:nvPicPr>
        <p:blipFill>
          <a:blip r:embed="rId2" cstate="screen">
            <a:duotone>
              <a:schemeClr val="accent4">
                <a:shade val="45000"/>
                <a:satMod val="135000"/>
              </a:schemeClr>
              <a:prstClr val="white"/>
            </a:duotone>
          </a:blip>
          <a:stretch>
            <a:fillRect/>
          </a:stretch>
        </p:blipFill>
        <p:spPr>
          <a:xfrm>
            <a:off x="0" y="378144"/>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10" name="Text Placeholder 9"/>
          <p:cNvSpPr>
            <a:spLocks noGrp="1"/>
          </p:cNvSpPr>
          <p:nvPr>
            <p:ph type="body" sz="quarter" idx="12" hasCustomPrompt="1"/>
          </p:nvPr>
        </p:nvSpPr>
        <p:spPr>
          <a:xfrm>
            <a:off x="914400" y="1224541"/>
            <a:ext cx="7315200" cy="342900"/>
          </a:xfrm>
        </p:spPr>
        <p:txBody>
          <a:bodyPr lIns="0" tIns="0" rIns="0" bIns="0"/>
          <a:lstStyle>
            <a:lvl1pPr marL="0" indent="0">
              <a:buFontTx/>
              <a:buNone/>
              <a:defRPr sz="1600" b="1" spc="0">
                <a:solidFill>
                  <a:schemeClr val="accent5">
                    <a:alpha val="95000"/>
                  </a:schemeClr>
                </a:solidFill>
              </a:defRPr>
            </a:lvl1pPr>
          </a:lstStyle>
          <a:p>
            <a:pPr lvl="0"/>
            <a:r>
              <a:rPr lang="en-US"/>
              <a:t>Click to Edit Subtitle (better to avoid using subtitle)</a:t>
            </a:r>
          </a:p>
        </p:txBody>
      </p:sp>
      <p:sp>
        <p:nvSpPr>
          <p:cNvPr id="8" name="Text Placeholder 7"/>
          <p:cNvSpPr>
            <a:spLocks noGrp="1"/>
          </p:cNvSpPr>
          <p:nvPr>
            <p:ph type="body" sz="quarter" idx="14" hasCustomPrompt="1"/>
          </p:nvPr>
        </p:nvSpPr>
        <p:spPr>
          <a:xfrm>
            <a:off x="1269999" y="1947672"/>
            <a:ext cx="6611112" cy="3886200"/>
          </a:xfrm>
        </p:spPr>
        <p:txBody>
          <a:bodyPr lIns="0" tIns="0" rIns="0" bIns="0"/>
          <a:lstStyle>
            <a:lvl1pPr>
              <a:lnSpc>
                <a:spcPts val="2400"/>
              </a:lnSpc>
              <a:defRPr/>
            </a:lvl1pPr>
            <a:lvl2pPr>
              <a:defRPr/>
            </a:lvl2pPr>
            <a:lvl3pPr>
              <a:lnSpc>
                <a:spcPts val="2000"/>
              </a:lnSpc>
              <a:spcBef>
                <a:spcPts val="0"/>
              </a:spcBef>
              <a:spcAft>
                <a:spcPts val="600"/>
              </a:spcAft>
              <a:defRPr/>
            </a:lvl3pPr>
          </a:lstStyle>
          <a:p>
            <a:pPr lvl="0"/>
            <a:r>
              <a:rPr lang="en-US" smtClean="0"/>
              <a:t>Click to edit text</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6" name="Picture 5" descr="header-banner.png"/>
          <p:cNvPicPr>
            <a:picLocks noChangeAspect="1"/>
          </p:cNvPicPr>
          <p:nvPr userDrawn="1"/>
        </p:nvPicPr>
        <p:blipFill>
          <a:blip r:embed="rId2" cstate="screen">
            <a:duotone>
              <a:schemeClr val="accent4">
                <a:shade val="45000"/>
                <a:satMod val="135000"/>
              </a:schemeClr>
              <a:prstClr val="white"/>
            </a:duotone>
          </a:blip>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8" name="Text Placeholder 7"/>
          <p:cNvSpPr>
            <a:spLocks noGrp="1"/>
          </p:cNvSpPr>
          <p:nvPr>
            <p:ph type="body" sz="quarter" idx="14" hasCustomPrompt="1"/>
          </p:nvPr>
        </p:nvSpPr>
        <p:spPr>
          <a:xfrm>
            <a:off x="1269999" y="1947670"/>
            <a:ext cx="6611112" cy="3886200"/>
          </a:xfrm>
        </p:spPr>
        <p:txBody>
          <a:bodyPr lIns="0" tIns="0" rIns="0" bIns="0"/>
          <a:lstStyle>
            <a:lvl1pPr>
              <a:lnSpc>
                <a:spcPts val="2400"/>
              </a:lnSpc>
              <a:buClr>
                <a:schemeClr val="accent3"/>
              </a:buClr>
              <a:buSzPct val="80000"/>
              <a:defRPr/>
            </a:lvl1pPr>
            <a:lvl2pPr>
              <a:buClr>
                <a:schemeClr val="accent3"/>
              </a:buClr>
              <a:buSzPct val="80000"/>
              <a:defRPr/>
            </a:lvl2pPr>
            <a:lvl3pPr>
              <a:lnSpc>
                <a:spcPts val="2000"/>
              </a:lnSpc>
              <a:spcBef>
                <a:spcPts val="0"/>
              </a:spcBef>
              <a:spcAft>
                <a:spcPts val="600"/>
              </a:spcAft>
              <a:buClr>
                <a:schemeClr val="accent3"/>
              </a:buClr>
              <a:buSzPct val="80000"/>
              <a:defRPr baseline="0"/>
            </a:lvl3pPr>
          </a:lstStyle>
          <a:p>
            <a:pPr lvl="0"/>
            <a:r>
              <a:rPr lang="en-US" smtClean="0"/>
              <a:t>Click to edit text</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descr="header-banner.png"/>
          <p:cNvPicPr>
            <a:picLocks noChangeAspect="1"/>
          </p:cNvPicPr>
          <p:nvPr userDrawn="1"/>
        </p:nvPicPr>
        <p:blipFill>
          <a:blip r:embed="rId2" cstate="screen">
            <a:duotone>
              <a:schemeClr val="accent4">
                <a:shade val="45000"/>
                <a:satMod val="135000"/>
              </a:schemeClr>
              <a:prstClr val="white"/>
            </a:duotone>
          </a:blip>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10" name="Text Placeholder 9"/>
          <p:cNvSpPr>
            <a:spLocks noGrp="1"/>
          </p:cNvSpPr>
          <p:nvPr>
            <p:ph type="body" sz="quarter" idx="12" hasCustomPrompt="1"/>
          </p:nvPr>
        </p:nvSpPr>
        <p:spPr>
          <a:xfrm>
            <a:off x="914400" y="1224541"/>
            <a:ext cx="7315200" cy="342900"/>
          </a:xfrm>
        </p:spPr>
        <p:txBody>
          <a:bodyPr lIns="0" tIns="0" rIns="0" bIns="0"/>
          <a:lstStyle>
            <a:lvl1pPr marL="0" indent="0">
              <a:buFontTx/>
              <a:buNone/>
              <a:defRPr sz="1600" b="1">
                <a:solidFill>
                  <a:schemeClr val="accent5">
                    <a:alpha val="95000"/>
                  </a:schemeClr>
                </a:solidFill>
              </a:defRPr>
            </a:lvl1pPr>
          </a:lstStyle>
          <a:p>
            <a:pPr lvl="0"/>
            <a:r>
              <a:rPr lang="en-US"/>
              <a:t>Click to Edit Subtitle (better to avoid using subtitle)</a:t>
            </a:r>
          </a:p>
        </p:txBody>
      </p:sp>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6" name="Picture 5" descr="header-banner.png"/>
          <p:cNvPicPr>
            <a:picLocks noChangeAspect="1"/>
          </p:cNvPicPr>
          <p:nvPr userDrawn="1"/>
        </p:nvPicPr>
        <p:blipFill>
          <a:blip r:embed="rId2" cstate="screen">
            <a:duotone>
              <a:schemeClr val="accent4">
                <a:shade val="45000"/>
                <a:satMod val="135000"/>
              </a:schemeClr>
              <a:prstClr val="white"/>
            </a:duotone>
          </a:blip>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lvl1pPr>
              <a:defRPr sz="2400"/>
            </a:lvl1pPr>
          </a:lstStyle>
          <a:p>
            <a:r>
              <a:rPr lang="en-US" smtClean="0"/>
              <a:t>Click to Edit Title</a:t>
            </a:r>
            <a:endParaRPr lang="en-US"/>
          </a:p>
        </p:txBody>
      </p:sp>
      <p:sp>
        <p:nvSpPr>
          <p:cNvPr id="13" name="Text Placeholder 12"/>
          <p:cNvSpPr>
            <a:spLocks noGrp="1"/>
          </p:cNvSpPr>
          <p:nvPr>
            <p:ph type="body" sz="quarter" idx="13" hasCustomPrompt="1"/>
          </p:nvPr>
        </p:nvSpPr>
        <p:spPr>
          <a:xfrm>
            <a:off x="1879600" y="5664200"/>
            <a:ext cx="6350000" cy="508000"/>
          </a:xfrm>
        </p:spPr>
        <p:txBody>
          <a:bodyPr lIns="0" tIns="0" rIns="0" bIns="0" anchor="b"/>
          <a:lstStyle>
            <a:lvl1pPr marL="0" indent="0" algn="r">
              <a:buFontTx/>
              <a:buNone/>
              <a:defRPr sz="1400" b="0" i="1" baseline="0">
                <a:solidFill>
                  <a:srgbClr val="FFFF96">
                    <a:alpha val="95000"/>
                  </a:srgbClr>
                </a:solidFill>
                <a:latin typeface="Arial"/>
                <a:cs typeface="Arial"/>
              </a:defRPr>
            </a:lvl1pPr>
          </a:lstStyle>
          <a:p>
            <a:pPr lvl="0"/>
            <a:r>
              <a:rPr lang="en-US"/>
              <a:t>Click to Edit Tagline</a:t>
            </a:r>
          </a:p>
        </p:txBody>
      </p:sp>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descr="header-banner.png"/>
          <p:cNvPicPr>
            <a:picLocks noChangeAspect="1"/>
          </p:cNvPicPr>
          <p:nvPr userDrawn="1"/>
        </p:nvPicPr>
        <p:blipFill>
          <a:blip r:embed="rId2" cstate="screen">
            <a:duotone>
              <a:schemeClr val="accent4">
                <a:shade val="45000"/>
                <a:satMod val="135000"/>
              </a:schemeClr>
              <a:prstClr val="white"/>
            </a:duotone>
          </a:blip>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Tree>
  </p:cSld>
  <p:clrMapOvr>
    <a:masterClrMapping/>
  </p:clrMapOvr>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23900"/>
            <a:ext cx="7315200" cy="48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Title</a:t>
            </a:r>
          </a:p>
        </p:txBody>
      </p:sp>
      <p:sp>
        <p:nvSpPr>
          <p:cNvPr id="1027" name="Rectangle 3"/>
          <p:cNvSpPr>
            <a:spLocks noGrp="1" noChangeArrowheads="1"/>
          </p:cNvSpPr>
          <p:nvPr>
            <p:ph type="body" idx="1"/>
          </p:nvPr>
        </p:nvSpPr>
        <p:spPr bwMode="auto">
          <a:xfrm>
            <a:off x="1270000" y="1947671"/>
            <a:ext cx="6604000" cy="3886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text</a:t>
            </a:r>
          </a:p>
          <a:p>
            <a:pPr lvl="1"/>
            <a:r>
              <a:rPr lang="en-US" dirty="0"/>
              <a:t>Second level</a:t>
            </a:r>
          </a:p>
        </p:txBody>
      </p:sp>
      <p:sp>
        <p:nvSpPr>
          <p:cNvPr id="4" name="TextBox 3"/>
          <p:cNvSpPr txBox="1"/>
          <p:nvPr/>
        </p:nvSpPr>
        <p:spPr>
          <a:xfrm>
            <a:off x="274320" y="6629400"/>
            <a:ext cx="1828800" cy="109728"/>
          </a:xfrm>
          <a:prstGeom prst="rect">
            <a:avLst/>
          </a:prstGeom>
          <a:noFill/>
        </p:spPr>
        <p:txBody>
          <a:bodyPr wrap="square" lIns="0" tIns="0" rIns="0" bIns="0" rtlCol="0">
            <a:spAutoFit/>
          </a:bodyPr>
          <a:lstStyle/>
          <a:p>
            <a:pPr algn="l"/>
            <a:r>
              <a:rPr lang="en-US" sz="700" b="0" dirty="0">
                <a:solidFill>
                  <a:schemeClr val="accent4">
                    <a:alpha val="60000"/>
                  </a:schemeClr>
                </a:solidFill>
                <a:latin typeface="Arial" charset="0"/>
                <a:ea typeface="ＭＳ Ｐゴシック" pitchFamily="34" charset="-128"/>
                <a:cs typeface="Arial" pitchFamily="34" charset="0"/>
                <a:sym typeface="Arial" pitchFamily="26" charset="0"/>
              </a:rPr>
              <a:t>Esri </a:t>
            </a:r>
            <a:r>
              <a:rPr lang="en-US" sz="700" b="0" dirty="0" smtClean="0">
                <a:solidFill>
                  <a:schemeClr val="accent4">
                    <a:alpha val="60000"/>
                  </a:schemeClr>
                </a:solidFill>
                <a:latin typeface="Arial" charset="0"/>
                <a:ea typeface="ＭＳ Ｐゴシック" pitchFamily="34" charset="-128"/>
                <a:cs typeface="Arial" pitchFamily="34" charset="0"/>
                <a:sym typeface="Arial" pitchFamily="26" charset="0"/>
              </a:rPr>
              <a:t>Aeronautical Solution</a:t>
            </a:r>
            <a:endParaRPr lang="en-US" sz="700" b="0" dirty="0">
              <a:solidFill>
                <a:schemeClr val="accent4">
                  <a:alpha val="60000"/>
                </a:schemeClr>
              </a:solidFill>
              <a:latin typeface="Arial" charset="0"/>
              <a:ea typeface="ＭＳ Ｐゴシック" pitchFamily="34" charset="-128"/>
              <a:cs typeface="Arial" pitchFamily="34" charset="0"/>
              <a:sym typeface="Arial" pitchFamily="26" charset="0"/>
            </a:endParaRPr>
          </a:p>
        </p:txBody>
      </p:sp>
    </p:spTree>
  </p:cSld>
  <p:clrMap bg1="lt1" tx1="dk1" bg2="lt2" tx2="dk2" accent1="accent1" accent2="accent2" accent3="accent3" accent4="accent4" accent5="accent5" accent6="accent6" hlink="hlink" folHlink="folHlink"/>
  <p:sldLayoutIdLst>
    <p:sldLayoutId id="2147483674" r:id="rId1"/>
    <p:sldLayoutId id="2147483672" r:id="rId2"/>
    <p:sldLayoutId id="2147483699" r:id="rId3"/>
    <p:sldLayoutId id="2147483702" r:id="rId4"/>
    <p:sldLayoutId id="2147483690" r:id="rId5"/>
    <p:sldLayoutId id="2147483691" r:id="rId6"/>
    <p:sldLayoutId id="2147483684" r:id="rId7"/>
    <p:sldLayoutId id="2147483686" r:id="rId8"/>
    <p:sldLayoutId id="2147483685" r:id="rId9"/>
    <p:sldLayoutId id="2147483678" r:id="rId10"/>
    <p:sldLayoutId id="2147483666" r:id="rId11"/>
    <p:sldLayoutId id="2147483679" r:id="rId12"/>
  </p:sldLayoutIdLst>
  <mc:AlternateContent xmlns:mc="http://schemas.openxmlformats.org/markup-compatibility/2006" xmlns:p14="http://schemas.microsoft.com/office/powerpoint/2010/main">
    <mc:Choice Requires="p14">
      <p:transition spd="slow" p14:dur="5000" advClick="0" advTm="9000">
        <p:push dir="r"/>
      </p:transition>
    </mc:Choice>
    <mc:Fallback xmlns="">
      <p:transition spd="slow" advClick="0" advTm="9000">
        <p:push dir="r"/>
      </p:transition>
    </mc:Fallback>
  </mc:AlternateContent>
  <p:timing>
    <p:tnLst>
      <p:par>
        <p:cTn id="1" dur="indefinite" restart="never" nodeType="tmRoot"/>
      </p:par>
    </p:tnLst>
  </p:timing>
  <p:hf sldNum="0" hdr="0" ftr="0" dt="0"/>
  <p:txStyles>
    <p:titleStyle>
      <a:lvl1pPr algn="l" rtl="0" eaLnBrk="1" fontAlgn="base" hangingPunct="1">
        <a:spcBef>
          <a:spcPct val="0"/>
        </a:spcBef>
        <a:spcAft>
          <a:spcPct val="0"/>
        </a:spcAft>
        <a:defRPr sz="2400" b="1" spc="0">
          <a:solidFill>
            <a:srgbClr val="FFFFFF"/>
          </a:solidFill>
          <a:effectLst/>
          <a:latin typeface="+mj-lt"/>
          <a:ea typeface="+mj-ea"/>
          <a:cs typeface="+mj-cs"/>
        </a:defRPr>
      </a:lvl1pPr>
      <a:lvl2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2pPr>
      <a:lvl3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3pPr>
      <a:lvl4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4pPr>
      <a:lvl5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5pPr>
      <a:lvl6pPr marL="4572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6pPr>
      <a:lvl7pPr marL="9144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7pPr>
      <a:lvl8pPr marL="13716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8pPr>
      <a:lvl9pPr marL="18288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9pPr>
    </p:titleStyle>
    <p:bodyStyle>
      <a:lvl1pPr marL="177800" indent="-177800" algn="l" rtl="0" eaLnBrk="1" fontAlgn="base" hangingPunct="1">
        <a:lnSpc>
          <a:spcPts val="2400"/>
        </a:lnSpc>
        <a:spcBef>
          <a:spcPts val="300"/>
        </a:spcBef>
        <a:spcAft>
          <a:spcPts val="600"/>
        </a:spcAft>
        <a:buClr>
          <a:schemeClr val="accent3"/>
        </a:buClr>
        <a:buSzPct val="80000"/>
        <a:buChar char="•"/>
        <a:defRPr sz="2000" b="1" spc="0" baseline="0">
          <a:solidFill>
            <a:srgbClr val="FFFFFF"/>
          </a:solidFill>
          <a:effectLst/>
          <a:latin typeface="+mn-lt"/>
          <a:ea typeface="+mn-ea"/>
          <a:cs typeface="+mn-cs"/>
        </a:defRPr>
      </a:lvl1pPr>
      <a:lvl2pPr marL="517525" indent="-174625" algn="l" rtl="0" eaLnBrk="1" fontAlgn="base" hangingPunct="1">
        <a:lnSpc>
          <a:spcPts val="2200"/>
        </a:lnSpc>
        <a:spcBef>
          <a:spcPts val="0"/>
        </a:spcBef>
        <a:spcAft>
          <a:spcPts val="600"/>
        </a:spcAft>
        <a:buClr>
          <a:schemeClr val="accent3"/>
        </a:buClr>
        <a:buSzPct val="80000"/>
        <a:buFont typeface="Lucida Grande"/>
        <a:buChar char="-"/>
        <a:defRPr sz="1800" b="1" spc="0" baseline="0">
          <a:solidFill>
            <a:srgbClr val="FFFFFF"/>
          </a:solidFill>
          <a:effectLst/>
          <a:latin typeface="+mn-lt"/>
          <a:ea typeface="+mn-ea"/>
        </a:defRPr>
      </a:lvl2pPr>
      <a:lvl3pPr marL="781050" indent="-149225" algn="l" rtl="0" eaLnBrk="1" fontAlgn="base" hangingPunct="1">
        <a:lnSpc>
          <a:spcPts val="2000"/>
        </a:lnSpc>
        <a:spcBef>
          <a:spcPts val="0"/>
        </a:spcBef>
        <a:spcAft>
          <a:spcPts val="600"/>
        </a:spcAft>
        <a:buClr>
          <a:schemeClr val="accent3"/>
        </a:buClr>
        <a:buSzPct val="80000"/>
        <a:buFont typeface="Lucida Grande"/>
        <a:buChar char="-"/>
        <a:defRPr sz="1600" b="1" spc="0">
          <a:solidFill>
            <a:srgbClr val="FFFFFF"/>
          </a:solidFill>
          <a:effectLst/>
          <a:latin typeface="+mn-lt"/>
          <a:ea typeface="+mn-ea"/>
        </a:defRPr>
      </a:lvl3pPr>
      <a:lvl4pPr marL="1044575" indent="-149225" algn="l" rtl="0" eaLnBrk="1" fontAlgn="base" hangingPunct="1">
        <a:spcBef>
          <a:spcPct val="20000"/>
        </a:spcBef>
        <a:spcAft>
          <a:spcPct val="0"/>
        </a:spcAft>
        <a:buClr>
          <a:schemeClr val="accent2"/>
        </a:buClr>
        <a:buSzPct val="90000"/>
        <a:buFont typeface="Lucida Grande"/>
        <a:buChar char="-"/>
        <a:defRPr sz="1600" b="1">
          <a:solidFill>
            <a:srgbClr val="FFFFFF"/>
          </a:solidFill>
          <a:effectLst/>
          <a:latin typeface="+mn-lt"/>
          <a:ea typeface="+mn-ea"/>
        </a:defRPr>
      </a:lvl4pPr>
      <a:lvl5pPr marL="1344613" indent="-185738" algn="l" rtl="0" eaLnBrk="1" fontAlgn="base" hangingPunct="1">
        <a:spcBef>
          <a:spcPct val="20000"/>
        </a:spcBef>
        <a:spcAft>
          <a:spcPct val="0"/>
        </a:spcAft>
        <a:buClr>
          <a:schemeClr val="accent2"/>
        </a:buClr>
        <a:buSzPct val="90000"/>
        <a:buFont typeface="Lucida Grande"/>
        <a:buChar char="-"/>
        <a:defRPr sz="1600" b="1">
          <a:solidFill>
            <a:srgbClr val="FFFFFF"/>
          </a:solidFill>
          <a:effectLst/>
          <a:latin typeface="+mn-lt"/>
          <a:ea typeface="+mn-ea"/>
        </a:defRPr>
      </a:lvl5pPr>
      <a:lvl6pPr marL="1801813" indent="-185738" algn="l" rtl="0" eaLnBrk="1" fontAlgn="base" hangingPunct="1">
        <a:spcBef>
          <a:spcPct val="20000"/>
        </a:spcBef>
        <a:spcAft>
          <a:spcPct val="0"/>
        </a:spcAft>
        <a:buClr>
          <a:schemeClr val="accent2"/>
        </a:buClr>
        <a:buSzPct val="90000"/>
        <a:buFont typeface="Lucida Grande"/>
        <a:buChar char="-"/>
        <a:defRPr sz="1600" b="1">
          <a:solidFill>
            <a:srgbClr val="FFFFFF"/>
          </a:solidFill>
          <a:effectLst/>
          <a:latin typeface="+mn-lt"/>
          <a:ea typeface="+mn-ea"/>
        </a:defRPr>
      </a:lvl6pPr>
      <a:lvl7pPr marL="2259013" indent="-185738" algn="l" rtl="0" eaLnBrk="1" fontAlgn="base" hangingPunct="1">
        <a:spcBef>
          <a:spcPct val="20000"/>
        </a:spcBef>
        <a:spcAft>
          <a:spcPct val="0"/>
        </a:spcAft>
        <a:buClr>
          <a:schemeClr val="accent2"/>
        </a:buClr>
        <a:buSzPct val="90000"/>
        <a:buFont typeface="Lucida Grande"/>
        <a:buChar char="-"/>
        <a:defRPr sz="1600" b="1">
          <a:solidFill>
            <a:srgbClr val="FFFFFF"/>
          </a:solidFill>
          <a:effectLst/>
          <a:latin typeface="+mn-lt"/>
          <a:ea typeface="+mn-ea"/>
        </a:defRPr>
      </a:lvl7pPr>
      <a:lvl8pPr marL="2716213" indent="-185738" algn="l" rtl="0" eaLnBrk="1" fontAlgn="base" hangingPunct="1">
        <a:spcBef>
          <a:spcPct val="20000"/>
        </a:spcBef>
        <a:spcAft>
          <a:spcPct val="0"/>
        </a:spcAft>
        <a:buClr>
          <a:schemeClr val="accent2"/>
        </a:buClr>
        <a:buSzPct val="90000"/>
        <a:buFont typeface="Lucida Grande"/>
        <a:buChar char="-"/>
        <a:defRPr sz="1600" b="1">
          <a:solidFill>
            <a:srgbClr val="FFFFFF"/>
          </a:solidFill>
          <a:effectLst/>
          <a:latin typeface="+mn-lt"/>
          <a:ea typeface="+mn-ea"/>
        </a:defRPr>
      </a:lvl8pPr>
      <a:lvl9pPr marL="3173413" indent="-185738" algn="l" rtl="0" eaLnBrk="1" fontAlgn="base" hangingPunct="1">
        <a:spcBef>
          <a:spcPct val="20000"/>
        </a:spcBef>
        <a:spcAft>
          <a:spcPct val="0"/>
        </a:spcAft>
        <a:buClr>
          <a:schemeClr val="accent2"/>
        </a:buClr>
        <a:buSzPct val="90000"/>
        <a:buFont typeface="Lucida Grande"/>
        <a:buNone/>
        <a:defRPr sz="1600" b="1">
          <a:solidFill>
            <a:srgbClr val="FFFFFF"/>
          </a:solidFill>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txBox="1">
            <a:spLocks/>
          </p:cNvSpPr>
          <p:nvPr/>
        </p:nvSpPr>
        <p:spPr>
          <a:xfrm>
            <a:off x="154761" y="4710272"/>
            <a:ext cx="7315200" cy="1642402"/>
          </a:xfrm>
          <a:prstGeom prst="rect">
            <a:avLst/>
          </a:prstGeom>
        </p:spPr>
        <p:txBody>
          <a:bodyPr/>
          <a:lstStyle>
            <a:lvl1pPr algn="l" rtl="0" eaLnBrk="1" fontAlgn="base" hangingPunct="1">
              <a:spcBef>
                <a:spcPct val="0"/>
              </a:spcBef>
              <a:spcAft>
                <a:spcPct val="0"/>
              </a:spcAft>
              <a:defRPr sz="2400" b="1" spc="0">
                <a:solidFill>
                  <a:srgbClr val="FFFFFF"/>
                </a:solidFill>
                <a:effectLst/>
                <a:latin typeface="+mj-lt"/>
                <a:ea typeface="+mj-ea"/>
                <a:cs typeface="+mj-cs"/>
              </a:defRPr>
            </a:lvl1pPr>
            <a:lvl2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2pPr>
            <a:lvl3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3pPr>
            <a:lvl4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4pPr>
            <a:lvl5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5pPr>
            <a:lvl6pPr marL="4572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6pPr>
            <a:lvl7pPr marL="9144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7pPr>
            <a:lvl8pPr marL="13716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8pPr>
            <a:lvl9pPr marL="18288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9pPr>
          </a:lstStyle>
          <a:p>
            <a:r>
              <a:rPr lang="en-US" dirty="0" smtClean="0"/>
              <a:t>Presented by: </a:t>
            </a:r>
          </a:p>
          <a:p>
            <a:r>
              <a:rPr lang="en-US" dirty="0" smtClean="0"/>
              <a:t>Sean Grant</a:t>
            </a:r>
          </a:p>
          <a:p>
            <a:r>
              <a:rPr lang="en-US" dirty="0" smtClean="0"/>
              <a:t>Aeronautical Product Specialist</a:t>
            </a:r>
          </a:p>
          <a:p>
            <a:r>
              <a:rPr lang="en-US" dirty="0" smtClean="0"/>
              <a:t>sgrant@esri.com</a:t>
            </a:r>
          </a:p>
        </p:txBody>
      </p:sp>
    </p:spTree>
    <p:extLst>
      <p:ext uri="{BB962C8B-B14F-4D97-AF65-F5344CB8AC3E}">
        <p14:creationId xmlns:p14="http://schemas.microsoft.com/office/powerpoint/2010/main" val="2795299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ArcGIS Platform</a:t>
            </a:r>
            <a:endParaRPr lang="en-US" dirty="0"/>
          </a:p>
        </p:txBody>
      </p:sp>
      <p:grpSp>
        <p:nvGrpSpPr>
          <p:cNvPr id="3" name="Group 98"/>
          <p:cNvGrpSpPr/>
          <p:nvPr/>
        </p:nvGrpSpPr>
        <p:grpSpPr>
          <a:xfrm>
            <a:off x="-266108" y="2532145"/>
            <a:ext cx="5224698" cy="3157456"/>
            <a:chOff x="1241238" y="3082259"/>
            <a:chExt cx="4906423" cy="3083472"/>
          </a:xfrm>
        </p:grpSpPr>
        <p:sp>
          <p:nvSpPr>
            <p:cNvPr id="4" name="AutoShape 42"/>
            <p:cNvSpPr>
              <a:spLocks/>
            </p:cNvSpPr>
            <p:nvPr/>
          </p:nvSpPr>
          <p:spPr bwMode="auto">
            <a:xfrm>
              <a:off x="3785880" y="3167504"/>
              <a:ext cx="2190928" cy="2739201"/>
            </a:xfrm>
            <a:prstGeom prst="roundRect">
              <a:avLst>
                <a:gd name="adj" fmla="val 2013"/>
              </a:avLst>
            </a:prstGeom>
            <a:gradFill flip="none" rotWithShape="1">
              <a:gsLst>
                <a:gs pos="95000">
                  <a:srgbClr val="003367">
                    <a:alpha val="25000"/>
                  </a:srgbClr>
                </a:gs>
                <a:gs pos="0">
                  <a:srgbClr val="5AC3FA">
                    <a:alpha val="20000"/>
                  </a:srgbClr>
                </a:gs>
                <a:gs pos="20000">
                  <a:srgbClr val="051932">
                    <a:alpha val="20000"/>
                  </a:srgbClr>
                </a:gs>
                <a:gs pos="73000">
                  <a:srgbClr val="051932">
                    <a:alpha val="30000"/>
                  </a:srgbClr>
                </a:gs>
              </a:gsLst>
              <a:lin ang="16200000" scaled="0"/>
              <a:tileRect/>
            </a:gradFill>
            <a:ln w="3175" cap="flat" cmpd="sng" algn="ctr">
              <a:solidFill>
                <a:srgbClr val="5AC3FA">
                  <a:alpha val="70000"/>
                </a:srgbClr>
              </a:solidFill>
              <a:prstDash val="solid"/>
              <a:round/>
              <a:headEnd type="none" w="med" len="med"/>
              <a:tailEnd type="none" w="med" len="med"/>
            </a:ln>
            <a:effectLst>
              <a:outerShdw blurRad="40000" dist="23000" dir="5400000" rotWithShape="0">
                <a:srgbClr val="000000">
                  <a:alpha val="35000"/>
                </a:srgbClr>
              </a:outerShdw>
            </a:effectLst>
          </p:spPr>
          <p:txBody>
            <a:bodyPr vert="horz" wrap="none" lIns="91796" tIns="45898" rIns="91796" bIns="45898" numCol="1" rtlCol="0" anchor="ctr" anchorCtr="0" compatLnSpc="1">
              <a:prstTxWarp prst="textNoShape">
                <a:avLst/>
              </a:prstTxWarp>
            </a:bodyPr>
            <a:lstStyle/>
            <a:p>
              <a:pPr marL="0" marR="0" lvl="0" indent="0" algn="ctr" defTabSz="917954"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ＭＳ Ｐゴシック" pitchFamily="-97" charset="-128"/>
                <a:cs typeface="ＭＳ Ｐゴシック" pitchFamily="-97" charset="-128"/>
              </a:endParaRPr>
            </a:p>
          </p:txBody>
        </p:sp>
        <p:pic>
          <p:nvPicPr>
            <p:cNvPr id="5" name="Picture 4" descr="cloud_jack-fav_02lg.png"/>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036884" y="4149438"/>
              <a:ext cx="1697219" cy="1098194"/>
            </a:xfrm>
            <a:prstGeom prst="rect">
              <a:avLst/>
            </a:prstGeom>
          </p:spPr>
        </p:pic>
        <p:sp>
          <p:nvSpPr>
            <p:cNvPr id="6" name="Line 6"/>
            <p:cNvSpPr>
              <a:spLocks noChangeShapeType="1"/>
            </p:cNvSpPr>
            <p:nvPr/>
          </p:nvSpPr>
          <p:spPr bwMode="auto">
            <a:xfrm>
              <a:off x="4426410" y="4070927"/>
              <a:ext cx="654427" cy="441685"/>
            </a:xfrm>
            <a:prstGeom prst="line">
              <a:avLst/>
            </a:prstGeom>
            <a:noFill/>
            <a:ln w="25400">
              <a:solidFill>
                <a:srgbClr val="FFFF66"/>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endParaRPr>
            </a:p>
          </p:txBody>
        </p:sp>
        <p:sp>
          <p:nvSpPr>
            <p:cNvPr id="7" name="Line 11"/>
            <p:cNvSpPr>
              <a:spLocks noChangeShapeType="1"/>
            </p:cNvSpPr>
            <p:nvPr/>
          </p:nvSpPr>
          <p:spPr bwMode="auto">
            <a:xfrm>
              <a:off x="4976976" y="4053640"/>
              <a:ext cx="28166" cy="464208"/>
            </a:xfrm>
            <a:prstGeom prst="line">
              <a:avLst/>
            </a:prstGeom>
            <a:noFill/>
            <a:ln w="25400">
              <a:solidFill>
                <a:srgbClr val="FFFF66"/>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endParaRPr>
            </a:p>
          </p:txBody>
        </p:sp>
        <p:sp>
          <p:nvSpPr>
            <p:cNvPr id="8" name="Line 12"/>
            <p:cNvSpPr>
              <a:spLocks noChangeShapeType="1"/>
            </p:cNvSpPr>
            <p:nvPr/>
          </p:nvSpPr>
          <p:spPr bwMode="auto">
            <a:xfrm flipH="1">
              <a:off x="5072915" y="4089415"/>
              <a:ext cx="330945" cy="361244"/>
            </a:xfrm>
            <a:prstGeom prst="line">
              <a:avLst/>
            </a:prstGeom>
            <a:noFill/>
            <a:ln w="25400">
              <a:solidFill>
                <a:srgbClr val="FFFF66"/>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endParaRPr>
            </a:p>
          </p:txBody>
        </p:sp>
        <p:sp>
          <p:nvSpPr>
            <p:cNvPr id="9" name="TextBox 8"/>
            <p:cNvSpPr txBox="1"/>
            <p:nvPr/>
          </p:nvSpPr>
          <p:spPr>
            <a:xfrm>
              <a:off x="3821263" y="3274575"/>
              <a:ext cx="2132054" cy="348669"/>
            </a:xfrm>
            <a:prstGeom prst="rect">
              <a:avLst/>
            </a:prstGeom>
            <a:noFill/>
            <a:effectLst/>
          </p:spPr>
          <p:txBody>
            <a:bodyPr wrap="none" lIns="0" tIns="0" rIns="0" bIns="0" rtlCol="0" anchor="t" anchorCtr="0">
              <a:noAutofit/>
            </a:bodyPr>
            <a:lstStyle/>
            <a:p>
              <a:pPr marL="39688"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ea typeface="ＭＳ Ｐゴシック" pitchFamily="-65" charset="-128"/>
                  <a:cs typeface="Arial" charset="0"/>
                  <a:sym typeface="Arial" charset="0"/>
                </a:rPr>
                <a:t>Cloud/Web </a:t>
              </a:r>
            </a:p>
          </p:txBody>
        </p:sp>
        <p:sp>
          <p:nvSpPr>
            <p:cNvPr id="10" name="TextBox 9"/>
            <p:cNvSpPr txBox="1"/>
            <p:nvPr/>
          </p:nvSpPr>
          <p:spPr>
            <a:xfrm>
              <a:off x="4195718" y="5422113"/>
              <a:ext cx="1951943" cy="466212"/>
            </a:xfrm>
            <a:prstGeom prst="rect">
              <a:avLst/>
            </a:prstGeom>
            <a:noFill/>
            <a:effectLst/>
          </p:spPr>
          <p:txBody>
            <a:bodyPr wrap="none" lIns="0" tIns="0" rIns="0" bIns="0" rtlCol="0" anchor="t" anchorCtr="0">
              <a:no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Intelligent web maps</a:t>
              </a:r>
            </a:p>
          </p:txBody>
        </p:sp>
        <p:pic>
          <p:nvPicPr>
            <p:cNvPr id="11" name="Picture 29"/>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75725" y="3752557"/>
              <a:ext cx="326545" cy="246938"/>
            </a:xfrm>
            <a:prstGeom prst="rect">
              <a:avLst/>
            </a:prstGeom>
            <a:noFill/>
            <a:ln w="12700">
              <a:noFill/>
              <a:miter lim="800000"/>
              <a:headEnd/>
              <a:tailEnd/>
            </a:ln>
          </p:spPr>
        </p:pic>
        <p:pic>
          <p:nvPicPr>
            <p:cNvPr id="12" name="Picture 30"/>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84143" y="3936665"/>
              <a:ext cx="264934" cy="201564"/>
            </a:xfrm>
            <a:prstGeom prst="rect">
              <a:avLst/>
            </a:prstGeom>
            <a:noFill/>
            <a:ln w="12700">
              <a:noFill/>
              <a:miter lim="800000"/>
              <a:headEnd/>
              <a:tailEnd/>
            </a:ln>
          </p:spPr>
        </p:pic>
        <p:pic>
          <p:nvPicPr>
            <p:cNvPr id="13" name="Picture 102" descr="phone-slide_02_med.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91272" y="3679739"/>
              <a:ext cx="231116" cy="432050"/>
            </a:xfrm>
            <a:prstGeom prst="rect">
              <a:avLst/>
            </a:prstGeom>
            <a:noFill/>
            <a:ln w="9525">
              <a:noFill/>
              <a:miter lim="800000"/>
              <a:headEnd/>
              <a:tailEnd/>
            </a:ln>
          </p:spPr>
        </p:pic>
        <p:pic>
          <p:nvPicPr>
            <p:cNvPr id="14" name="Picture 8"/>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70191" y="3809928"/>
              <a:ext cx="391679" cy="297548"/>
            </a:xfrm>
            <a:prstGeom prst="rect">
              <a:avLst/>
            </a:prstGeom>
            <a:noFill/>
            <a:ln w="12700">
              <a:noFill/>
              <a:miter lim="800000"/>
              <a:headEnd/>
              <a:tailEnd/>
            </a:ln>
          </p:spPr>
        </p:pic>
        <p:pic>
          <p:nvPicPr>
            <p:cNvPr id="15" name="Picture 14" descr="gis_web_globe_0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6633" y="4115354"/>
              <a:ext cx="1276326" cy="1206453"/>
            </a:xfrm>
            <a:prstGeom prst="rect">
              <a:avLst/>
            </a:prstGeom>
          </p:spPr>
        </p:pic>
        <p:pic>
          <p:nvPicPr>
            <p:cNvPr id="16" name="Picture 40" descr="mashup_layer_02.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13576" y="4928360"/>
              <a:ext cx="841970" cy="483322"/>
            </a:xfrm>
            <a:prstGeom prst="rect">
              <a:avLst/>
            </a:prstGeom>
            <a:noFill/>
            <a:ln w="9525">
              <a:noFill/>
              <a:miter lim="800000"/>
              <a:headEnd/>
              <a:tailEnd/>
            </a:ln>
          </p:spPr>
        </p:pic>
        <p:pic>
          <p:nvPicPr>
            <p:cNvPr id="17" name="Picture 16" descr="WebMap Layer.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13576" y="4740835"/>
              <a:ext cx="843290" cy="498641"/>
            </a:xfrm>
            <a:prstGeom prst="rect">
              <a:avLst/>
            </a:prstGeom>
          </p:spPr>
        </p:pic>
        <p:sp>
          <p:nvSpPr>
            <p:cNvPr id="18" name="Circular Arrow 17"/>
            <p:cNvSpPr/>
            <p:nvPr/>
          </p:nvSpPr>
          <p:spPr bwMode="auto">
            <a:xfrm rot="915358" flipV="1">
              <a:off x="1241238" y="3082259"/>
              <a:ext cx="3278362" cy="3083472"/>
            </a:xfrm>
            <a:prstGeom prst="circularArrow">
              <a:avLst>
                <a:gd name="adj1" fmla="val 4502"/>
                <a:gd name="adj2" fmla="val 641980"/>
                <a:gd name="adj3" fmla="val 20137214"/>
                <a:gd name="adj4" fmla="val 12714626"/>
                <a:gd name="adj5" fmla="val 6615"/>
              </a:avLst>
            </a:prstGeom>
            <a:gradFill flip="none" rotWithShape="1">
              <a:gsLst>
                <a:gs pos="100000">
                  <a:srgbClr val="5AC3FA"/>
                </a:gs>
                <a:gs pos="7000">
                  <a:srgbClr val="5AC3FA">
                    <a:alpha val="0"/>
                  </a:srgbClr>
                </a:gs>
                <a:gs pos="24000">
                  <a:srgbClr val="5AC3FA">
                    <a:alpha val="32000"/>
                  </a:srgbClr>
                </a:gs>
              </a:gsLst>
              <a:lin ang="0" scaled="1"/>
              <a:tileRect/>
            </a:gradFill>
            <a:ln w="25400" cap="flat" cmpd="sng" algn="ctr">
              <a:gradFill flip="none" rotWithShape="1">
                <a:gsLst>
                  <a:gs pos="100000">
                    <a:srgbClr val="5AC3FA"/>
                  </a:gs>
                  <a:gs pos="7000">
                    <a:srgbClr val="5AC3FA">
                      <a:alpha val="0"/>
                    </a:srgbClr>
                  </a:gs>
                </a:gsLst>
                <a:lin ang="0" scaled="1"/>
                <a:tileRect/>
              </a:gradFill>
              <a:prstDash val="solid"/>
              <a:round/>
              <a:headEnd type="none" w="med" len="med"/>
              <a:tailEnd type="none" w="med" len="med"/>
            </a:ln>
            <a:effectLst>
              <a:outerShdw dist="25400" dir="6840000">
                <a:srgbClr val="000000">
                  <a:alpha val="20000"/>
                </a:srgbClr>
              </a:outerShdw>
            </a:effectLst>
          </p:spPr>
          <p:txBody>
            <a:bodyPr vert="horz" wrap="none" lIns="91796" tIns="45898" rIns="91796" bIns="45898"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1446"/>
                </a:solidFill>
                <a:effectLst/>
                <a:uLnTx/>
                <a:uFillTx/>
                <a:ea typeface="ＭＳ Ｐゴシック" pitchFamily="16" charset="-128"/>
              </a:endParaRPr>
            </a:p>
          </p:txBody>
        </p:sp>
        <p:sp>
          <p:nvSpPr>
            <p:cNvPr id="19" name="Rectangle 161"/>
            <p:cNvSpPr>
              <a:spLocks/>
            </p:cNvSpPr>
            <p:nvPr/>
          </p:nvSpPr>
          <p:spPr bwMode="auto">
            <a:xfrm>
              <a:off x="2751622" y="4608817"/>
              <a:ext cx="733531" cy="196470"/>
            </a:xfrm>
            <a:prstGeom prst="rect">
              <a:avLst/>
            </a:prstGeom>
            <a:noFill/>
            <a:ln w="12700">
              <a:noFill/>
              <a:miter lim="800000"/>
              <a:headEnd/>
              <a:tailEnd/>
            </a:ln>
          </p:spPr>
          <p:txBody>
            <a:bodyPr wrap="square" lIns="0" tIns="0" rIns="40639" bIns="0">
              <a:spAutoFit/>
            </a:bodyPr>
            <a:lstStyle/>
            <a:p>
              <a:pPr marL="39688"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ea typeface="ＭＳ Ｐゴシック" pitchFamily="-65" charset="-128"/>
                  <a:cs typeface="Arial" charset="0"/>
                  <a:sym typeface="Arial" charset="0"/>
                </a:rPr>
                <a:t>Server</a:t>
              </a:r>
            </a:p>
          </p:txBody>
        </p:sp>
        <p:grpSp>
          <p:nvGrpSpPr>
            <p:cNvPr id="20" name="Group 125"/>
            <p:cNvGrpSpPr/>
            <p:nvPr/>
          </p:nvGrpSpPr>
          <p:grpSpPr>
            <a:xfrm>
              <a:off x="2581244" y="4904940"/>
              <a:ext cx="1001841" cy="1134443"/>
              <a:chOff x="2418717" y="3843308"/>
              <a:chExt cx="773684" cy="876019"/>
            </a:xfrm>
          </p:grpSpPr>
          <p:sp>
            <p:nvSpPr>
              <p:cNvPr id="30" name="Line 56"/>
              <p:cNvSpPr>
                <a:spLocks noChangeShapeType="1"/>
              </p:cNvSpPr>
              <p:nvPr/>
            </p:nvSpPr>
            <p:spPr bwMode="auto">
              <a:xfrm rot="10800000">
                <a:off x="2496722" y="4069738"/>
                <a:ext cx="73760" cy="132974"/>
              </a:xfrm>
              <a:prstGeom prst="line">
                <a:avLst/>
              </a:prstGeom>
              <a:noFill/>
              <a:ln w="25400">
                <a:solidFill>
                  <a:srgbClr val="FFFF66"/>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endParaRPr>
              </a:p>
            </p:txBody>
          </p:sp>
          <p:sp>
            <p:nvSpPr>
              <p:cNvPr id="31" name="Line 57"/>
              <p:cNvSpPr>
                <a:spLocks noChangeShapeType="1"/>
              </p:cNvSpPr>
              <p:nvPr/>
            </p:nvSpPr>
            <p:spPr bwMode="auto">
              <a:xfrm rot="10800000">
                <a:off x="2774122" y="3962710"/>
                <a:ext cx="19240" cy="204327"/>
              </a:xfrm>
              <a:prstGeom prst="line">
                <a:avLst/>
              </a:prstGeom>
              <a:noFill/>
              <a:ln w="25400">
                <a:solidFill>
                  <a:srgbClr val="FFFF66"/>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endParaRPr>
              </a:p>
            </p:txBody>
          </p:sp>
          <p:sp>
            <p:nvSpPr>
              <p:cNvPr id="32" name="Line 58"/>
              <p:cNvSpPr>
                <a:spLocks noChangeShapeType="1"/>
              </p:cNvSpPr>
              <p:nvPr/>
            </p:nvSpPr>
            <p:spPr bwMode="auto">
              <a:xfrm rot="10800000" flipH="1">
                <a:off x="2995404" y="4016224"/>
                <a:ext cx="56120" cy="149191"/>
              </a:xfrm>
              <a:prstGeom prst="line">
                <a:avLst/>
              </a:prstGeom>
              <a:noFill/>
              <a:ln w="25400">
                <a:solidFill>
                  <a:srgbClr val="FFFF66"/>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endParaRPr>
              </a:p>
            </p:txBody>
          </p:sp>
          <p:pic>
            <p:nvPicPr>
              <p:cNvPr id="33" name="Picture 188" descr="rectangle-green_01_med.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39346" y="3843308"/>
                <a:ext cx="245931" cy="176492"/>
              </a:xfrm>
              <a:prstGeom prst="rect">
                <a:avLst/>
              </a:prstGeom>
              <a:noFill/>
              <a:ln w="9525">
                <a:noFill/>
                <a:miter lim="800000"/>
                <a:headEnd/>
                <a:tailEnd/>
              </a:ln>
            </p:spPr>
          </p:pic>
          <p:pic>
            <p:nvPicPr>
              <p:cNvPr id="34" name="Picture 188" descr="rectangle-green_01_med.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46470" y="3892346"/>
                <a:ext cx="245931" cy="176492"/>
              </a:xfrm>
              <a:prstGeom prst="rect">
                <a:avLst/>
              </a:prstGeom>
              <a:noFill/>
              <a:ln w="9525">
                <a:noFill/>
                <a:miter lim="800000"/>
                <a:headEnd/>
                <a:tailEnd/>
              </a:ln>
            </p:spPr>
          </p:pic>
          <p:pic>
            <p:nvPicPr>
              <p:cNvPr id="35" name="Picture 85" descr="GreenPhone.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32394" y="3886625"/>
                <a:ext cx="114315" cy="219073"/>
              </a:xfrm>
              <a:prstGeom prst="rect">
                <a:avLst/>
              </a:prstGeom>
              <a:noFill/>
              <a:ln w="9525">
                <a:noFill/>
                <a:miter lim="800000"/>
                <a:headEnd/>
                <a:tailEnd/>
              </a:ln>
            </p:spPr>
          </p:pic>
          <p:grpSp>
            <p:nvGrpSpPr>
              <p:cNvPr id="36" name="Group 79"/>
              <p:cNvGrpSpPr/>
              <p:nvPr/>
            </p:nvGrpSpPr>
            <p:grpSpPr>
              <a:xfrm>
                <a:off x="2418717" y="4073884"/>
                <a:ext cx="725036" cy="467428"/>
                <a:chOff x="7290642" y="4852220"/>
                <a:chExt cx="740514" cy="513530"/>
              </a:xfrm>
            </p:grpSpPr>
            <p:pic>
              <p:nvPicPr>
                <p:cNvPr id="39" name="Picture 38" descr="cloud_jack-fav_02lg.png"/>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7290642" y="4852222"/>
                  <a:ext cx="740512" cy="513528"/>
                </a:xfrm>
                <a:prstGeom prst="rect">
                  <a:avLst/>
                </a:prstGeom>
              </p:spPr>
            </p:pic>
            <p:pic>
              <p:nvPicPr>
                <p:cNvPr id="40" name="Picture 39" descr="cloud_jack-fav_02lg.png"/>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7290644" y="4852220"/>
                  <a:ext cx="740512" cy="513528"/>
                </a:xfrm>
                <a:prstGeom prst="rect">
                  <a:avLst/>
                </a:prstGeom>
              </p:spPr>
            </p:pic>
          </p:grpSp>
          <p:pic>
            <p:nvPicPr>
              <p:cNvPr id="37" name="Picture 191" descr="rectangle-blue_01_med.png"/>
              <p:cNvPicPr>
                <a:picLocks noChangeAspect="1"/>
              </p:cNvPicPr>
              <p:nvPr/>
            </p:nvPicPr>
            <p:blipFill>
              <a:blip r:embed="rId14" cstate="print"/>
              <a:srcRect/>
              <a:stretch>
                <a:fillRect/>
              </a:stretch>
            </p:blipFill>
            <p:spPr bwMode="auto">
              <a:xfrm>
                <a:off x="2730867" y="4328366"/>
                <a:ext cx="338391" cy="242943"/>
              </a:xfrm>
              <a:prstGeom prst="rect">
                <a:avLst/>
              </a:prstGeom>
              <a:noFill/>
              <a:ln w="9525">
                <a:noFill/>
                <a:miter lim="800000"/>
                <a:headEnd/>
                <a:tailEnd/>
              </a:ln>
            </p:spPr>
          </p:pic>
          <p:pic>
            <p:nvPicPr>
              <p:cNvPr id="38" name="Picture 69"/>
              <p:cNvPicPr>
                <a:picLocks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592454" y="4425811"/>
                <a:ext cx="291832" cy="293516"/>
              </a:xfrm>
              <a:prstGeom prst="rect">
                <a:avLst/>
              </a:prstGeom>
              <a:noFill/>
              <a:ln w="12700">
                <a:noFill/>
                <a:miter lim="800000"/>
                <a:headEnd/>
                <a:tailEnd/>
              </a:ln>
            </p:spPr>
          </p:pic>
        </p:grpSp>
        <p:sp>
          <p:nvSpPr>
            <p:cNvPr id="21" name="Rectangle 159"/>
            <p:cNvSpPr>
              <a:spLocks/>
            </p:cNvSpPr>
            <p:nvPr/>
          </p:nvSpPr>
          <p:spPr bwMode="auto">
            <a:xfrm>
              <a:off x="1614028" y="4665404"/>
              <a:ext cx="780561" cy="196470"/>
            </a:xfrm>
            <a:prstGeom prst="rect">
              <a:avLst/>
            </a:prstGeom>
            <a:noFill/>
            <a:ln w="12700">
              <a:noFill/>
              <a:miter lim="800000"/>
              <a:headEnd/>
              <a:tailEnd/>
            </a:ln>
          </p:spPr>
          <p:txBody>
            <a:bodyPr wrap="square" lIns="0" tIns="0" rIns="40639" bIns="0">
              <a:spAutoFit/>
            </a:bodyPr>
            <a:lstStyle/>
            <a:p>
              <a:pPr marL="39688"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ea typeface="ＭＳ Ｐゴシック" pitchFamily="-65" charset="-128"/>
                  <a:cs typeface="Arial" charset="0"/>
                  <a:sym typeface="Arial" charset="0"/>
                </a:rPr>
                <a:t>Desktop</a:t>
              </a:r>
            </a:p>
          </p:txBody>
        </p:sp>
        <p:grpSp>
          <p:nvGrpSpPr>
            <p:cNvPr id="22" name="Group 128"/>
            <p:cNvGrpSpPr/>
            <p:nvPr/>
          </p:nvGrpSpPr>
          <p:grpSpPr>
            <a:xfrm>
              <a:off x="1607023" y="4912761"/>
              <a:ext cx="837890" cy="766708"/>
              <a:chOff x="900432" y="3933214"/>
              <a:chExt cx="923252" cy="743188"/>
            </a:xfrm>
          </p:grpSpPr>
          <p:sp>
            <p:nvSpPr>
              <p:cNvPr id="23" name="Line 46"/>
              <p:cNvSpPr>
                <a:spLocks noChangeShapeType="1"/>
              </p:cNvSpPr>
              <p:nvPr/>
            </p:nvSpPr>
            <p:spPr bwMode="auto">
              <a:xfrm>
                <a:off x="1333963" y="4098158"/>
                <a:ext cx="191054" cy="312618"/>
              </a:xfrm>
              <a:prstGeom prst="line">
                <a:avLst/>
              </a:prstGeom>
              <a:noFill/>
              <a:ln w="25400">
                <a:solidFill>
                  <a:srgbClr val="FFFF66"/>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endParaRPr>
              </a:p>
            </p:txBody>
          </p:sp>
          <p:sp>
            <p:nvSpPr>
              <p:cNvPr id="24" name="Line 47"/>
              <p:cNvSpPr>
                <a:spLocks noChangeShapeType="1"/>
              </p:cNvSpPr>
              <p:nvPr/>
            </p:nvSpPr>
            <p:spPr bwMode="auto">
              <a:xfrm flipH="1">
                <a:off x="988440" y="4071595"/>
                <a:ext cx="335361" cy="467905"/>
              </a:xfrm>
              <a:prstGeom prst="line">
                <a:avLst/>
              </a:prstGeom>
              <a:noFill/>
              <a:ln w="25400">
                <a:solidFill>
                  <a:srgbClr val="FFFF66"/>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endParaRPr>
              </a:p>
            </p:txBody>
          </p:sp>
          <p:pic>
            <p:nvPicPr>
              <p:cNvPr id="25" name="Picture 188" descr="rectangle-green_01_med.png"/>
              <p:cNvPicPr>
                <a:picLocks noChangeAspect="1"/>
              </p:cNvPicPr>
              <p:nvPr/>
            </p:nvPicPr>
            <p:blipFill>
              <a:blip r:embed="rId11" cstate="print"/>
              <a:srcRect/>
              <a:stretch>
                <a:fillRect/>
              </a:stretch>
            </p:blipFill>
            <p:spPr bwMode="auto">
              <a:xfrm>
                <a:off x="1085378" y="3933214"/>
                <a:ext cx="462680" cy="331472"/>
              </a:xfrm>
              <a:prstGeom prst="rect">
                <a:avLst/>
              </a:prstGeom>
              <a:noFill/>
              <a:ln w="9525">
                <a:noFill/>
                <a:miter lim="800000"/>
                <a:headEnd/>
                <a:tailEnd/>
              </a:ln>
            </p:spPr>
          </p:pic>
          <p:grpSp>
            <p:nvGrpSpPr>
              <p:cNvPr id="26" name="Group 127"/>
              <p:cNvGrpSpPr/>
              <p:nvPr/>
            </p:nvGrpSpPr>
            <p:grpSpPr>
              <a:xfrm>
                <a:off x="1320639" y="4352091"/>
                <a:ext cx="503045" cy="324311"/>
                <a:chOff x="1320639" y="4352091"/>
                <a:chExt cx="503045" cy="324311"/>
              </a:xfrm>
            </p:grpSpPr>
            <p:pic>
              <p:nvPicPr>
                <p:cNvPr id="28" name="Picture 27" descr="cloud_jack-fav_02lg.png"/>
                <p:cNvPicPr>
                  <a:picLocks noChangeAspect="1"/>
                </p:cNvPicPr>
                <p:nvPr/>
              </p:nvPicPr>
              <p:blipFill>
                <a:blip r:embed="rId16" cstate="screen">
                  <a:alphaModFix/>
                  <a:extLst>
                    <a:ext uri="{28A0092B-C50C-407E-A947-70E740481C1C}">
                      <a14:useLocalDpi xmlns:a14="http://schemas.microsoft.com/office/drawing/2010/main"/>
                    </a:ext>
                  </a:extLst>
                </a:blip>
                <a:stretch>
                  <a:fillRect/>
                </a:stretch>
              </p:blipFill>
              <p:spPr>
                <a:xfrm>
                  <a:off x="1320640" y="4352091"/>
                  <a:ext cx="503044" cy="324310"/>
                </a:xfrm>
                <a:prstGeom prst="rect">
                  <a:avLst/>
                </a:prstGeom>
              </p:spPr>
            </p:pic>
            <p:pic>
              <p:nvPicPr>
                <p:cNvPr id="29" name="Picture 75" descr="cloud_jack-fav_02lg.png"/>
                <p:cNvPicPr>
                  <a:picLocks noChangeAspect="1"/>
                </p:cNvPicPr>
                <p:nvPr/>
              </p:nvPicPr>
              <p:blipFill>
                <a:blip r:embed="rId16" cstate="screen">
                  <a:alphaModFix/>
                  <a:extLst>
                    <a:ext uri="{28A0092B-C50C-407E-A947-70E740481C1C}">
                      <a14:useLocalDpi xmlns:a14="http://schemas.microsoft.com/office/drawing/2010/main"/>
                    </a:ext>
                  </a:extLst>
                </a:blip>
                <a:stretch>
                  <a:fillRect/>
                </a:stretch>
              </p:blipFill>
              <p:spPr>
                <a:xfrm>
                  <a:off x="1320639" y="4352091"/>
                  <a:ext cx="503045" cy="324311"/>
                </a:xfrm>
                <a:prstGeom prst="rect">
                  <a:avLst/>
                </a:prstGeom>
              </p:spPr>
            </p:pic>
          </p:grpSp>
          <p:sp>
            <p:nvSpPr>
              <p:cNvPr id="27" name="Oval 26"/>
              <p:cNvSpPr/>
              <p:nvPr/>
            </p:nvSpPr>
            <p:spPr bwMode="auto">
              <a:xfrm>
                <a:off x="900432" y="4399175"/>
                <a:ext cx="249305" cy="231768"/>
              </a:xfrm>
              <a:prstGeom prst="ellipse">
                <a:avLst/>
              </a:prstGeom>
              <a:solidFill>
                <a:srgbClr val="FFE683"/>
              </a:solidFill>
              <a:ln w="25400" cap="flat" cmpd="sng" algn="ctr">
                <a:solidFill>
                  <a:srgbClr val="FAC15A"/>
                </a:solidFill>
                <a:prstDash val="solid"/>
                <a:round/>
                <a:headEnd type="none" w="med" len="med"/>
                <a:tailEnd type="none" w="med" len="med"/>
              </a:ln>
              <a:effectLst>
                <a:outerShdw dist="25400" dir="5400000">
                  <a:srgbClr val="000000">
                    <a:alpha val="20000"/>
                  </a:srgbClr>
                </a:outerShdw>
              </a:effectLst>
            </p:spPr>
            <p:txBody>
              <a:bodyPr vert="horz" wrap="non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smtClean="0">
                  <a:ln>
                    <a:noFill/>
                  </a:ln>
                  <a:solidFill>
                    <a:prstClr val="white"/>
                  </a:solidFill>
                  <a:effectLst/>
                  <a:uLnTx/>
                  <a:uFillTx/>
                  <a:latin typeface="Arial" charset="0"/>
                  <a:ea typeface="ＭＳ Ｐゴシック" pitchFamily="16" charset="-128"/>
                </a:endParaRPr>
              </a:p>
            </p:txBody>
          </p:sp>
        </p:grpSp>
      </p:grpSp>
      <p:grpSp>
        <p:nvGrpSpPr>
          <p:cNvPr id="41" name="Group 12"/>
          <p:cNvGrpSpPr/>
          <p:nvPr/>
        </p:nvGrpSpPr>
        <p:grpSpPr>
          <a:xfrm>
            <a:off x="4887488" y="3467896"/>
            <a:ext cx="4168686" cy="3117631"/>
            <a:chOff x="8841519" y="1511971"/>
            <a:chExt cx="6143836" cy="4651762"/>
          </a:xfrm>
        </p:grpSpPr>
        <p:sp>
          <p:nvSpPr>
            <p:cNvPr id="42" name="Rounded Rectangle 41"/>
            <p:cNvSpPr/>
            <p:nvPr/>
          </p:nvSpPr>
          <p:spPr>
            <a:xfrm>
              <a:off x="8841519" y="1511971"/>
              <a:ext cx="6143836" cy="4651762"/>
            </a:xfrm>
            <a:prstGeom prst="roundRect">
              <a:avLst>
                <a:gd name="adj" fmla="val 1956"/>
              </a:avLst>
            </a:prstGeom>
            <a:gradFill flip="none" rotWithShape="1">
              <a:gsLst>
                <a:gs pos="95000">
                  <a:srgbClr val="003367">
                    <a:alpha val="25000"/>
                  </a:srgbClr>
                </a:gs>
                <a:gs pos="0">
                  <a:srgbClr val="5AC3FA">
                    <a:alpha val="20000"/>
                  </a:srgbClr>
                </a:gs>
                <a:gs pos="20000">
                  <a:srgbClr val="051932">
                    <a:alpha val="20000"/>
                  </a:srgbClr>
                </a:gs>
                <a:gs pos="73000">
                  <a:srgbClr val="051932">
                    <a:alpha val="30000"/>
                  </a:srgbClr>
                </a:gs>
              </a:gsLst>
              <a:lin ang="16200000" scaled="0"/>
              <a:tileRect/>
            </a:gradFill>
            <a:ln w="3175" cap="flat" cmpd="sng" algn="ctr">
              <a:solidFill>
                <a:srgbClr val="5AC3FA">
                  <a:alpha val="70000"/>
                </a:srgbClr>
              </a:solidFill>
              <a:prstDash val="solid"/>
              <a:round/>
              <a:headEnd type="none" w="med" len="med"/>
              <a:tailEnd type="none" w="med" len="med"/>
            </a:ln>
            <a:effectLst>
              <a:outerShdw blurRad="40000" dist="23000" dir="5400000" rotWithShape="0">
                <a:srgbClr val="000000">
                  <a:alpha val="35000"/>
                </a:srgbClr>
              </a:outerShdw>
            </a:effectLst>
          </p:spPr>
          <p:txBody>
            <a:bodyPr vert="horz" wrap="none" lIns="91796" tIns="45898" rIns="91796" bIns="45898" numCol="1" rtlCol="0" anchor="ctr" anchorCtr="0" compatLnSpc="1">
              <a:prstTxWarp prst="textNoShape">
                <a:avLst/>
              </a:prstTxWarp>
            </a:bodyPr>
            <a:lstStyle/>
            <a:p>
              <a:pPr marL="0" marR="0" lvl="0" indent="0" algn="ctr" defTabSz="917954"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ＭＳ Ｐゴシック" pitchFamily="-97" charset="-128"/>
                <a:cs typeface="ＭＳ Ｐゴシック" pitchFamily="-97" charset="-128"/>
              </a:endParaRPr>
            </a:p>
          </p:txBody>
        </p:sp>
        <p:pic>
          <p:nvPicPr>
            <p:cNvPr id="43" name="Picture 4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005973" y="1701543"/>
              <a:ext cx="5799062" cy="4283398"/>
            </a:xfrm>
            <a:prstGeom prst="rect">
              <a:avLst/>
            </a:prstGeom>
          </p:spPr>
        </p:pic>
      </p:grpSp>
      <p:sp>
        <p:nvSpPr>
          <p:cNvPr id="45" name="Content Placeholder 2"/>
          <p:cNvSpPr txBox="1">
            <a:spLocks/>
          </p:cNvSpPr>
          <p:nvPr/>
        </p:nvSpPr>
        <p:spPr>
          <a:xfrm>
            <a:off x="512242" y="1440631"/>
            <a:ext cx="7412558" cy="2329744"/>
          </a:xfrm>
          <a:prstGeom prst="rect">
            <a:avLst/>
          </a:prstGeom>
        </p:spPr>
        <p:txBody>
          <a:bodyPr vert="horz" lIns="0" tIns="0" rIns="0" bIns="0" rtlCol="0">
            <a:noAutofit/>
          </a:bodyPr>
          <a:lstStyle>
            <a:lvl1pPr marL="176213" indent="-176213" algn="l" defTabSz="457200" rtl="0" eaLnBrk="1" latinLnBrk="0" hangingPunct="1">
              <a:lnSpc>
                <a:spcPts val="2400"/>
              </a:lnSpc>
              <a:spcBef>
                <a:spcPts val="300"/>
              </a:spcBef>
              <a:spcAft>
                <a:spcPts val="600"/>
              </a:spcAft>
              <a:buClr>
                <a:schemeClr val="tx1">
                  <a:lumMod val="65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ts val="2000"/>
              </a:lnSpc>
              <a:spcBef>
                <a:spcPts val="0"/>
              </a:spcBef>
              <a:spcAft>
                <a:spcPts val="600"/>
              </a:spcAft>
              <a:buClr>
                <a:schemeClr val="tx1">
                  <a:lumMod val="65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400" b="1" kern="120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buClr>
                <a:schemeClr val="bg1"/>
              </a:buClr>
            </a:pPr>
            <a:r>
              <a:rPr lang="en-US" sz="1800" dirty="0" smtClean="0">
                <a:solidFill>
                  <a:schemeClr val="bg1"/>
                </a:solidFill>
                <a:latin typeface="Arial" charset="0"/>
                <a:cs typeface="Arial" charset="0"/>
              </a:rPr>
              <a:t>For </a:t>
            </a:r>
            <a:r>
              <a:rPr lang="en-US" sz="1800" i="1" dirty="0" smtClean="0">
                <a:solidFill>
                  <a:schemeClr val="bg1"/>
                </a:solidFill>
                <a:latin typeface="Arial" charset="0"/>
                <a:cs typeface="Arial" charset="0"/>
              </a:rPr>
              <a:t>creating and sharing</a:t>
            </a:r>
            <a:r>
              <a:rPr lang="en-US" sz="1800" dirty="0" smtClean="0">
                <a:solidFill>
                  <a:schemeClr val="bg1"/>
                </a:solidFill>
                <a:latin typeface="Arial" charset="0"/>
                <a:cs typeface="Arial" charset="0"/>
              </a:rPr>
              <a:t> intelligent maps and geographic information</a:t>
            </a:r>
          </a:p>
          <a:p>
            <a:pPr>
              <a:buClr>
                <a:schemeClr val="bg1"/>
              </a:buClr>
              <a:buFont typeface="Arial" pitchFamily="34" charset="0"/>
              <a:buChar char="•"/>
            </a:pPr>
            <a:r>
              <a:rPr lang="en-US" sz="1800" dirty="0" smtClean="0">
                <a:solidFill>
                  <a:schemeClr val="bg1"/>
                </a:solidFill>
                <a:latin typeface="Arial" charset="0"/>
                <a:cs typeface="Arial" charset="0"/>
              </a:rPr>
              <a:t>For </a:t>
            </a:r>
            <a:r>
              <a:rPr lang="en-US" sz="1800" i="1" dirty="0" smtClean="0">
                <a:solidFill>
                  <a:schemeClr val="bg1"/>
                </a:solidFill>
                <a:latin typeface="Arial" charset="0"/>
                <a:cs typeface="Arial" charset="0"/>
              </a:rPr>
              <a:t>discovering and using </a:t>
            </a:r>
            <a:r>
              <a:rPr lang="en-US" sz="1800" dirty="0" smtClean="0">
                <a:solidFill>
                  <a:schemeClr val="bg1"/>
                </a:solidFill>
                <a:latin typeface="Arial" charset="0"/>
                <a:cs typeface="Arial" charset="0"/>
              </a:rPr>
              <a:t>maps and geographic information</a:t>
            </a:r>
          </a:p>
        </p:txBody>
      </p:sp>
    </p:spTree>
    <p:extLst>
      <p:ext uri="{BB962C8B-B14F-4D97-AF65-F5344CB8AC3E}">
        <p14:creationId xmlns:p14="http://schemas.microsoft.com/office/powerpoint/2010/main" val="426439335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ArcGIS Platform</a:t>
            </a:r>
            <a:endParaRPr lang="en-US" dirty="0"/>
          </a:p>
        </p:txBody>
      </p:sp>
      <p:sp>
        <p:nvSpPr>
          <p:cNvPr id="45" name="Content Placeholder 2"/>
          <p:cNvSpPr txBox="1">
            <a:spLocks/>
          </p:cNvSpPr>
          <p:nvPr/>
        </p:nvSpPr>
        <p:spPr>
          <a:xfrm>
            <a:off x="512242" y="1440631"/>
            <a:ext cx="7412558" cy="2329744"/>
          </a:xfrm>
          <a:prstGeom prst="rect">
            <a:avLst/>
          </a:prstGeom>
        </p:spPr>
        <p:txBody>
          <a:bodyPr vert="horz" lIns="0" tIns="0" rIns="0" bIns="0" rtlCol="0">
            <a:noAutofit/>
          </a:bodyPr>
          <a:lstStyle>
            <a:lvl1pPr marL="176213" indent="-176213" algn="l" defTabSz="457200" rtl="0" eaLnBrk="1" latinLnBrk="0" hangingPunct="1">
              <a:lnSpc>
                <a:spcPts val="2400"/>
              </a:lnSpc>
              <a:spcBef>
                <a:spcPts val="300"/>
              </a:spcBef>
              <a:spcAft>
                <a:spcPts val="600"/>
              </a:spcAft>
              <a:buClr>
                <a:schemeClr val="tx1">
                  <a:lumMod val="65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ts val="2000"/>
              </a:lnSpc>
              <a:spcBef>
                <a:spcPts val="0"/>
              </a:spcBef>
              <a:spcAft>
                <a:spcPts val="600"/>
              </a:spcAft>
              <a:buClr>
                <a:schemeClr val="tx1">
                  <a:lumMod val="65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400" b="1" kern="120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buClr>
                <a:schemeClr val="bg1"/>
              </a:buClr>
            </a:pPr>
            <a:r>
              <a:rPr lang="en-US" sz="1800" dirty="0" smtClean="0">
                <a:solidFill>
                  <a:schemeClr val="bg1"/>
                </a:solidFill>
                <a:latin typeface="Arial" charset="0"/>
                <a:cs typeface="Arial" charset="0"/>
              </a:rPr>
              <a:t>For </a:t>
            </a:r>
            <a:r>
              <a:rPr lang="en-US" sz="1800" i="1" dirty="0" smtClean="0">
                <a:solidFill>
                  <a:schemeClr val="bg1"/>
                </a:solidFill>
                <a:latin typeface="Arial" charset="0"/>
                <a:cs typeface="Arial" charset="0"/>
              </a:rPr>
              <a:t>creating and sharing</a:t>
            </a:r>
            <a:r>
              <a:rPr lang="en-US" sz="1800" dirty="0" smtClean="0">
                <a:solidFill>
                  <a:schemeClr val="bg1"/>
                </a:solidFill>
                <a:latin typeface="Arial" charset="0"/>
                <a:cs typeface="Arial" charset="0"/>
              </a:rPr>
              <a:t> intelligent maps and geographic information</a:t>
            </a:r>
          </a:p>
          <a:p>
            <a:pPr>
              <a:buClr>
                <a:schemeClr val="bg1"/>
              </a:buClr>
              <a:buFont typeface="Arial" pitchFamily="34" charset="0"/>
              <a:buChar char="•"/>
            </a:pPr>
            <a:r>
              <a:rPr lang="en-US" sz="1800" dirty="0" smtClean="0">
                <a:solidFill>
                  <a:schemeClr val="bg1"/>
                </a:solidFill>
                <a:latin typeface="Arial" charset="0"/>
                <a:cs typeface="Arial" charset="0"/>
              </a:rPr>
              <a:t>For </a:t>
            </a:r>
            <a:r>
              <a:rPr lang="en-US" sz="1800" i="1" dirty="0" smtClean="0">
                <a:solidFill>
                  <a:schemeClr val="bg1"/>
                </a:solidFill>
                <a:latin typeface="Arial" charset="0"/>
                <a:cs typeface="Arial" charset="0"/>
              </a:rPr>
              <a:t>discovering and using </a:t>
            </a:r>
            <a:r>
              <a:rPr lang="en-US" sz="1800" dirty="0" smtClean="0">
                <a:solidFill>
                  <a:schemeClr val="bg1"/>
                </a:solidFill>
                <a:latin typeface="Arial" charset="0"/>
                <a:cs typeface="Arial" charset="0"/>
              </a:rPr>
              <a:t>maps and geographic information</a:t>
            </a:r>
          </a:p>
        </p:txBody>
      </p:sp>
      <p:sp>
        <p:nvSpPr>
          <p:cNvPr id="46" name="Right Arrow 45"/>
          <p:cNvSpPr/>
          <p:nvPr/>
        </p:nvSpPr>
        <p:spPr bwMode="auto">
          <a:xfrm flipH="1">
            <a:off x="5258896" y="4652412"/>
            <a:ext cx="725800" cy="195501"/>
          </a:xfrm>
          <a:prstGeom prst="rightArrow">
            <a:avLst>
              <a:gd name="adj1" fmla="val 36541"/>
              <a:gd name="adj2" fmla="val 67945"/>
            </a:avLst>
          </a:prstGeom>
          <a:gradFill flip="none" rotWithShape="1">
            <a:gsLst>
              <a:gs pos="0">
                <a:srgbClr val="00B9F2">
                  <a:alpha val="0"/>
                </a:srgbClr>
              </a:gs>
              <a:gs pos="100000">
                <a:srgbClr val="00B9F2"/>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ight Arrow 46"/>
          <p:cNvSpPr/>
          <p:nvPr/>
        </p:nvSpPr>
        <p:spPr bwMode="auto">
          <a:xfrm>
            <a:off x="2323774" y="4641628"/>
            <a:ext cx="580527" cy="195501"/>
          </a:xfrm>
          <a:prstGeom prst="rightArrow">
            <a:avLst>
              <a:gd name="adj1" fmla="val 36541"/>
              <a:gd name="adj2" fmla="val 67945"/>
            </a:avLst>
          </a:prstGeom>
          <a:gradFill flip="none" rotWithShape="1">
            <a:gsLst>
              <a:gs pos="0">
                <a:srgbClr val="00B9F2">
                  <a:alpha val="0"/>
                </a:srgbClr>
              </a:gs>
              <a:gs pos="100000">
                <a:srgbClr val="00B9F2"/>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ight Arrow 47"/>
          <p:cNvSpPr/>
          <p:nvPr/>
        </p:nvSpPr>
        <p:spPr bwMode="auto">
          <a:xfrm rot="18434926">
            <a:off x="2654731" y="5460758"/>
            <a:ext cx="580529" cy="195501"/>
          </a:xfrm>
          <a:prstGeom prst="rightArrow">
            <a:avLst>
              <a:gd name="adj1" fmla="val 36541"/>
              <a:gd name="adj2" fmla="val 67945"/>
            </a:avLst>
          </a:prstGeom>
          <a:gradFill flip="none" rotWithShape="1">
            <a:gsLst>
              <a:gs pos="0">
                <a:srgbClr val="00B9F2">
                  <a:alpha val="0"/>
                </a:srgbClr>
              </a:gs>
              <a:gs pos="100000">
                <a:srgbClr val="00B9F2"/>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ight Arrow 48"/>
          <p:cNvSpPr/>
          <p:nvPr/>
        </p:nvSpPr>
        <p:spPr bwMode="auto">
          <a:xfrm rot="1597920">
            <a:off x="2734369" y="3895899"/>
            <a:ext cx="580526" cy="195501"/>
          </a:xfrm>
          <a:prstGeom prst="rightArrow">
            <a:avLst>
              <a:gd name="adj1" fmla="val 36541"/>
              <a:gd name="adj2" fmla="val 67945"/>
            </a:avLst>
          </a:prstGeom>
          <a:gradFill flip="none" rotWithShape="1">
            <a:gsLst>
              <a:gs pos="0">
                <a:srgbClr val="00B9F2">
                  <a:alpha val="0"/>
                </a:srgbClr>
              </a:gs>
              <a:gs pos="100000">
                <a:srgbClr val="00B9F2"/>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ight Arrow 49"/>
          <p:cNvSpPr/>
          <p:nvPr/>
        </p:nvSpPr>
        <p:spPr bwMode="auto">
          <a:xfrm rot="19012099" flipH="1">
            <a:off x="4504318" y="3679845"/>
            <a:ext cx="580526" cy="195501"/>
          </a:xfrm>
          <a:prstGeom prst="rightArrow">
            <a:avLst>
              <a:gd name="adj1" fmla="val 36541"/>
              <a:gd name="adj2" fmla="val 67945"/>
            </a:avLst>
          </a:prstGeom>
          <a:gradFill flip="none" rotWithShape="1">
            <a:gsLst>
              <a:gs pos="0">
                <a:srgbClr val="00B9F2">
                  <a:alpha val="0"/>
                </a:srgbClr>
              </a:gs>
              <a:gs pos="100000">
                <a:srgbClr val="00B9F2"/>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51" name="Right Arrow 50"/>
          <p:cNvSpPr/>
          <p:nvPr/>
        </p:nvSpPr>
        <p:spPr bwMode="auto">
          <a:xfrm rot="13841504" flipV="1">
            <a:off x="5092098" y="5492169"/>
            <a:ext cx="737966" cy="195501"/>
          </a:xfrm>
          <a:prstGeom prst="rightArrow">
            <a:avLst>
              <a:gd name="adj1" fmla="val 36541"/>
              <a:gd name="adj2" fmla="val 67945"/>
            </a:avLst>
          </a:prstGeom>
          <a:gradFill flip="none" rotWithShape="1">
            <a:gsLst>
              <a:gs pos="0">
                <a:srgbClr val="00B9F2">
                  <a:alpha val="0"/>
                </a:srgbClr>
              </a:gs>
              <a:gs pos="100000">
                <a:srgbClr val="00B9F2"/>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2" name="Group 51"/>
          <p:cNvGrpSpPr/>
          <p:nvPr/>
        </p:nvGrpSpPr>
        <p:grpSpPr>
          <a:xfrm>
            <a:off x="1229516" y="4373489"/>
            <a:ext cx="1140880" cy="793059"/>
            <a:chOff x="2971883" y="4475920"/>
            <a:chExt cx="1235272" cy="858673"/>
          </a:xfrm>
        </p:grpSpPr>
        <p:sp>
          <p:nvSpPr>
            <p:cNvPr id="53" name="Rectangle 52"/>
            <p:cNvSpPr/>
            <p:nvPr/>
          </p:nvSpPr>
          <p:spPr>
            <a:xfrm>
              <a:off x="2971883" y="4475920"/>
              <a:ext cx="983002" cy="240389"/>
            </a:xfrm>
            <a:prstGeom prst="rect">
              <a:avLst/>
            </a:prstGeom>
            <a:noFill/>
          </p:spPr>
          <p:txBody>
            <a:bodyPr wrap="square" lIns="0" tIns="0" rIns="0" bIns="63500" anchor="b">
              <a:noAutofit/>
            </a:bodyPr>
            <a:lstStyle/>
            <a:p>
              <a:pPr algn="ctr" defTabSz="914400"/>
              <a:r>
                <a:rPr lang="en-US" sz="1000" b="1" kern="0" dirty="0" smtClean="0">
                  <a:sym typeface="Arial" pitchFamily="34" charset="0"/>
                </a:rPr>
                <a:t>Imagery</a:t>
              </a:r>
              <a:endParaRPr lang="en-US" sz="1000" b="1" kern="0" dirty="0">
                <a:sym typeface="Arial" pitchFamily="34" charset="0"/>
              </a:endParaRPr>
            </a:p>
          </p:txBody>
        </p:sp>
        <p:pic>
          <p:nvPicPr>
            <p:cNvPr id="54" name="Picture 53" descr="landsat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81674" y="4691393"/>
              <a:ext cx="1025481" cy="643200"/>
            </a:xfrm>
            <a:prstGeom prst="rect">
              <a:avLst/>
            </a:prstGeom>
            <a:solidFill>
              <a:srgbClr val="FFFFFF"/>
            </a:solidFill>
            <a:ln w="12700" cmpd="sng">
              <a:noFill/>
            </a:ln>
            <a:effectLst>
              <a:outerShdw blurRad="127000" dist="63500" dir="2700000" algn="tl" rotWithShape="0">
                <a:srgbClr val="000000">
                  <a:alpha val="15000"/>
                </a:srgbClr>
              </a:outerShdw>
            </a:effectLst>
          </p:spPr>
        </p:pic>
      </p:grpSp>
      <p:grpSp>
        <p:nvGrpSpPr>
          <p:cNvPr id="55" name="Group 54"/>
          <p:cNvGrpSpPr/>
          <p:nvPr/>
        </p:nvGrpSpPr>
        <p:grpSpPr>
          <a:xfrm>
            <a:off x="4620347" y="2937007"/>
            <a:ext cx="1731285" cy="1059158"/>
            <a:chOff x="9179969" y="2114000"/>
            <a:chExt cx="2023999" cy="1238233"/>
          </a:xfrm>
        </p:grpSpPr>
        <p:pic>
          <p:nvPicPr>
            <p:cNvPr id="56" name="Picture 55" descr="Twitter4 198.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79969" y="2242963"/>
              <a:ext cx="825810" cy="685601"/>
            </a:xfrm>
            <a:prstGeom prst="rect">
              <a:avLst/>
            </a:prstGeom>
            <a:solidFill>
              <a:srgbClr val="FFFFFF"/>
            </a:solidFill>
            <a:ln w="12700" cmpd="sng">
              <a:noFill/>
            </a:ln>
            <a:effectLst>
              <a:outerShdw blurRad="127000" dist="63500" dir="2700000" algn="tl" rotWithShape="0">
                <a:srgbClr val="000000">
                  <a:alpha val="15000"/>
                </a:srgbClr>
              </a:outerShdw>
            </a:effectLst>
          </p:spPr>
        </p:pic>
        <p:sp>
          <p:nvSpPr>
            <p:cNvPr id="57" name="Rectangle 56"/>
            <p:cNvSpPr/>
            <p:nvPr/>
          </p:nvSpPr>
          <p:spPr>
            <a:xfrm>
              <a:off x="10203819" y="2114000"/>
              <a:ext cx="1000149" cy="355734"/>
            </a:xfrm>
            <a:prstGeom prst="rect">
              <a:avLst/>
            </a:prstGeom>
            <a:noFill/>
          </p:spPr>
          <p:txBody>
            <a:bodyPr wrap="square" lIns="0" tIns="0" rIns="0" bIns="63500" anchor="b">
              <a:noAutofit/>
            </a:bodyPr>
            <a:lstStyle/>
            <a:p>
              <a:pPr defTabSz="914400"/>
              <a:r>
                <a:rPr lang="en-US" sz="1000" b="1" kern="0" dirty="0" smtClean="0">
                  <a:sym typeface="Arial" pitchFamily="34" charset="0"/>
                </a:rPr>
                <a:t>Social Media</a:t>
              </a:r>
            </a:p>
          </p:txBody>
        </p:sp>
        <p:pic>
          <p:nvPicPr>
            <p:cNvPr id="58" name="Picture 57" descr="twittertrends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94336" y="2444416"/>
              <a:ext cx="1002673" cy="780726"/>
            </a:xfrm>
            <a:prstGeom prst="rect">
              <a:avLst/>
            </a:prstGeom>
            <a:solidFill>
              <a:srgbClr val="FFFFFF"/>
            </a:solidFill>
            <a:ln w="12700" cmpd="sng">
              <a:noFill/>
            </a:ln>
            <a:effectLst>
              <a:outerShdw blurRad="127000" dist="63500" dir="2700000" algn="tl" rotWithShape="0">
                <a:srgbClr val="000000">
                  <a:alpha val="15000"/>
                </a:srgbClr>
              </a:outerShdw>
            </a:effectLst>
          </p:spPr>
        </p:pic>
        <p:pic>
          <p:nvPicPr>
            <p:cNvPr id="59" name="Picture 58" descr="1098_1_bef_maps_ESRI.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84960" y="2774833"/>
              <a:ext cx="1006005" cy="577400"/>
            </a:xfrm>
            <a:prstGeom prst="rect">
              <a:avLst/>
            </a:prstGeom>
            <a:solidFill>
              <a:srgbClr val="FFFFFF"/>
            </a:solidFill>
            <a:ln w="12700" cmpd="sng">
              <a:noFill/>
            </a:ln>
            <a:effectLst>
              <a:outerShdw blurRad="127000" dist="63500" dir="2700000" algn="tl" rotWithShape="0">
                <a:srgbClr val="000000">
                  <a:alpha val="15000"/>
                </a:srgbClr>
              </a:outerShdw>
            </a:effectLst>
          </p:spPr>
        </p:pic>
      </p:grpSp>
      <p:grpSp>
        <p:nvGrpSpPr>
          <p:cNvPr id="60" name="Group 59"/>
          <p:cNvGrpSpPr/>
          <p:nvPr/>
        </p:nvGrpSpPr>
        <p:grpSpPr>
          <a:xfrm>
            <a:off x="5040977" y="5236537"/>
            <a:ext cx="1219588" cy="1108886"/>
            <a:chOff x="3519691" y="2271290"/>
            <a:chExt cx="1325381" cy="1205075"/>
          </a:xfrm>
        </p:grpSpPr>
        <p:sp>
          <p:nvSpPr>
            <p:cNvPr id="61" name="Rectangle 60"/>
            <p:cNvSpPr/>
            <p:nvPr/>
          </p:nvSpPr>
          <p:spPr>
            <a:xfrm>
              <a:off x="4024574" y="2271290"/>
              <a:ext cx="809847" cy="367533"/>
            </a:xfrm>
            <a:prstGeom prst="rect">
              <a:avLst/>
            </a:prstGeom>
            <a:noFill/>
          </p:spPr>
          <p:txBody>
            <a:bodyPr wrap="square" lIns="0" tIns="0" rIns="0" bIns="63500" anchor="b">
              <a:noAutofit/>
            </a:bodyPr>
            <a:lstStyle/>
            <a:p>
              <a:pPr algn="r" defTabSz="914400"/>
              <a:r>
                <a:rPr lang="en-US" sz="1000" b="1" kern="0" dirty="0" smtClean="0">
                  <a:sym typeface="Arial" pitchFamily="34" charset="0"/>
                </a:rPr>
                <a:t>Big Data</a:t>
              </a:r>
              <a:endParaRPr lang="en-US" sz="1000" b="1" kern="0" dirty="0">
                <a:sym typeface="Arial" pitchFamily="34" charset="0"/>
              </a:endParaRPr>
            </a:p>
          </p:txBody>
        </p:sp>
        <p:pic>
          <p:nvPicPr>
            <p:cNvPr id="62" name="Picture 61" descr="composite_map.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19691" y="2661983"/>
              <a:ext cx="1325381" cy="814382"/>
            </a:xfrm>
            <a:prstGeom prst="rect">
              <a:avLst/>
            </a:prstGeom>
            <a:solidFill>
              <a:srgbClr val="FFFFFF"/>
            </a:solidFill>
            <a:ln w="12700" cmpd="sng">
              <a:noFill/>
            </a:ln>
            <a:effectLst>
              <a:outerShdw blurRad="127000" dist="63500" dir="2700000" algn="tl" rotWithShape="0">
                <a:srgbClr val="000000">
                  <a:alpha val="15000"/>
                </a:srgbClr>
              </a:outerShdw>
            </a:effectLst>
          </p:spPr>
        </p:pic>
      </p:grpSp>
      <p:grpSp>
        <p:nvGrpSpPr>
          <p:cNvPr id="63" name="Group 62"/>
          <p:cNvGrpSpPr/>
          <p:nvPr/>
        </p:nvGrpSpPr>
        <p:grpSpPr>
          <a:xfrm>
            <a:off x="1310763" y="3338349"/>
            <a:ext cx="1476263" cy="866156"/>
            <a:chOff x="2030272" y="3367557"/>
            <a:chExt cx="1914312" cy="1123171"/>
          </a:xfrm>
        </p:grpSpPr>
        <p:sp>
          <p:nvSpPr>
            <p:cNvPr id="64" name="Rectangle 63"/>
            <p:cNvSpPr/>
            <p:nvPr/>
          </p:nvSpPr>
          <p:spPr>
            <a:xfrm>
              <a:off x="2739813" y="3367557"/>
              <a:ext cx="819215" cy="323441"/>
            </a:xfrm>
            <a:prstGeom prst="rect">
              <a:avLst/>
            </a:prstGeom>
            <a:noFill/>
          </p:spPr>
          <p:txBody>
            <a:bodyPr wrap="square" lIns="0" tIns="0" rIns="0" bIns="63500" anchor="t">
              <a:noAutofit/>
            </a:bodyPr>
            <a:lstStyle/>
            <a:p>
              <a:pPr algn="ctr" defTabSz="914400"/>
              <a:r>
                <a:rPr lang="en-US" sz="1000" b="1" kern="0" dirty="0" smtClean="0">
                  <a:sym typeface="Arial" pitchFamily="34" charset="0"/>
                </a:rPr>
                <a:t>Services</a:t>
              </a:r>
              <a:endParaRPr lang="en-US" sz="1000" b="1" kern="0" dirty="0">
                <a:sym typeface="Arial" pitchFamily="34" charset="0"/>
              </a:endParaRPr>
            </a:p>
          </p:txBody>
        </p:sp>
        <p:grpSp>
          <p:nvGrpSpPr>
            <p:cNvPr id="65" name="Group 64"/>
            <p:cNvGrpSpPr/>
            <p:nvPr/>
          </p:nvGrpSpPr>
          <p:grpSpPr>
            <a:xfrm>
              <a:off x="2030272" y="3610723"/>
              <a:ext cx="1914312" cy="880005"/>
              <a:chOff x="4317402" y="2912942"/>
              <a:chExt cx="2040813" cy="938158"/>
            </a:xfrm>
          </p:grpSpPr>
          <p:pic>
            <p:nvPicPr>
              <p:cNvPr id="66" name="Picture 65" descr="3057_1_heatmap1.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156515" y="2912942"/>
                <a:ext cx="1201700" cy="838493"/>
              </a:xfrm>
              <a:prstGeom prst="rect">
                <a:avLst/>
              </a:prstGeom>
              <a:solidFill>
                <a:srgbClr val="FFFFFF"/>
              </a:solidFill>
              <a:ln w="12700" cmpd="sng">
                <a:noFill/>
              </a:ln>
              <a:effectLst>
                <a:outerShdw blurRad="127000" dist="63500" dir="2700000" algn="tl" rotWithShape="0">
                  <a:srgbClr val="000000">
                    <a:alpha val="15000"/>
                  </a:srgbClr>
                </a:outerShdw>
              </a:effectLst>
            </p:spPr>
          </p:pic>
          <p:pic>
            <p:nvPicPr>
              <p:cNvPr id="67" name="Picture 66"/>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317402" y="3137617"/>
                <a:ext cx="964447" cy="713483"/>
              </a:xfrm>
              <a:prstGeom prst="rect">
                <a:avLst/>
              </a:prstGeom>
              <a:solidFill>
                <a:srgbClr val="FFFFFF"/>
              </a:solidFill>
              <a:ln w="12700" cmpd="sng">
                <a:noFill/>
              </a:ln>
              <a:effectLst>
                <a:outerShdw blurRad="127000" dist="63500" dir="2700000" algn="tl" rotWithShape="0">
                  <a:srgbClr val="000000">
                    <a:alpha val="15000"/>
                  </a:srgbClr>
                </a:outerShdw>
              </a:effectLst>
              <a:extLst/>
            </p:spPr>
          </p:pic>
        </p:grpSp>
      </p:grpSp>
      <p:grpSp>
        <p:nvGrpSpPr>
          <p:cNvPr id="68" name="Group 67"/>
          <p:cNvGrpSpPr/>
          <p:nvPr/>
        </p:nvGrpSpPr>
        <p:grpSpPr>
          <a:xfrm>
            <a:off x="5728540" y="4400664"/>
            <a:ext cx="1786447" cy="829352"/>
            <a:chOff x="9043208" y="4716351"/>
            <a:chExt cx="1992199" cy="924871"/>
          </a:xfrm>
        </p:grpSpPr>
        <p:sp>
          <p:nvSpPr>
            <p:cNvPr id="69" name="Rectangle 68"/>
            <p:cNvSpPr/>
            <p:nvPr/>
          </p:nvSpPr>
          <p:spPr>
            <a:xfrm>
              <a:off x="9895377" y="4871657"/>
              <a:ext cx="1140030" cy="403503"/>
            </a:xfrm>
            <a:prstGeom prst="rect">
              <a:avLst/>
            </a:prstGeom>
            <a:noFill/>
          </p:spPr>
          <p:txBody>
            <a:bodyPr wrap="square" lIns="0" tIns="0" rIns="0" bIns="63500" anchor="b">
              <a:noAutofit/>
            </a:bodyPr>
            <a:lstStyle/>
            <a:p>
              <a:pPr defTabSz="914400"/>
              <a:r>
                <a:rPr lang="en-US" sz="1000" b="1" kern="0" dirty="0" smtClean="0">
                  <a:sym typeface="Arial" pitchFamily="34" charset="0"/>
                </a:rPr>
                <a:t>Sensor</a:t>
              </a:r>
            </a:p>
            <a:p>
              <a:pPr defTabSz="914400"/>
              <a:r>
                <a:rPr lang="en-US" sz="1000" b="1" kern="0" dirty="0" smtClean="0">
                  <a:sym typeface="Arial" pitchFamily="34" charset="0"/>
                </a:rPr>
                <a:t>Networks</a:t>
              </a:r>
              <a:endParaRPr lang="en-US" sz="1000" b="1" kern="0" dirty="0">
                <a:sym typeface="Arial" pitchFamily="34" charset="0"/>
              </a:endParaRPr>
            </a:p>
          </p:txBody>
        </p:sp>
        <p:sp>
          <p:nvSpPr>
            <p:cNvPr id="70" name="Freeform 135"/>
            <p:cNvSpPr>
              <a:spLocks/>
            </p:cNvSpPr>
            <p:nvPr/>
          </p:nvSpPr>
          <p:spPr bwMode="auto">
            <a:xfrm>
              <a:off x="9043208" y="4716351"/>
              <a:ext cx="715923" cy="587653"/>
            </a:xfrm>
            <a:custGeom>
              <a:avLst/>
              <a:gdLst>
                <a:gd name="T0" fmla="*/ 119 w 2398"/>
                <a:gd name="T1" fmla="*/ 0 h 1968"/>
                <a:gd name="T2" fmla="*/ 2279 w 2398"/>
                <a:gd name="T3" fmla="*/ 0 h 1968"/>
                <a:gd name="T4" fmla="*/ 2307 w 2398"/>
                <a:gd name="T5" fmla="*/ 2 h 1968"/>
                <a:gd name="T6" fmla="*/ 2332 w 2398"/>
                <a:gd name="T7" fmla="*/ 12 h 1968"/>
                <a:gd name="T8" fmla="*/ 2354 w 2398"/>
                <a:gd name="T9" fmla="*/ 26 h 1968"/>
                <a:gd name="T10" fmla="*/ 2372 w 2398"/>
                <a:gd name="T11" fmla="*/ 45 h 1968"/>
                <a:gd name="T12" fmla="*/ 2386 w 2398"/>
                <a:gd name="T13" fmla="*/ 66 h 1968"/>
                <a:gd name="T14" fmla="*/ 2396 w 2398"/>
                <a:gd name="T15" fmla="*/ 92 h 1968"/>
                <a:gd name="T16" fmla="*/ 2398 w 2398"/>
                <a:gd name="T17" fmla="*/ 120 h 1968"/>
                <a:gd name="T18" fmla="*/ 2398 w 2398"/>
                <a:gd name="T19" fmla="*/ 1849 h 1968"/>
                <a:gd name="T20" fmla="*/ 2396 w 2398"/>
                <a:gd name="T21" fmla="*/ 1876 h 1968"/>
                <a:gd name="T22" fmla="*/ 2386 w 2398"/>
                <a:gd name="T23" fmla="*/ 1902 h 1968"/>
                <a:gd name="T24" fmla="*/ 2372 w 2398"/>
                <a:gd name="T25" fmla="*/ 1923 h 1968"/>
                <a:gd name="T26" fmla="*/ 2354 w 2398"/>
                <a:gd name="T27" fmla="*/ 1942 h 1968"/>
                <a:gd name="T28" fmla="*/ 2332 w 2398"/>
                <a:gd name="T29" fmla="*/ 1956 h 1968"/>
                <a:gd name="T30" fmla="*/ 2307 w 2398"/>
                <a:gd name="T31" fmla="*/ 1966 h 1968"/>
                <a:gd name="T32" fmla="*/ 2279 w 2398"/>
                <a:gd name="T33" fmla="*/ 1968 h 1968"/>
                <a:gd name="T34" fmla="*/ 119 w 2398"/>
                <a:gd name="T35" fmla="*/ 1968 h 1968"/>
                <a:gd name="T36" fmla="*/ 91 w 2398"/>
                <a:gd name="T37" fmla="*/ 1966 h 1968"/>
                <a:gd name="T38" fmla="*/ 66 w 2398"/>
                <a:gd name="T39" fmla="*/ 1956 h 1968"/>
                <a:gd name="T40" fmla="*/ 44 w 2398"/>
                <a:gd name="T41" fmla="*/ 1942 h 1968"/>
                <a:gd name="T42" fmla="*/ 26 w 2398"/>
                <a:gd name="T43" fmla="*/ 1923 h 1968"/>
                <a:gd name="T44" fmla="*/ 12 w 2398"/>
                <a:gd name="T45" fmla="*/ 1902 h 1968"/>
                <a:gd name="T46" fmla="*/ 2 w 2398"/>
                <a:gd name="T47" fmla="*/ 1876 h 1968"/>
                <a:gd name="T48" fmla="*/ 0 w 2398"/>
                <a:gd name="T49" fmla="*/ 1849 h 1968"/>
                <a:gd name="T50" fmla="*/ 0 w 2398"/>
                <a:gd name="T51" fmla="*/ 120 h 1968"/>
                <a:gd name="T52" fmla="*/ 2 w 2398"/>
                <a:gd name="T53" fmla="*/ 92 h 1968"/>
                <a:gd name="T54" fmla="*/ 12 w 2398"/>
                <a:gd name="T55" fmla="*/ 66 h 1968"/>
                <a:gd name="T56" fmla="*/ 26 w 2398"/>
                <a:gd name="T57" fmla="*/ 45 h 1968"/>
                <a:gd name="T58" fmla="*/ 44 w 2398"/>
                <a:gd name="T59" fmla="*/ 26 h 1968"/>
                <a:gd name="T60" fmla="*/ 66 w 2398"/>
                <a:gd name="T61" fmla="*/ 12 h 1968"/>
                <a:gd name="T62" fmla="*/ 91 w 2398"/>
                <a:gd name="T63" fmla="*/ 2 h 1968"/>
                <a:gd name="T64" fmla="*/ 119 w 2398"/>
                <a:gd name="T65"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8" h="1968">
                  <a:moveTo>
                    <a:pt x="119" y="0"/>
                  </a:moveTo>
                  <a:lnTo>
                    <a:pt x="2279" y="0"/>
                  </a:lnTo>
                  <a:lnTo>
                    <a:pt x="2307" y="2"/>
                  </a:lnTo>
                  <a:lnTo>
                    <a:pt x="2332" y="12"/>
                  </a:lnTo>
                  <a:lnTo>
                    <a:pt x="2354" y="26"/>
                  </a:lnTo>
                  <a:lnTo>
                    <a:pt x="2372" y="45"/>
                  </a:lnTo>
                  <a:lnTo>
                    <a:pt x="2386" y="66"/>
                  </a:lnTo>
                  <a:lnTo>
                    <a:pt x="2396" y="92"/>
                  </a:lnTo>
                  <a:lnTo>
                    <a:pt x="2398" y="120"/>
                  </a:lnTo>
                  <a:lnTo>
                    <a:pt x="2398" y="1849"/>
                  </a:lnTo>
                  <a:lnTo>
                    <a:pt x="2396" y="1876"/>
                  </a:lnTo>
                  <a:lnTo>
                    <a:pt x="2386" y="1902"/>
                  </a:lnTo>
                  <a:lnTo>
                    <a:pt x="2372" y="1923"/>
                  </a:lnTo>
                  <a:lnTo>
                    <a:pt x="2354" y="1942"/>
                  </a:lnTo>
                  <a:lnTo>
                    <a:pt x="2332" y="1956"/>
                  </a:lnTo>
                  <a:lnTo>
                    <a:pt x="2307" y="1966"/>
                  </a:lnTo>
                  <a:lnTo>
                    <a:pt x="2279" y="1968"/>
                  </a:lnTo>
                  <a:lnTo>
                    <a:pt x="119" y="1968"/>
                  </a:lnTo>
                  <a:lnTo>
                    <a:pt x="91" y="1966"/>
                  </a:lnTo>
                  <a:lnTo>
                    <a:pt x="66" y="1956"/>
                  </a:lnTo>
                  <a:lnTo>
                    <a:pt x="44" y="1942"/>
                  </a:lnTo>
                  <a:lnTo>
                    <a:pt x="26" y="1923"/>
                  </a:lnTo>
                  <a:lnTo>
                    <a:pt x="12" y="1902"/>
                  </a:lnTo>
                  <a:lnTo>
                    <a:pt x="2" y="1876"/>
                  </a:lnTo>
                  <a:lnTo>
                    <a:pt x="0" y="1849"/>
                  </a:lnTo>
                  <a:lnTo>
                    <a:pt x="0" y="120"/>
                  </a:lnTo>
                  <a:lnTo>
                    <a:pt x="2" y="92"/>
                  </a:lnTo>
                  <a:lnTo>
                    <a:pt x="12" y="66"/>
                  </a:lnTo>
                  <a:lnTo>
                    <a:pt x="26" y="45"/>
                  </a:lnTo>
                  <a:lnTo>
                    <a:pt x="44" y="26"/>
                  </a:lnTo>
                  <a:lnTo>
                    <a:pt x="66" y="12"/>
                  </a:lnTo>
                  <a:lnTo>
                    <a:pt x="91" y="2"/>
                  </a:lnTo>
                  <a:lnTo>
                    <a:pt x="119"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136"/>
            <p:cNvSpPr>
              <a:spLocks noChangeArrowheads="1"/>
            </p:cNvSpPr>
            <p:nvPr/>
          </p:nvSpPr>
          <p:spPr bwMode="auto">
            <a:xfrm>
              <a:off x="9177444" y="4846112"/>
              <a:ext cx="447452" cy="302776"/>
            </a:xfrm>
            <a:prstGeom prst="rect">
              <a:avLst/>
            </a:prstGeom>
            <a:solidFill>
              <a:srgbClr val="AAD04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37"/>
            <p:cNvSpPr>
              <a:spLocks noEditPoints="1"/>
            </p:cNvSpPr>
            <p:nvPr/>
          </p:nvSpPr>
          <p:spPr bwMode="auto">
            <a:xfrm>
              <a:off x="9177444" y="4846112"/>
              <a:ext cx="447452" cy="302776"/>
            </a:xfrm>
            <a:custGeom>
              <a:avLst/>
              <a:gdLst>
                <a:gd name="T0" fmla="*/ 773 w 1500"/>
                <a:gd name="T1" fmla="*/ 859 h 1015"/>
                <a:gd name="T2" fmla="*/ 1209 w 1500"/>
                <a:gd name="T3" fmla="*/ 530 h 1015"/>
                <a:gd name="T4" fmla="*/ 291 w 1500"/>
                <a:gd name="T5" fmla="*/ 530 h 1015"/>
                <a:gd name="T6" fmla="*/ 727 w 1500"/>
                <a:gd name="T7" fmla="*/ 859 h 1015"/>
                <a:gd name="T8" fmla="*/ 291 w 1500"/>
                <a:gd name="T9" fmla="*/ 530 h 1015"/>
                <a:gd name="T10" fmla="*/ 773 w 1500"/>
                <a:gd name="T11" fmla="*/ 483 h 1015"/>
                <a:gd name="T12" fmla="*/ 1209 w 1500"/>
                <a:gd name="T13" fmla="*/ 154 h 1015"/>
                <a:gd name="T14" fmla="*/ 291 w 1500"/>
                <a:gd name="T15" fmla="*/ 154 h 1015"/>
                <a:gd name="T16" fmla="*/ 727 w 1500"/>
                <a:gd name="T17" fmla="*/ 483 h 1015"/>
                <a:gd name="T18" fmla="*/ 291 w 1500"/>
                <a:gd name="T19" fmla="*/ 154 h 1015"/>
                <a:gd name="T20" fmla="*/ 291 w 1500"/>
                <a:gd name="T21" fmla="*/ 0 h 1015"/>
                <a:gd name="T22" fmla="*/ 727 w 1500"/>
                <a:gd name="T23" fmla="*/ 108 h 1015"/>
                <a:gd name="T24" fmla="*/ 773 w 1500"/>
                <a:gd name="T25" fmla="*/ 0 h 1015"/>
                <a:gd name="T26" fmla="*/ 1209 w 1500"/>
                <a:gd name="T27" fmla="*/ 108 h 1015"/>
                <a:gd name="T28" fmla="*/ 1255 w 1500"/>
                <a:gd name="T29" fmla="*/ 0 h 1015"/>
                <a:gd name="T30" fmla="*/ 1500 w 1500"/>
                <a:gd name="T31" fmla="*/ 108 h 1015"/>
                <a:gd name="T32" fmla="*/ 1255 w 1500"/>
                <a:gd name="T33" fmla="*/ 154 h 1015"/>
                <a:gd name="T34" fmla="*/ 1500 w 1500"/>
                <a:gd name="T35" fmla="*/ 483 h 1015"/>
                <a:gd name="T36" fmla="*/ 1255 w 1500"/>
                <a:gd name="T37" fmla="*/ 530 h 1015"/>
                <a:gd name="T38" fmla="*/ 1500 w 1500"/>
                <a:gd name="T39" fmla="*/ 859 h 1015"/>
                <a:gd name="T40" fmla="*/ 1255 w 1500"/>
                <a:gd name="T41" fmla="*/ 906 h 1015"/>
                <a:gd name="T42" fmla="*/ 1209 w 1500"/>
                <a:gd name="T43" fmla="*/ 1015 h 1015"/>
                <a:gd name="T44" fmla="*/ 773 w 1500"/>
                <a:gd name="T45" fmla="*/ 906 h 1015"/>
                <a:gd name="T46" fmla="*/ 727 w 1500"/>
                <a:gd name="T47" fmla="*/ 1015 h 1015"/>
                <a:gd name="T48" fmla="*/ 291 w 1500"/>
                <a:gd name="T49" fmla="*/ 906 h 1015"/>
                <a:gd name="T50" fmla="*/ 245 w 1500"/>
                <a:gd name="T51" fmla="*/ 1015 h 1015"/>
                <a:gd name="T52" fmla="*/ 0 w 1500"/>
                <a:gd name="T53" fmla="*/ 906 h 1015"/>
                <a:gd name="T54" fmla="*/ 245 w 1500"/>
                <a:gd name="T55" fmla="*/ 859 h 1015"/>
                <a:gd name="T56" fmla="*/ 0 w 1500"/>
                <a:gd name="T57" fmla="*/ 530 h 1015"/>
                <a:gd name="T58" fmla="*/ 245 w 1500"/>
                <a:gd name="T59" fmla="*/ 483 h 1015"/>
                <a:gd name="T60" fmla="*/ 0 w 1500"/>
                <a:gd name="T61" fmla="*/ 154 h 1015"/>
                <a:gd name="T62" fmla="*/ 245 w 1500"/>
                <a:gd name="T63" fmla="*/ 108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0" h="1015">
                  <a:moveTo>
                    <a:pt x="773" y="530"/>
                  </a:moveTo>
                  <a:lnTo>
                    <a:pt x="773" y="859"/>
                  </a:lnTo>
                  <a:lnTo>
                    <a:pt x="1209" y="859"/>
                  </a:lnTo>
                  <a:lnTo>
                    <a:pt x="1209" y="530"/>
                  </a:lnTo>
                  <a:lnTo>
                    <a:pt x="773" y="530"/>
                  </a:lnTo>
                  <a:close/>
                  <a:moveTo>
                    <a:pt x="291" y="530"/>
                  </a:moveTo>
                  <a:lnTo>
                    <a:pt x="291" y="859"/>
                  </a:lnTo>
                  <a:lnTo>
                    <a:pt x="727" y="859"/>
                  </a:lnTo>
                  <a:lnTo>
                    <a:pt x="727" y="530"/>
                  </a:lnTo>
                  <a:lnTo>
                    <a:pt x="291" y="530"/>
                  </a:lnTo>
                  <a:close/>
                  <a:moveTo>
                    <a:pt x="773" y="154"/>
                  </a:moveTo>
                  <a:lnTo>
                    <a:pt x="773" y="483"/>
                  </a:lnTo>
                  <a:lnTo>
                    <a:pt x="1209" y="483"/>
                  </a:lnTo>
                  <a:lnTo>
                    <a:pt x="1209" y="154"/>
                  </a:lnTo>
                  <a:lnTo>
                    <a:pt x="773" y="154"/>
                  </a:lnTo>
                  <a:close/>
                  <a:moveTo>
                    <a:pt x="291" y="154"/>
                  </a:moveTo>
                  <a:lnTo>
                    <a:pt x="291" y="483"/>
                  </a:lnTo>
                  <a:lnTo>
                    <a:pt x="727" y="483"/>
                  </a:lnTo>
                  <a:lnTo>
                    <a:pt x="727" y="154"/>
                  </a:lnTo>
                  <a:lnTo>
                    <a:pt x="291" y="154"/>
                  </a:lnTo>
                  <a:close/>
                  <a:moveTo>
                    <a:pt x="245" y="0"/>
                  </a:moveTo>
                  <a:lnTo>
                    <a:pt x="291" y="0"/>
                  </a:lnTo>
                  <a:lnTo>
                    <a:pt x="291" y="108"/>
                  </a:lnTo>
                  <a:lnTo>
                    <a:pt x="727" y="108"/>
                  </a:lnTo>
                  <a:lnTo>
                    <a:pt x="727" y="0"/>
                  </a:lnTo>
                  <a:lnTo>
                    <a:pt x="773" y="0"/>
                  </a:lnTo>
                  <a:lnTo>
                    <a:pt x="773" y="108"/>
                  </a:lnTo>
                  <a:lnTo>
                    <a:pt x="1209" y="108"/>
                  </a:lnTo>
                  <a:lnTo>
                    <a:pt x="1209" y="0"/>
                  </a:lnTo>
                  <a:lnTo>
                    <a:pt x="1255" y="0"/>
                  </a:lnTo>
                  <a:lnTo>
                    <a:pt x="1255" y="108"/>
                  </a:lnTo>
                  <a:lnTo>
                    <a:pt x="1500" y="108"/>
                  </a:lnTo>
                  <a:lnTo>
                    <a:pt x="1500" y="154"/>
                  </a:lnTo>
                  <a:lnTo>
                    <a:pt x="1255" y="154"/>
                  </a:lnTo>
                  <a:lnTo>
                    <a:pt x="1255" y="483"/>
                  </a:lnTo>
                  <a:lnTo>
                    <a:pt x="1500" y="483"/>
                  </a:lnTo>
                  <a:lnTo>
                    <a:pt x="1500" y="530"/>
                  </a:lnTo>
                  <a:lnTo>
                    <a:pt x="1255" y="530"/>
                  </a:lnTo>
                  <a:lnTo>
                    <a:pt x="1255" y="859"/>
                  </a:lnTo>
                  <a:lnTo>
                    <a:pt x="1500" y="859"/>
                  </a:lnTo>
                  <a:lnTo>
                    <a:pt x="1500" y="906"/>
                  </a:lnTo>
                  <a:lnTo>
                    <a:pt x="1255" y="906"/>
                  </a:lnTo>
                  <a:lnTo>
                    <a:pt x="1255" y="1015"/>
                  </a:lnTo>
                  <a:lnTo>
                    <a:pt x="1209" y="1015"/>
                  </a:lnTo>
                  <a:lnTo>
                    <a:pt x="1209" y="906"/>
                  </a:lnTo>
                  <a:lnTo>
                    <a:pt x="773" y="906"/>
                  </a:lnTo>
                  <a:lnTo>
                    <a:pt x="773" y="1015"/>
                  </a:lnTo>
                  <a:lnTo>
                    <a:pt x="727" y="1015"/>
                  </a:lnTo>
                  <a:lnTo>
                    <a:pt x="727" y="906"/>
                  </a:lnTo>
                  <a:lnTo>
                    <a:pt x="291" y="906"/>
                  </a:lnTo>
                  <a:lnTo>
                    <a:pt x="291" y="1015"/>
                  </a:lnTo>
                  <a:lnTo>
                    <a:pt x="245" y="1015"/>
                  </a:lnTo>
                  <a:lnTo>
                    <a:pt x="245" y="906"/>
                  </a:lnTo>
                  <a:lnTo>
                    <a:pt x="0" y="906"/>
                  </a:lnTo>
                  <a:lnTo>
                    <a:pt x="0" y="859"/>
                  </a:lnTo>
                  <a:lnTo>
                    <a:pt x="245" y="859"/>
                  </a:lnTo>
                  <a:lnTo>
                    <a:pt x="245" y="530"/>
                  </a:lnTo>
                  <a:lnTo>
                    <a:pt x="0" y="530"/>
                  </a:lnTo>
                  <a:lnTo>
                    <a:pt x="0" y="483"/>
                  </a:lnTo>
                  <a:lnTo>
                    <a:pt x="245" y="483"/>
                  </a:lnTo>
                  <a:lnTo>
                    <a:pt x="245" y="154"/>
                  </a:lnTo>
                  <a:lnTo>
                    <a:pt x="0" y="154"/>
                  </a:lnTo>
                  <a:lnTo>
                    <a:pt x="0" y="108"/>
                  </a:lnTo>
                  <a:lnTo>
                    <a:pt x="245" y="108"/>
                  </a:lnTo>
                  <a:lnTo>
                    <a:pt x="245" y="0"/>
                  </a:lnTo>
                  <a:close/>
                </a:path>
              </a:pathLst>
            </a:custGeom>
            <a:solidFill>
              <a:srgbClr val="DDEC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8"/>
            <p:cNvSpPr>
              <a:spLocks noEditPoints="1"/>
            </p:cNvSpPr>
            <p:nvPr/>
          </p:nvSpPr>
          <p:spPr bwMode="auto">
            <a:xfrm>
              <a:off x="9079004" y="4752147"/>
              <a:ext cx="644331" cy="516061"/>
            </a:xfrm>
            <a:custGeom>
              <a:avLst/>
              <a:gdLst>
                <a:gd name="T0" fmla="*/ 160 w 2160"/>
                <a:gd name="T1" fmla="*/ 159 h 1729"/>
                <a:gd name="T2" fmla="*/ 160 w 2160"/>
                <a:gd name="T3" fmla="*/ 1463 h 1729"/>
                <a:gd name="T4" fmla="*/ 2000 w 2160"/>
                <a:gd name="T5" fmla="*/ 1463 h 1729"/>
                <a:gd name="T6" fmla="*/ 2000 w 2160"/>
                <a:gd name="T7" fmla="*/ 159 h 1729"/>
                <a:gd name="T8" fmla="*/ 160 w 2160"/>
                <a:gd name="T9" fmla="*/ 159 h 1729"/>
                <a:gd name="T10" fmla="*/ 0 w 2160"/>
                <a:gd name="T11" fmla="*/ 0 h 1729"/>
                <a:gd name="T12" fmla="*/ 2160 w 2160"/>
                <a:gd name="T13" fmla="*/ 0 h 1729"/>
                <a:gd name="T14" fmla="*/ 2160 w 2160"/>
                <a:gd name="T15" fmla="*/ 1729 h 1729"/>
                <a:gd name="T16" fmla="*/ 0 w 2160"/>
                <a:gd name="T17" fmla="*/ 1729 h 1729"/>
                <a:gd name="T18" fmla="*/ 0 w 2160"/>
                <a:gd name="T19"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 h="1729">
                  <a:moveTo>
                    <a:pt x="160" y="159"/>
                  </a:moveTo>
                  <a:lnTo>
                    <a:pt x="160" y="1463"/>
                  </a:lnTo>
                  <a:lnTo>
                    <a:pt x="2000" y="1463"/>
                  </a:lnTo>
                  <a:lnTo>
                    <a:pt x="2000" y="159"/>
                  </a:lnTo>
                  <a:lnTo>
                    <a:pt x="160" y="159"/>
                  </a:lnTo>
                  <a:close/>
                  <a:moveTo>
                    <a:pt x="0" y="0"/>
                  </a:moveTo>
                  <a:lnTo>
                    <a:pt x="2160" y="0"/>
                  </a:lnTo>
                  <a:lnTo>
                    <a:pt x="2160" y="1729"/>
                  </a:lnTo>
                  <a:lnTo>
                    <a:pt x="0" y="172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9"/>
            <p:cNvSpPr>
              <a:spLocks/>
            </p:cNvSpPr>
            <p:nvPr/>
          </p:nvSpPr>
          <p:spPr bwMode="auto">
            <a:xfrm>
              <a:off x="9177444" y="4864010"/>
              <a:ext cx="447452" cy="266980"/>
            </a:xfrm>
            <a:custGeom>
              <a:avLst/>
              <a:gdLst>
                <a:gd name="T0" fmla="*/ 997 w 1500"/>
                <a:gd name="T1" fmla="*/ 0 h 896"/>
                <a:gd name="T2" fmla="*/ 1238 w 1500"/>
                <a:gd name="T3" fmla="*/ 656 h 896"/>
                <a:gd name="T4" fmla="*/ 1472 w 1500"/>
                <a:gd name="T5" fmla="*/ 359 h 896"/>
                <a:gd name="T6" fmla="*/ 1500 w 1500"/>
                <a:gd name="T7" fmla="*/ 379 h 896"/>
                <a:gd name="T8" fmla="*/ 1500 w 1500"/>
                <a:gd name="T9" fmla="*/ 523 h 896"/>
                <a:gd name="T10" fmla="*/ 1497 w 1500"/>
                <a:gd name="T11" fmla="*/ 520 h 896"/>
                <a:gd name="T12" fmla="*/ 1200 w 1500"/>
                <a:gd name="T13" fmla="*/ 896 h 896"/>
                <a:gd name="T14" fmla="*/ 982 w 1500"/>
                <a:gd name="T15" fmla="*/ 309 h 896"/>
                <a:gd name="T16" fmla="*/ 785 w 1500"/>
                <a:gd name="T17" fmla="*/ 723 h 896"/>
                <a:gd name="T18" fmla="*/ 500 w 1500"/>
                <a:gd name="T19" fmla="*/ 407 h 896"/>
                <a:gd name="T20" fmla="*/ 274 w 1500"/>
                <a:gd name="T21" fmla="*/ 688 h 896"/>
                <a:gd name="T22" fmla="*/ 40 w 1500"/>
                <a:gd name="T23" fmla="*/ 431 h 896"/>
                <a:gd name="T24" fmla="*/ 0 w 1500"/>
                <a:gd name="T25" fmla="*/ 465 h 896"/>
                <a:gd name="T26" fmla="*/ 0 w 1500"/>
                <a:gd name="T27" fmla="*/ 306 h 896"/>
                <a:gd name="T28" fmla="*/ 50 w 1500"/>
                <a:gd name="T29" fmla="*/ 264 h 896"/>
                <a:gd name="T30" fmla="*/ 269 w 1500"/>
                <a:gd name="T31" fmla="*/ 505 h 896"/>
                <a:gd name="T32" fmla="*/ 495 w 1500"/>
                <a:gd name="T33" fmla="*/ 222 h 896"/>
                <a:gd name="T34" fmla="*/ 754 w 1500"/>
                <a:gd name="T35" fmla="*/ 509 h 896"/>
                <a:gd name="T36" fmla="*/ 997 w 1500"/>
                <a:gd name="T3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0" h="896">
                  <a:moveTo>
                    <a:pt x="997" y="0"/>
                  </a:moveTo>
                  <a:lnTo>
                    <a:pt x="1238" y="656"/>
                  </a:lnTo>
                  <a:lnTo>
                    <a:pt x="1472" y="359"/>
                  </a:lnTo>
                  <a:lnTo>
                    <a:pt x="1500" y="379"/>
                  </a:lnTo>
                  <a:lnTo>
                    <a:pt x="1500" y="523"/>
                  </a:lnTo>
                  <a:lnTo>
                    <a:pt x="1497" y="520"/>
                  </a:lnTo>
                  <a:lnTo>
                    <a:pt x="1200" y="896"/>
                  </a:lnTo>
                  <a:lnTo>
                    <a:pt x="982" y="309"/>
                  </a:lnTo>
                  <a:lnTo>
                    <a:pt x="785" y="723"/>
                  </a:lnTo>
                  <a:lnTo>
                    <a:pt x="500" y="407"/>
                  </a:lnTo>
                  <a:lnTo>
                    <a:pt x="274" y="688"/>
                  </a:lnTo>
                  <a:lnTo>
                    <a:pt x="40" y="431"/>
                  </a:lnTo>
                  <a:lnTo>
                    <a:pt x="0" y="465"/>
                  </a:lnTo>
                  <a:lnTo>
                    <a:pt x="0" y="306"/>
                  </a:lnTo>
                  <a:lnTo>
                    <a:pt x="50" y="264"/>
                  </a:lnTo>
                  <a:lnTo>
                    <a:pt x="269" y="505"/>
                  </a:lnTo>
                  <a:lnTo>
                    <a:pt x="495" y="222"/>
                  </a:lnTo>
                  <a:lnTo>
                    <a:pt x="754" y="509"/>
                  </a:lnTo>
                  <a:lnTo>
                    <a:pt x="997" y="0"/>
                  </a:lnTo>
                  <a:close/>
                </a:path>
              </a:pathLst>
            </a:custGeom>
            <a:solidFill>
              <a:srgbClr val="2881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75" name="Freeform 6"/>
            <p:cNvSpPr>
              <a:spLocks/>
            </p:cNvSpPr>
            <p:nvPr/>
          </p:nvSpPr>
          <p:spPr bwMode="auto">
            <a:xfrm>
              <a:off x="9246154" y="5113871"/>
              <a:ext cx="749331" cy="527351"/>
            </a:xfrm>
            <a:custGeom>
              <a:avLst/>
              <a:gdLst>
                <a:gd name="T0" fmla="*/ 1422 w 3188"/>
                <a:gd name="T1" fmla="*/ 14 h 2244"/>
                <a:gd name="T2" fmla="*/ 1548 w 3188"/>
                <a:gd name="T3" fmla="*/ 83 h 2244"/>
                <a:gd name="T4" fmla="*/ 1632 w 3188"/>
                <a:gd name="T5" fmla="*/ 198 h 2244"/>
                <a:gd name="T6" fmla="*/ 1995 w 3188"/>
                <a:gd name="T7" fmla="*/ 148 h 2244"/>
                <a:gd name="T8" fmla="*/ 2118 w 3188"/>
                <a:gd name="T9" fmla="*/ 82 h 2244"/>
                <a:gd name="T10" fmla="*/ 2263 w 3188"/>
                <a:gd name="T11" fmla="*/ 72 h 2244"/>
                <a:gd name="T12" fmla="*/ 2398 w 3188"/>
                <a:gd name="T13" fmla="*/ 123 h 2244"/>
                <a:gd name="T14" fmla="*/ 2497 w 3188"/>
                <a:gd name="T15" fmla="*/ 222 h 2244"/>
                <a:gd name="T16" fmla="*/ 2549 w 3188"/>
                <a:gd name="T17" fmla="*/ 356 h 2244"/>
                <a:gd name="T18" fmla="*/ 2537 w 3188"/>
                <a:gd name="T19" fmla="*/ 507 h 2244"/>
                <a:gd name="T20" fmla="*/ 2850 w 3188"/>
                <a:gd name="T21" fmla="*/ 766 h 2244"/>
                <a:gd name="T22" fmla="*/ 2992 w 3188"/>
                <a:gd name="T23" fmla="*/ 798 h 2244"/>
                <a:gd name="T24" fmla="*/ 3105 w 3188"/>
                <a:gd name="T25" fmla="*/ 882 h 2244"/>
                <a:gd name="T26" fmla="*/ 3174 w 3188"/>
                <a:gd name="T27" fmla="*/ 1007 h 2244"/>
                <a:gd name="T28" fmla="*/ 3185 w 3188"/>
                <a:gd name="T29" fmla="*/ 1154 h 2244"/>
                <a:gd name="T30" fmla="*/ 3134 w 3188"/>
                <a:gd name="T31" fmla="*/ 1289 h 2244"/>
                <a:gd name="T32" fmla="*/ 3033 w 3188"/>
                <a:gd name="T33" fmla="*/ 1389 h 2244"/>
                <a:gd name="T34" fmla="*/ 2899 w 3188"/>
                <a:gd name="T35" fmla="*/ 1440 h 2244"/>
                <a:gd name="T36" fmla="*/ 2765 w 3188"/>
                <a:gd name="T37" fmla="*/ 1432 h 2244"/>
                <a:gd name="T38" fmla="*/ 2593 w 3188"/>
                <a:gd name="T39" fmla="*/ 1727 h 2244"/>
                <a:gd name="T40" fmla="*/ 2562 w 3188"/>
                <a:gd name="T41" fmla="*/ 1870 h 2244"/>
                <a:gd name="T42" fmla="*/ 2476 w 3188"/>
                <a:gd name="T43" fmla="*/ 1983 h 2244"/>
                <a:gd name="T44" fmla="*/ 2352 w 3188"/>
                <a:gd name="T45" fmla="*/ 2051 h 2244"/>
                <a:gd name="T46" fmla="*/ 2210 w 3188"/>
                <a:gd name="T47" fmla="*/ 2062 h 2244"/>
                <a:gd name="T48" fmla="*/ 2089 w 3188"/>
                <a:gd name="T49" fmla="*/ 2022 h 2244"/>
                <a:gd name="T50" fmla="*/ 1992 w 3188"/>
                <a:gd name="T51" fmla="*/ 1941 h 2244"/>
                <a:gd name="T52" fmla="*/ 1465 w 3188"/>
                <a:gd name="T53" fmla="*/ 2100 h 2244"/>
                <a:gd name="T54" fmla="*/ 1366 w 3188"/>
                <a:gd name="T55" fmla="*/ 2193 h 2244"/>
                <a:gd name="T56" fmla="*/ 1236 w 3188"/>
                <a:gd name="T57" fmla="*/ 2240 h 2244"/>
                <a:gd name="T58" fmla="*/ 1093 w 3188"/>
                <a:gd name="T59" fmla="*/ 2229 h 2244"/>
                <a:gd name="T60" fmla="*/ 971 w 3188"/>
                <a:gd name="T61" fmla="*/ 2164 h 2244"/>
                <a:gd name="T62" fmla="*/ 885 w 3188"/>
                <a:gd name="T63" fmla="*/ 2056 h 2244"/>
                <a:gd name="T64" fmla="*/ 573 w 3188"/>
                <a:gd name="T65" fmla="*/ 1999 h 2244"/>
                <a:gd name="T66" fmla="*/ 467 w 3188"/>
                <a:gd name="T67" fmla="*/ 2068 h 2244"/>
                <a:gd name="T68" fmla="*/ 338 w 3188"/>
                <a:gd name="T69" fmla="*/ 2093 h 2244"/>
                <a:gd name="T70" fmla="*/ 197 w 3188"/>
                <a:gd name="T71" fmla="*/ 2061 h 2244"/>
                <a:gd name="T72" fmla="*/ 83 w 3188"/>
                <a:gd name="T73" fmla="*/ 1977 h 2244"/>
                <a:gd name="T74" fmla="*/ 14 w 3188"/>
                <a:gd name="T75" fmla="*/ 1852 h 2244"/>
                <a:gd name="T76" fmla="*/ 5 w 3188"/>
                <a:gd name="T77" fmla="*/ 1704 h 2244"/>
                <a:gd name="T78" fmla="*/ 54 w 3188"/>
                <a:gd name="T79" fmla="*/ 1570 h 2244"/>
                <a:gd name="T80" fmla="*/ 153 w 3188"/>
                <a:gd name="T81" fmla="*/ 1471 h 2244"/>
                <a:gd name="T82" fmla="*/ 288 w 3188"/>
                <a:gd name="T83" fmla="*/ 1419 h 2244"/>
                <a:gd name="T84" fmla="*/ 440 w 3188"/>
                <a:gd name="T85" fmla="*/ 1139 h 2244"/>
                <a:gd name="T86" fmla="*/ 411 w 3188"/>
                <a:gd name="T87" fmla="*/ 1002 h 2244"/>
                <a:gd name="T88" fmla="*/ 442 w 3188"/>
                <a:gd name="T89" fmla="*/ 859 h 2244"/>
                <a:gd name="T90" fmla="*/ 527 w 3188"/>
                <a:gd name="T91" fmla="*/ 747 h 2244"/>
                <a:gd name="T92" fmla="*/ 652 w 3188"/>
                <a:gd name="T93" fmla="*/ 678 h 2244"/>
                <a:gd name="T94" fmla="*/ 783 w 3188"/>
                <a:gd name="T95" fmla="*/ 665 h 2244"/>
                <a:gd name="T96" fmla="*/ 995 w 3188"/>
                <a:gd name="T97" fmla="*/ 417 h 2244"/>
                <a:gd name="T98" fmla="*/ 989 w 3188"/>
                <a:gd name="T99" fmla="*/ 289 h 2244"/>
                <a:gd name="T100" fmla="*/ 1040 w 3188"/>
                <a:gd name="T101" fmla="*/ 154 h 2244"/>
                <a:gd name="T102" fmla="*/ 1140 w 3188"/>
                <a:gd name="T103" fmla="*/ 54 h 2244"/>
                <a:gd name="T104" fmla="*/ 1274 w 3188"/>
                <a:gd name="T105" fmla="*/ 3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8" h="2244">
                  <a:moveTo>
                    <a:pt x="1324" y="0"/>
                  </a:moveTo>
                  <a:lnTo>
                    <a:pt x="1375" y="3"/>
                  </a:lnTo>
                  <a:lnTo>
                    <a:pt x="1422" y="14"/>
                  </a:lnTo>
                  <a:lnTo>
                    <a:pt x="1468" y="31"/>
                  </a:lnTo>
                  <a:lnTo>
                    <a:pt x="1509" y="55"/>
                  </a:lnTo>
                  <a:lnTo>
                    <a:pt x="1548" y="83"/>
                  </a:lnTo>
                  <a:lnTo>
                    <a:pt x="1580" y="118"/>
                  </a:lnTo>
                  <a:lnTo>
                    <a:pt x="1609" y="156"/>
                  </a:lnTo>
                  <a:lnTo>
                    <a:pt x="1632" y="198"/>
                  </a:lnTo>
                  <a:lnTo>
                    <a:pt x="1932" y="218"/>
                  </a:lnTo>
                  <a:lnTo>
                    <a:pt x="1961" y="182"/>
                  </a:lnTo>
                  <a:lnTo>
                    <a:pt x="1995" y="148"/>
                  </a:lnTo>
                  <a:lnTo>
                    <a:pt x="2032" y="121"/>
                  </a:lnTo>
                  <a:lnTo>
                    <a:pt x="2073" y="99"/>
                  </a:lnTo>
                  <a:lnTo>
                    <a:pt x="2118" y="82"/>
                  </a:lnTo>
                  <a:lnTo>
                    <a:pt x="2165" y="72"/>
                  </a:lnTo>
                  <a:lnTo>
                    <a:pt x="2214" y="69"/>
                  </a:lnTo>
                  <a:lnTo>
                    <a:pt x="2263" y="72"/>
                  </a:lnTo>
                  <a:lnTo>
                    <a:pt x="2310" y="83"/>
                  </a:lnTo>
                  <a:lnTo>
                    <a:pt x="2356" y="100"/>
                  </a:lnTo>
                  <a:lnTo>
                    <a:pt x="2398" y="123"/>
                  </a:lnTo>
                  <a:lnTo>
                    <a:pt x="2435" y="151"/>
                  </a:lnTo>
                  <a:lnTo>
                    <a:pt x="2469" y="185"/>
                  </a:lnTo>
                  <a:lnTo>
                    <a:pt x="2497" y="222"/>
                  </a:lnTo>
                  <a:lnTo>
                    <a:pt x="2521" y="264"/>
                  </a:lnTo>
                  <a:lnTo>
                    <a:pt x="2538" y="309"/>
                  </a:lnTo>
                  <a:lnTo>
                    <a:pt x="2549" y="356"/>
                  </a:lnTo>
                  <a:lnTo>
                    <a:pt x="2552" y="407"/>
                  </a:lnTo>
                  <a:lnTo>
                    <a:pt x="2547" y="458"/>
                  </a:lnTo>
                  <a:lnTo>
                    <a:pt x="2537" y="507"/>
                  </a:lnTo>
                  <a:lnTo>
                    <a:pt x="2772" y="775"/>
                  </a:lnTo>
                  <a:lnTo>
                    <a:pt x="2811" y="769"/>
                  </a:lnTo>
                  <a:lnTo>
                    <a:pt x="2850" y="766"/>
                  </a:lnTo>
                  <a:lnTo>
                    <a:pt x="2899" y="770"/>
                  </a:lnTo>
                  <a:lnTo>
                    <a:pt x="2948" y="781"/>
                  </a:lnTo>
                  <a:lnTo>
                    <a:pt x="2992" y="798"/>
                  </a:lnTo>
                  <a:lnTo>
                    <a:pt x="3033" y="821"/>
                  </a:lnTo>
                  <a:lnTo>
                    <a:pt x="3071" y="850"/>
                  </a:lnTo>
                  <a:lnTo>
                    <a:pt x="3105" y="882"/>
                  </a:lnTo>
                  <a:lnTo>
                    <a:pt x="3134" y="920"/>
                  </a:lnTo>
                  <a:lnTo>
                    <a:pt x="3157" y="962"/>
                  </a:lnTo>
                  <a:lnTo>
                    <a:pt x="3174" y="1007"/>
                  </a:lnTo>
                  <a:lnTo>
                    <a:pt x="3185" y="1054"/>
                  </a:lnTo>
                  <a:lnTo>
                    <a:pt x="3188" y="1105"/>
                  </a:lnTo>
                  <a:lnTo>
                    <a:pt x="3185" y="1154"/>
                  </a:lnTo>
                  <a:lnTo>
                    <a:pt x="3174" y="1203"/>
                  </a:lnTo>
                  <a:lnTo>
                    <a:pt x="3157" y="1247"/>
                  </a:lnTo>
                  <a:lnTo>
                    <a:pt x="3134" y="1289"/>
                  </a:lnTo>
                  <a:lnTo>
                    <a:pt x="3105" y="1326"/>
                  </a:lnTo>
                  <a:lnTo>
                    <a:pt x="3071" y="1360"/>
                  </a:lnTo>
                  <a:lnTo>
                    <a:pt x="3033" y="1389"/>
                  </a:lnTo>
                  <a:lnTo>
                    <a:pt x="2992" y="1412"/>
                  </a:lnTo>
                  <a:lnTo>
                    <a:pt x="2948" y="1429"/>
                  </a:lnTo>
                  <a:lnTo>
                    <a:pt x="2899" y="1440"/>
                  </a:lnTo>
                  <a:lnTo>
                    <a:pt x="2850" y="1443"/>
                  </a:lnTo>
                  <a:lnTo>
                    <a:pt x="2806" y="1441"/>
                  </a:lnTo>
                  <a:lnTo>
                    <a:pt x="2765" y="1432"/>
                  </a:lnTo>
                  <a:lnTo>
                    <a:pt x="2579" y="1632"/>
                  </a:lnTo>
                  <a:lnTo>
                    <a:pt x="2590" y="1679"/>
                  </a:lnTo>
                  <a:lnTo>
                    <a:pt x="2593" y="1727"/>
                  </a:lnTo>
                  <a:lnTo>
                    <a:pt x="2590" y="1777"/>
                  </a:lnTo>
                  <a:lnTo>
                    <a:pt x="2579" y="1824"/>
                  </a:lnTo>
                  <a:lnTo>
                    <a:pt x="2562" y="1870"/>
                  </a:lnTo>
                  <a:lnTo>
                    <a:pt x="2538" y="1911"/>
                  </a:lnTo>
                  <a:lnTo>
                    <a:pt x="2510" y="1949"/>
                  </a:lnTo>
                  <a:lnTo>
                    <a:pt x="2476" y="1983"/>
                  </a:lnTo>
                  <a:lnTo>
                    <a:pt x="2439" y="2010"/>
                  </a:lnTo>
                  <a:lnTo>
                    <a:pt x="2398" y="2035"/>
                  </a:lnTo>
                  <a:lnTo>
                    <a:pt x="2352" y="2051"/>
                  </a:lnTo>
                  <a:lnTo>
                    <a:pt x="2304" y="2062"/>
                  </a:lnTo>
                  <a:lnTo>
                    <a:pt x="2255" y="2066"/>
                  </a:lnTo>
                  <a:lnTo>
                    <a:pt x="2210" y="2062"/>
                  </a:lnTo>
                  <a:lnTo>
                    <a:pt x="2168" y="2054"/>
                  </a:lnTo>
                  <a:lnTo>
                    <a:pt x="2128" y="2041"/>
                  </a:lnTo>
                  <a:lnTo>
                    <a:pt x="2089" y="2022"/>
                  </a:lnTo>
                  <a:lnTo>
                    <a:pt x="2053" y="1999"/>
                  </a:lnTo>
                  <a:lnTo>
                    <a:pt x="2021" y="1973"/>
                  </a:lnTo>
                  <a:lnTo>
                    <a:pt x="1992" y="1941"/>
                  </a:lnTo>
                  <a:lnTo>
                    <a:pt x="1506" y="2018"/>
                  </a:lnTo>
                  <a:lnTo>
                    <a:pt x="1488" y="2060"/>
                  </a:lnTo>
                  <a:lnTo>
                    <a:pt x="1465" y="2100"/>
                  </a:lnTo>
                  <a:lnTo>
                    <a:pt x="1436" y="2135"/>
                  </a:lnTo>
                  <a:lnTo>
                    <a:pt x="1404" y="2166"/>
                  </a:lnTo>
                  <a:lnTo>
                    <a:pt x="1366" y="2193"/>
                  </a:lnTo>
                  <a:lnTo>
                    <a:pt x="1326" y="2215"/>
                  </a:lnTo>
                  <a:lnTo>
                    <a:pt x="1282" y="2230"/>
                  </a:lnTo>
                  <a:lnTo>
                    <a:pt x="1236" y="2240"/>
                  </a:lnTo>
                  <a:lnTo>
                    <a:pt x="1187" y="2244"/>
                  </a:lnTo>
                  <a:lnTo>
                    <a:pt x="1139" y="2240"/>
                  </a:lnTo>
                  <a:lnTo>
                    <a:pt x="1093" y="2229"/>
                  </a:lnTo>
                  <a:lnTo>
                    <a:pt x="1049" y="2213"/>
                  </a:lnTo>
                  <a:lnTo>
                    <a:pt x="1008" y="2192"/>
                  </a:lnTo>
                  <a:lnTo>
                    <a:pt x="971" y="2164"/>
                  </a:lnTo>
                  <a:lnTo>
                    <a:pt x="937" y="2132"/>
                  </a:lnTo>
                  <a:lnTo>
                    <a:pt x="909" y="2096"/>
                  </a:lnTo>
                  <a:lnTo>
                    <a:pt x="885" y="2056"/>
                  </a:lnTo>
                  <a:lnTo>
                    <a:pt x="867" y="2013"/>
                  </a:lnTo>
                  <a:lnTo>
                    <a:pt x="602" y="1968"/>
                  </a:lnTo>
                  <a:lnTo>
                    <a:pt x="573" y="1999"/>
                  </a:lnTo>
                  <a:lnTo>
                    <a:pt x="540" y="2027"/>
                  </a:lnTo>
                  <a:lnTo>
                    <a:pt x="505" y="2050"/>
                  </a:lnTo>
                  <a:lnTo>
                    <a:pt x="467" y="2068"/>
                  </a:lnTo>
                  <a:lnTo>
                    <a:pt x="425" y="2082"/>
                  </a:lnTo>
                  <a:lnTo>
                    <a:pt x="383" y="2090"/>
                  </a:lnTo>
                  <a:lnTo>
                    <a:pt x="338" y="2093"/>
                  </a:lnTo>
                  <a:lnTo>
                    <a:pt x="289" y="2089"/>
                  </a:lnTo>
                  <a:lnTo>
                    <a:pt x="242" y="2078"/>
                  </a:lnTo>
                  <a:lnTo>
                    <a:pt x="197" y="2061"/>
                  </a:lnTo>
                  <a:lnTo>
                    <a:pt x="155" y="2038"/>
                  </a:lnTo>
                  <a:lnTo>
                    <a:pt x="117" y="2009"/>
                  </a:lnTo>
                  <a:lnTo>
                    <a:pt x="83" y="1977"/>
                  </a:lnTo>
                  <a:lnTo>
                    <a:pt x="55" y="1939"/>
                  </a:lnTo>
                  <a:lnTo>
                    <a:pt x="33" y="1897"/>
                  </a:lnTo>
                  <a:lnTo>
                    <a:pt x="14" y="1852"/>
                  </a:lnTo>
                  <a:lnTo>
                    <a:pt x="5" y="1805"/>
                  </a:lnTo>
                  <a:lnTo>
                    <a:pt x="0" y="1754"/>
                  </a:lnTo>
                  <a:lnTo>
                    <a:pt x="5" y="1704"/>
                  </a:lnTo>
                  <a:lnTo>
                    <a:pt x="14" y="1657"/>
                  </a:lnTo>
                  <a:lnTo>
                    <a:pt x="31" y="1613"/>
                  </a:lnTo>
                  <a:lnTo>
                    <a:pt x="54" y="1570"/>
                  </a:lnTo>
                  <a:lnTo>
                    <a:pt x="83" y="1533"/>
                  </a:lnTo>
                  <a:lnTo>
                    <a:pt x="116" y="1500"/>
                  </a:lnTo>
                  <a:lnTo>
                    <a:pt x="153" y="1471"/>
                  </a:lnTo>
                  <a:lnTo>
                    <a:pt x="195" y="1448"/>
                  </a:lnTo>
                  <a:lnTo>
                    <a:pt x="239" y="1430"/>
                  </a:lnTo>
                  <a:lnTo>
                    <a:pt x="288" y="1419"/>
                  </a:lnTo>
                  <a:lnTo>
                    <a:pt x="337" y="1415"/>
                  </a:lnTo>
                  <a:lnTo>
                    <a:pt x="462" y="1180"/>
                  </a:lnTo>
                  <a:lnTo>
                    <a:pt x="440" y="1139"/>
                  </a:lnTo>
                  <a:lnTo>
                    <a:pt x="424" y="1095"/>
                  </a:lnTo>
                  <a:lnTo>
                    <a:pt x="415" y="1049"/>
                  </a:lnTo>
                  <a:lnTo>
                    <a:pt x="411" y="1002"/>
                  </a:lnTo>
                  <a:lnTo>
                    <a:pt x="415" y="952"/>
                  </a:lnTo>
                  <a:lnTo>
                    <a:pt x="425" y="904"/>
                  </a:lnTo>
                  <a:lnTo>
                    <a:pt x="442" y="859"/>
                  </a:lnTo>
                  <a:lnTo>
                    <a:pt x="465" y="818"/>
                  </a:lnTo>
                  <a:lnTo>
                    <a:pt x="494" y="780"/>
                  </a:lnTo>
                  <a:lnTo>
                    <a:pt x="527" y="747"/>
                  </a:lnTo>
                  <a:lnTo>
                    <a:pt x="566" y="718"/>
                  </a:lnTo>
                  <a:lnTo>
                    <a:pt x="607" y="695"/>
                  </a:lnTo>
                  <a:lnTo>
                    <a:pt x="652" y="678"/>
                  </a:lnTo>
                  <a:lnTo>
                    <a:pt x="700" y="667"/>
                  </a:lnTo>
                  <a:lnTo>
                    <a:pt x="750" y="663"/>
                  </a:lnTo>
                  <a:lnTo>
                    <a:pt x="783" y="665"/>
                  </a:lnTo>
                  <a:lnTo>
                    <a:pt x="816" y="669"/>
                  </a:lnTo>
                  <a:lnTo>
                    <a:pt x="1006" y="454"/>
                  </a:lnTo>
                  <a:lnTo>
                    <a:pt x="995" y="417"/>
                  </a:lnTo>
                  <a:lnTo>
                    <a:pt x="988" y="378"/>
                  </a:lnTo>
                  <a:lnTo>
                    <a:pt x="985" y="338"/>
                  </a:lnTo>
                  <a:lnTo>
                    <a:pt x="989" y="289"/>
                  </a:lnTo>
                  <a:lnTo>
                    <a:pt x="1000" y="240"/>
                  </a:lnTo>
                  <a:lnTo>
                    <a:pt x="1017" y="196"/>
                  </a:lnTo>
                  <a:lnTo>
                    <a:pt x="1040" y="154"/>
                  </a:lnTo>
                  <a:lnTo>
                    <a:pt x="1069" y="116"/>
                  </a:lnTo>
                  <a:lnTo>
                    <a:pt x="1103" y="83"/>
                  </a:lnTo>
                  <a:lnTo>
                    <a:pt x="1140" y="54"/>
                  </a:lnTo>
                  <a:lnTo>
                    <a:pt x="1181" y="31"/>
                  </a:lnTo>
                  <a:lnTo>
                    <a:pt x="1226" y="14"/>
                  </a:lnTo>
                  <a:lnTo>
                    <a:pt x="1274" y="3"/>
                  </a:lnTo>
                  <a:lnTo>
                    <a:pt x="1324"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p:cNvSpPr>
              <a:spLocks noEditPoints="1"/>
            </p:cNvSpPr>
            <p:nvPr/>
          </p:nvSpPr>
          <p:spPr bwMode="auto">
            <a:xfrm>
              <a:off x="9274342" y="5142061"/>
              <a:ext cx="692955" cy="470975"/>
            </a:xfrm>
            <a:custGeom>
              <a:avLst/>
              <a:gdLst>
                <a:gd name="T0" fmla="*/ 1524 w 2949"/>
                <a:gd name="T1" fmla="*/ 1160 h 2005"/>
                <a:gd name="T2" fmla="*/ 1273 w 2949"/>
                <a:gd name="T3" fmla="*/ 1712 h 2005"/>
                <a:gd name="T4" fmla="*/ 1944 w 2949"/>
                <a:gd name="T5" fmla="*/ 1501 h 2005"/>
                <a:gd name="T6" fmla="*/ 384 w 2949"/>
                <a:gd name="T7" fmla="*/ 1491 h 2005"/>
                <a:gd name="T8" fmla="*/ 437 w 2949"/>
                <a:gd name="T9" fmla="*/ 1636 h 2005"/>
                <a:gd name="T10" fmla="*/ 935 w 2949"/>
                <a:gd name="T11" fmla="*/ 1612 h 2005"/>
                <a:gd name="T12" fmla="*/ 555 w 2949"/>
                <a:gd name="T13" fmla="*/ 1089 h 2005"/>
                <a:gd name="T14" fmla="*/ 778 w 2949"/>
                <a:gd name="T15" fmla="*/ 1043 h 2005"/>
                <a:gd name="T16" fmla="*/ 1106 w 2949"/>
                <a:gd name="T17" fmla="*/ 1571 h 2005"/>
                <a:gd name="T18" fmla="*/ 1360 w 2949"/>
                <a:gd name="T19" fmla="*/ 1034 h 2005"/>
                <a:gd name="T20" fmla="*/ 1731 w 2949"/>
                <a:gd name="T21" fmla="*/ 808 h 2005"/>
                <a:gd name="T22" fmla="*/ 1776 w 2949"/>
                <a:gd name="T23" fmla="*/ 981 h 2005"/>
                <a:gd name="T24" fmla="*/ 2060 w 2949"/>
                <a:gd name="T25" fmla="*/ 1402 h 2005"/>
                <a:gd name="T26" fmla="*/ 1996 w 2949"/>
                <a:gd name="T27" fmla="*/ 483 h 2005"/>
                <a:gd name="T28" fmla="*/ 2209 w 2949"/>
                <a:gd name="T29" fmla="*/ 1402 h 2005"/>
                <a:gd name="T30" fmla="*/ 2522 w 2949"/>
                <a:gd name="T31" fmla="*/ 1055 h 2005"/>
                <a:gd name="T32" fmla="*/ 2537 w 2949"/>
                <a:gd name="T33" fmla="*/ 881 h 2005"/>
                <a:gd name="T34" fmla="*/ 815 w 2949"/>
                <a:gd name="T35" fmla="*/ 767 h 2005"/>
                <a:gd name="T36" fmla="*/ 1361 w 2949"/>
                <a:gd name="T37" fmla="*/ 853 h 2005"/>
                <a:gd name="T38" fmla="*/ 1234 w 2949"/>
                <a:gd name="T39" fmla="*/ 436 h 2005"/>
                <a:gd name="T40" fmla="*/ 1415 w 2949"/>
                <a:gd name="T41" fmla="*/ 275 h 2005"/>
                <a:gd name="T42" fmla="*/ 1506 w 2949"/>
                <a:gd name="T43" fmla="*/ 732 h 2005"/>
                <a:gd name="T44" fmla="*/ 1668 w 2949"/>
                <a:gd name="T45" fmla="*/ 755 h 2005"/>
                <a:gd name="T46" fmla="*/ 1875 w 2949"/>
                <a:gd name="T47" fmla="*/ 306 h 2005"/>
                <a:gd name="T48" fmla="*/ 1308 w 2949"/>
                <a:gd name="T49" fmla="*/ 26 h 2005"/>
                <a:gd name="T50" fmla="*/ 1414 w 2949"/>
                <a:gd name="T51" fmla="*/ 158 h 2005"/>
                <a:gd name="T52" fmla="*/ 1935 w 2949"/>
                <a:gd name="T53" fmla="*/ 136 h 2005"/>
                <a:gd name="T54" fmla="*/ 2094 w 2949"/>
                <a:gd name="T55" fmla="*/ 69 h 2005"/>
                <a:gd name="T56" fmla="*/ 2261 w 2949"/>
                <a:gd name="T57" fmla="*/ 147 h 2005"/>
                <a:gd name="T58" fmla="*/ 2310 w 2949"/>
                <a:gd name="T59" fmla="*/ 321 h 2005"/>
                <a:gd name="T60" fmla="*/ 2652 w 2949"/>
                <a:gd name="T61" fmla="*/ 780 h 2005"/>
                <a:gd name="T62" fmla="*/ 2840 w 2949"/>
                <a:gd name="T63" fmla="*/ 797 h 2005"/>
                <a:gd name="T64" fmla="*/ 2945 w 2949"/>
                <a:gd name="T65" fmla="*/ 946 h 2005"/>
                <a:gd name="T66" fmla="*/ 2897 w 2949"/>
                <a:gd name="T67" fmla="*/ 1126 h 2005"/>
                <a:gd name="T68" fmla="*/ 2730 w 2949"/>
                <a:gd name="T69" fmla="*/ 1205 h 2005"/>
                <a:gd name="T70" fmla="*/ 2317 w 2949"/>
                <a:gd name="T71" fmla="*/ 1489 h 2005"/>
                <a:gd name="T72" fmla="*/ 2350 w 2949"/>
                <a:gd name="T73" fmla="*/ 1647 h 2005"/>
                <a:gd name="T74" fmla="*/ 2245 w 2949"/>
                <a:gd name="T75" fmla="*/ 1797 h 2005"/>
                <a:gd name="T76" fmla="*/ 2060 w 2949"/>
                <a:gd name="T77" fmla="*/ 1814 h 2005"/>
                <a:gd name="T78" fmla="*/ 1932 w 2949"/>
                <a:gd name="T79" fmla="*/ 1692 h 2005"/>
                <a:gd name="T80" fmla="*/ 1232 w 2949"/>
                <a:gd name="T81" fmla="*/ 1930 h 2005"/>
                <a:gd name="T82" fmla="*/ 1067 w 2949"/>
                <a:gd name="T83" fmla="*/ 2005 h 2005"/>
                <a:gd name="T84" fmla="*/ 902 w 2949"/>
                <a:gd name="T85" fmla="*/ 1929 h 2005"/>
                <a:gd name="T86" fmla="*/ 422 w 2949"/>
                <a:gd name="T87" fmla="*/ 1717 h 2005"/>
                <a:gd name="T88" fmla="*/ 293 w 2949"/>
                <a:gd name="T89" fmla="*/ 1841 h 2005"/>
                <a:gd name="T90" fmla="*/ 108 w 2949"/>
                <a:gd name="T91" fmla="*/ 1825 h 2005"/>
                <a:gd name="T92" fmla="*/ 3 w 2949"/>
                <a:gd name="T93" fmla="*/ 1675 h 2005"/>
                <a:gd name="T94" fmla="*/ 52 w 2949"/>
                <a:gd name="T95" fmla="*/ 1495 h 2005"/>
                <a:gd name="T96" fmla="*/ 218 w 2949"/>
                <a:gd name="T97" fmla="*/ 1416 h 2005"/>
                <a:gd name="T98" fmla="*/ 440 w 2949"/>
                <a:gd name="T99" fmla="*/ 991 h 2005"/>
                <a:gd name="T100" fmla="*/ 424 w 2949"/>
                <a:gd name="T101" fmla="*/ 807 h 2005"/>
                <a:gd name="T102" fmla="*/ 553 w 2949"/>
                <a:gd name="T103" fmla="*/ 677 h 2005"/>
                <a:gd name="T104" fmla="*/ 732 w 2949"/>
                <a:gd name="T105" fmla="*/ 690 h 2005"/>
                <a:gd name="T106" fmla="*/ 985 w 2949"/>
                <a:gd name="T107" fmla="*/ 219 h 2005"/>
                <a:gd name="T108" fmla="*/ 1064 w 2949"/>
                <a:gd name="T109" fmla="*/ 52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49" h="2005">
                  <a:moveTo>
                    <a:pt x="1673" y="1132"/>
                  </a:moveTo>
                  <a:lnTo>
                    <a:pt x="1638" y="1149"/>
                  </a:lnTo>
                  <a:lnTo>
                    <a:pt x="1600" y="1160"/>
                  </a:lnTo>
                  <a:lnTo>
                    <a:pt x="1559" y="1163"/>
                  </a:lnTo>
                  <a:lnTo>
                    <a:pt x="1524" y="1160"/>
                  </a:lnTo>
                  <a:lnTo>
                    <a:pt x="1490" y="1151"/>
                  </a:lnTo>
                  <a:lnTo>
                    <a:pt x="1212" y="1622"/>
                  </a:lnTo>
                  <a:lnTo>
                    <a:pt x="1238" y="1648"/>
                  </a:lnTo>
                  <a:lnTo>
                    <a:pt x="1258" y="1679"/>
                  </a:lnTo>
                  <a:lnTo>
                    <a:pt x="1273" y="1712"/>
                  </a:lnTo>
                  <a:lnTo>
                    <a:pt x="1916" y="1611"/>
                  </a:lnTo>
                  <a:lnTo>
                    <a:pt x="1916" y="1608"/>
                  </a:lnTo>
                  <a:lnTo>
                    <a:pt x="1918" y="1570"/>
                  </a:lnTo>
                  <a:lnTo>
                    <a:pt x="1928" y="1533"/>
                  </a:lnTo>
                  <a:lnTo>
                    <a:pt x="1944" y="1501"/>
                  </a:lnTo>
                  <a:lnTo>
                    <a:pt x="1964" y="1471"/>
                  </a:lnTo>
                  <a:lnTo>
                    <a:pt x="1673" y="1132"/>
                  </a:lnTo>
                  <a:close/>
                  <a:moveTo>
                    <a:pt x="555" y="1089"/>
                  </a:moveTo>
                  <a:lnTo>
                    <a:pt x="356" y="1465"/>
                  </a:lnTo>
                  <a:lnTo>
                    <a:pt x="384" y="1491"/>
                  </a:lnTo>
                  <a:lnTo>
                    <a:pt x="406" y="1523"/>
                  </a:lnTo>
                  <a:lnTo>
                    <a:pt x="424" y="1556"/>
                  </a:lnTo>
                  <a:lnTo>
                    <a:pt x="434" y="1595"/>
                  </a:lnTo>
                  <a:lnTo>
                    <a:pt x="438" y="1635"/>
                  </a:lnTo>
                  <a:lnTo>
                    <a:pt x="437" y="1636"/>
                  </a:lnTo>
                  <a:lnTo>
                    <a:pt x="863" y="1709"/>
                  </a:lnTo>
                  <a:lnTo>
                    <a:pt x="875" y="1681"/>
                  </a:lnTo>
                  <a:lnTo>
                    <a:pt x="892" y="1654"/>
                  </a:lnTo>
                  <a:lnTo>
                    <a:pt x="912" y="1631"/>
                  </a:lnTo>
                  <a:lnTo>
                    <a:pt x="935" y="1612"/>
                  </a:lnTo>
                  <a:lnTo>
                    <a:pt x="680" y="1096"/>
                  </a:lnTo>
                  <a:lnTo>
                    <a:pt x="655" y="1101"/>
                  </a:lnTo>
                  <a:lnTo>
                    <a:pt x="630" y="1102"/>
                  </a:lnTo>
                  <a:lnTo>
                    <a:pt x="591" y="1098"/>
                  </a:lnTo>
                  <a:lnTo>
                    <a:pt x="555" y="1089"/>
                  </a:lnTo>
                  <a:close/>
                  <a:moveTo>
                    <a:pt x="841" y="936"/>
                  </a:moveTo>
                  <a:lnTo>
                    <a:pt x="831" y="966"/>
                  </a:lnTo>
                  <a:lnTo>
                    <a:pt x="817" y="994"/>
                  </a:lnTo>
                  <a:lnTo>
                    <a:pt x="800" y="1020"/>
                  </a:lnTo>
                  <a:lnTo>
                    <a:pt x="778" y="1043"/>
                  </a:lnTo>
                  <a:lnTo>
                    <a:pt x="755" y="1062"/>
                  </a:lnTo>
                  <a:lnTo>
                    <a:pt x="1009" y="1575"/>
                  </a:lnTo>
                  <a:lnTo>
                    <a:pt x="1037" y="1569"/>
                  </a:lnTo>
                  <a:lnTo>
                    <a:pt x="1067" y="1567"/>
                  </a:lnTo>
                  <a:lnTo>
                    <a:pt x="1106" y="1571"/>
                  </a:lnTo>
                  <a:lnTo>
                    <a:pt x="1141" y="1581"/>
                  </a:lnTo>
                  <a:lnTo>
                    <a:pt x="1419" y="1111"/>
                  </a:lnTo>
                  <a:lnTo>
                    <a:pt x="1396" y="1089"/>
                  </a:lnTo>
                  <a:lnTo>
                    <a:pt x="1376" y="1063"/>
                  </a:lnTo>
                  <a:lnTo>
                    <a:pt x="1360" y="1034"/>
                  </a:lnTo>
                  <a:lnTo>
                    <a:pt x="1349" y="1003"/>
                  </a:lnTo>
                  <a:lnTo>
                    <a:pt x="1343" y="970"/>
                  </a:lnTo>
                  <a:lnTo>
                    <a:pt x="841" y="936"/>
                  </a:lnTo>
                  <a:close/>
                  <a:moveTo>
                    <a:pt x="1996" y="483"/>
                  </a:moveTo>
                  <a:lnTo>
                    <a:pt x="1731" y="808"/>
                  </a:lnTo>
                  <a:lnTo>
                    <a:pt x="1750" y="837"/>
                  </a:lnTo>
                  <a:lnTo>
                    <a:pt x="1766" y="871"/>
                  </a:lnTo>
                  <a:lnTo>
                    <a:pt x="1776" y="906"/>
                  </a:lnTo>
                  <a:lnTo>
                    <a:pt x="1778" y="945"/>
                  </a:lnTo>
                  <a:lnTo>
                    <a:pt x="1776" y="981"/>
                  </a:lnTo>
                  <a:lnTo>
                    <a:pt x="1767" y="1015"/>
                  </a:lnTo>
                  <a:lnTo>
                    <a:pt x="1753" y="1047"/>
                  </a:lnTo>
                  <a:lnTo>
                    <a:pt x="1733" y="1076"/>
                  </a:lnTo>
                  <a:lnTo>
                    <a:pt x="2027" y="1417"/>
                  </a:lnTo>
                  <a:lnTo>
                    <a:pt x="2060" y="1402"/>
                  </a:lnTo>
                  <a:lnTo>
                    <a:pt x="2096" y="1392"/>
                  </a:lnTo>
                  <a:lnTo>
                    <a:pt x="2073" y="506"/>
                  </a:lnTo>
                  <a:lnTo>
                    <a:pt x="2045" y="501"/>
                  </a:lnTo>
                  <a:lnTo>
                    <a:pt x="2020" y="494"/>
                  </a:lnTo>
                  <a:lnTo>
                    <a:pt x="1996" y="483"/>
                  </a:lnTo>
                  <a:close/>
                  <a:moveTo>
                    <a:pt x="2217" y="468"/>
                  </a:moveTo>
                  <a:lnTo>
                    <a:pt x="2187" y="485"/>
                  </a:lnTo>
                  <a:lnTo>
                    <a:pt x="2154" y="497"/>
                  </a:lnTo>
                  <a:lnTo>
                    <a:pt x="2178" y="1393"/>
                  </a:lnTo>
                  <a:lnTo>
                    <a:pt x="2209" y="1402"/>
                  </a:lnTo>
                  <a:lnTo>
                    <a:pt x="2235" y="1414"/>
                  </a:lnTo>
                  <a:lnTo>
                    <a:pt x="2261" y="1429"/>
                  </a:lnTo>
                  <a:lnTo>
                    <a:pt x="2553" y="1115"/>
                  </a:lnTo>
                  <a:lnTo>
                    <a:pt x="2535" y="1086"/>
                  </a:lnTo>
                  <a:lnTo>
                    <a:pt x="2522" y="1055"/>
                  </a:lnTo>
                  <a:lnTo>
                    <a:pt x="2513" y="1021"/>
                  </a:lnTo>
                  <a:lnTo>
                    <a:pt x="2511" y="986"/>
                  </a:lnTo>
                  <a:lnTo>
                    <a:pt x="2513" y="948"/>
                  </a:lnTo>
                  <a:lnTo>
                    <a:pt x="2523" y="913"/>
                  </a:lnTo>
                  <a:lnTo>
                    <a:pt x="2537" y="881"/>
                  </a:lnTo>
                  <a:lnTo>
                    <a:pt x="2557" y="852"/>
                  </a:lnTo>
                  <a:lnTo>
                    <a:pt x="2217" y="468"/>
                  </a:lnTo>
                  <a:close/>
                  <a:moveTo>
                    <a:pt x="1093" y="408"/>
                  </a:moveTo>
                  <a:lnTo>
                    <a:pt x="796" y="742"/>
                  </a:lnTo>
                  <a:lnTo>
                    <a:pt x="815" y="767"/>
                  </a:lnTo>
                  <a:lnTo>
                    <a:pt x="829" y="794"/>
                  </a:lnTo>
                  <a:lnTo>
                    <a:pt x="840" y="824"/>
                  </a:lnTo>
                  <a:lnTo>
                    <a:pt x="846" y="854"/>
                  </a:lnTo>
                  <a:lnTo>
                    <a:pt x="1349" y="888"/>
                  </a:lnTo>
                  <a:lnTo>
                    <a:pt x="1361" y="853"/>
                  </a:lnTo>
                  <a:lnTo>
                    <a:pt x="1380" y="820"/>
                  </a:lnTo>
                  <a:lnTo>
                    <a:pt x="1403" y="791"/>
                  </a:lnTo>
                  <a:lnTo>
                    <a:pt x="1431" y="767"/>
                  </a:lnTo>
                  <a:lnTo>
                    <a:pt x="1263" y="430"/>
                  </a:lnTo>
                  <a:lnTo>
                    <a:pt x="1234" y="436"/>
                  </a:lnTo>
                  <a:lnTo>
                    <a:pt x="1204" y="438"/>
                  </a:lnTo>
                  <a:lnTo>
                    <a:pt x="1164" y="434"/>
                  </a:lnTo>
                  <a:lnTo>
                    <a:pt x="1126" y="424"/>
                  </a:lnTo>
                  <a:lnTo>
                    <a:pt x="1093" y="408"/>
                  </a:lnTo>
                  <a:close/>
                  <a:moveTo>
                    <a:pt x="1415" y="275"/>
                  </a:moveTo>
                  <a:lnTo>
                    <a:pt x="1403" y="310"/>
                  </a:lnTo>
                  <a:lnTo>
                    <a:pt x="1385" y="341"/>
                  </a:lnTo>
                  <a:lnTo>
                    <a:pt x="1363" y="369"/>
                  </a:lnTo>
                  <a:lnTo>
                    <a:pt x="1337" y="393"/>
                  </a:lnTo>
                  <a:lnTo>
                    <a:pt x="1506" y="732"/>
                  </a:lnTo>
                  <a:lnTo>
                    <a:pt x="1533" y="727"/>
                  </a:lnTo>
                  <a:lnTo>
                    <a:pt x="1559" y="726"/>
                  </a:lnTo>
                  <a:lnTo>
                    <a:pt x="1598" y="729"/>
                  </a:lnTo>
                  <a:lnTo>
                    <a:pt x="1634" y="739"/>
                  </a:lnTo>
                  <a:lnTo>
                    <a:pt x="1668" y="755"/>
                  </a:lnTo>
                  <a:lnTo>
                    <a:pt x="1930" y="433"/>
                  </a:lnTo>
                  <a:lnTo>
                    <a:pt x="1910" y="407"/>
                  </a:lnTo>
                  <a:lnTo>
                    <a:pt x="1893" y="375"/>
                  </a:lnTo>
                  <a:lnTo>
                    <a:pt x="1881" y="343"/>
                  </a:lnTo>
                  <a:lnTo>
                    <a:pt x="1875" y="306"/>
                  </a:lnTo>
                  <a:lnTo>
                    <a:pt x="1415" y="275"/>
                  </a:lnTo>
                  <a:close/>
                  <a:moveTo>
                    <a:pt x="1204" y="0"/>
                  </a:moveTo>
                  <a:lnTo>
                    <a:pt x="1240" y="4"/>
                  </a:lnTo>
                  <a:lnTo>
                    <a:pt x="1275" y="12"/>
                  </a:lnTo>
                  <a:lnTo>
                    <a:pt x="1308" y="26"/>
                  </a:lnTo>
                  <a:lnTo>
                    <a:pt x="1337" y="45"/>
                  </a:lnTo>
                  <a:lnTo>
                    <a:pt x="1362" y="68"/>
                  </a:lnTo>
                  <a:lnTo>
                    <a:pt x="1384" y="95"/>
                  </a:lnTo>
                  <a:lnTo>
                    <a:pt x="1401" y="125"/>
                  </a:lnTo>
                  <a:lnTo>
                    <a:pt x="1414" y="158"/>
                  </a:lnTo>
                  <a:lnTo>
                    <a:pt x="1421" y="193"/>
                  </a:lnTo>
                  <a:lnTo>
                    <a:pt x="1883" y="225"/>
                  </a:lnTo>
                  <a:lnTo>
                    <a:pt x="1897" y="193"/>
                  </a:lnTo>
                  <a:lnTo>
                    <a:pt x="1914" y="162"/>
                  </a:lnTo>
                  <a:lnTo>
                    <a:pt x="1935" y="136"/>
                  </a:lnTo>
                  <a:lnTo>
                    <a:pt x="1962" y="113"/>
                  </a:lnTo>
                  <a:lnTo>
                    <a:pt x="1991" y="95"/>
                  </a:lnTo>
                  <a:lnTo>
                    <a:pt x="2022" y="80"/>
                  </a:lnTo>
                  <a:lnTo>
                    <a:pt x="2057" y="72"/>
                  </a:lnTo>
                  <a:lnTo>
                    <a:pt x="2094" y="69"/>
                  </a:lnTo>
                  <a:lnTo>
                    <a:pt x="2132" y="73"/>
                  </a:lnTo>
                  <a:lnTo>
                    <a:pt x="2170" y="83"/>
                  </a:lnTo>
                  <a:lnTo>
                    <a:pt x="2204" y="98"/>
                  </a:lnTo>
                  <a:lnTo>
                    <a:pt x="2234" y="120"/>
                  </a:lnTo>
                  <a:lnTo>
                    <a:pt x="2261" y="147"/>
                  </a:lnTo>
                  <a:lnTo>
                    <a:pt x="2282" y="177"/>
                  </a:lnTo>
                  <a:lnTo>
                    <a:pt x="2298" y="212"/>
                  </a:lnTo>
                  <a:lnTo>
                    <a:pt x="2309" y="248"/>
                  </a:lnTo>
                  <a:lnTo>
                    <a:pt x="2313" y="288"/>
                  </a:lnTo>
                  <a:lnTo>
                    <a:pt x="2310" y="321"/>
                  </a:lnTo>
                  <a:lnTo>
                    <a:pt x="2303" y="352"/>
                  </a:lnTo>
                  <a:lnTo>
                    <a:pt x="2291" y="382"/>
                  </a:lnTo>
                  <a:lnTo>
                    <a:pt x="2275" y="409"/>
                  </a:lnTo>
                  <a:lnTo>
                    <a:pt x="2618" y="797"/>
                  </a:lnTo>
                  <a:lnTo>
                    <a:pt x="2652" y="780"/>
                  </a:lnTo>
                  <a:lnTo>
                    <a:pt x="2690" y="771"/>
                  </a:lnTo>
                  <a:lnTo>
                    <a:pt x="2730" y="767"/>
                  </a:lnTo>
                  <a:lnTo>
                    <a:pt x="2768" y="771"/>
                  </a:lnTo>
                  <a:lnTo>
                    <a:pt x="2806" y="780"/>
                  </a:lnTo>
                  <a:lnTo>
                    <a:pt x="2840" y="797"/>
                  </a:lnTo>
                  <a:lnTo>
                    <a:pt x="2870" y="818"/>
                  </a:lnTo>
                  <a:lnTo>
                    <a:pt x="2897" y="844"/>
                  </a:lnTo>
                  <a:lnTo>
                    <a:pt x="2918" y="875"/>
                  </a:lnTo>
                  <a:lnTo>
                    <a:pt x="2934" y="910"/>
                  </a:lnTo>
                  <a:lnTo>
                    <a:pt x="2945" y="946"/>
                  </a:lnTo>
                  <a:lnTo>
                    <a:pt x="2949" y="986"/>
                  </a:lnTo>
                  <a:lnTo>
                    <a:pt x="2945" y="1024"/>
                  </a:lnTo>
                  <a:lnTo>
                    <a:pt x="2934" y="1062"/>
                  </a:lnTo>
                  <a:lnTo>
                    <a:pt x="2918" y="1096"/>
                  </a:lnTo>
                  <a:lnTo>
                    <a:pt x="2897" y="1126"/>
                  </a:lnTo>
                  <a:lnTo>
                    <a:pt x="2870" y="1153"/>
                  </a:lnTo>
                  <a:lnTo>
                    <a:pt x="2840" y="1174"/>
                  </a:lnTo>
                  <a:lnTo>
                    <a:pt x="2806" y="1190"/>
                  </a:lnTo>
                  <a:lnTo>
                    <a:pt x="2768" y="1201"/>
                  </a:lnTo>
                  <a:lnTo>
                    <a:pt x="2730" y="1205"/>
                  </a:lnTo>
                  <a:lnTo>
                    <a:pt x="2698" y="1202"/>
                  </a:lnTo>
                  <a:lnTo>
                    <a:pt x="2668" y="1195"/>
                  </a:lnTo>
                  <a:lnTo>
                    <a:pt x="2640" y="1185"/>
                  </a:lnTo>
                  <a:lnTo>
                    <a:pt x="2614" y="1171"/>
                  </a:lnTo>
                  <a:lnTo>
                    <a:pt x="2317" y="1489"/>
                  </a:lnTo>
                  <a:lnTo>
                    <a:pt x="2333" y="1517"/>
                  </a:lnTo>
                  <a:lnTo>
                    <a:pt x="2344" y="1544"/>
                  </a:lnTo>
                  <a:lnTo>
                    <a:pt x="2351" y="1576"/>
                  </a:lnTo>
                  <a:lnTo>
                    <a:pt x="2354" y="1608"/>
                  </a:lnTo>
                  <a:lnTo>
                    <a:pt x="2350" y="1647"/>
                  </a:lnTo>
                  <a:lnTo>
                    <a:pt x="2339" y="1685"/>
                  </a:lnTo>
                  <a:lnTo>
                    <a:pt x="2323" y="1718"/>
                  </a:lnTo>
                  <a:lnTo>
                    <a:pt x="2302" y="1749"/>
                  </a:lnTo>
                  <a:lnTo>
                    <a:pt x="2275" y="1775"/>
                  </a:lnTo>
                  <a:lnTo>
                    <a:pt x="2245" y="1797"/>
                  </a:lnTo>
                  <a:lnTo>
                    <a:pt x="2211" y="1813"/>
                  </a:lnTo>
                  <a:lnTo>
                    <a:pt x="2174" y="1824"/>
                  </a:lnTo>
                  <a:lnTo>
                    <a:pt x="2135" y="1827"/>
                  </a:lnTo>
                  <a:lnTo>
                    <a:pt x="2096" y="1824"/>
                  </a:lnTo>
                  <a:lnTo>
                    <a:pt x="2060" y="1814"/>
                  </a:lnTo>
                  <a:lnTo>
                    <a:pt x="2027" y="1798"/>
                  </a:lnTo>
                  <a:lnTo>
                    <a:pt x="1997" y="1778"/>
                  </a:lnTo>
                  <a:lnTo>
                    <a:pt x="1970" y="1754"/>
                  </a:lnTo>
                  <a:lnTo>
                    <a:pt x="1949" y="1725"/>
                  </a:lnTo>
                  <a:lnTo>
                    <a:pt x="1932" y="1692"/>
                  </a:lnTo>
                  <a:lnTo>
                    <a:pt x="1286" y="1793"/>
                  </a:lnTo>
                  <a:lnTo>
                    <a:pt x="1281" y="1831"/>
                  </a:lnTo>
                  <a:lnTo>
                    <a:pt x="1270" y="1867"/>
                  </a:lnTo>
                  <a:lnTo>
                    <a:pt x="1253" y="1900"/>
                  </a:lnTo>
                  <a:lnTo>
                    <a:pt x="1232" y="1930"/>
                  </a:lnTo>
                  <a:lnTo>
                    <a:pt x="1206" y="1955"/>
                  </a:lnTo>
                  <a:lnTo>
                    <a:pt x="1176" y="1976"/>
                  </a:lnTo>
                  <a:lnTo>
                    <a:pt x="1142" y="1992"/>
                  </a:lnTo>
                  <a:lnTo>
                    <a:pt x="1106" y="2001"/>
                  </a:lnTo>
                  <a:lnTo>
                    <a:pt x="1067" y="2005"/>
                  </a:lnTo>
                  <a:lnTo>
                    <a:pt x="1029" y="2001"/>
                  </a:lnTo>
                  <a:lnTo>
                    <a:pt x="992" y="1992"/>
                  </a:lnTo>
                  <a:lnTo>
                    <a:pt x="958" y="1976"/>
                  </a:lnTo>
                  <a:lnTo>
                    <a:pt x="928" y="1954"/>
                  </a:lnTo>
                  <a:lnTo>
                    <a:pt x="902" y="1929"/>
                  </a:lnTo>
                  <a:lnTo>
                    <a:pt x="880" y="1899"/>
                  </a:lnTo>
                  <a:lnTo>
                    <a:pt x="863" y="1865"/>
                  </a:lnTo>
                  <a:lnTo>
                    <a:pt x="853" y="1828"/>
                  </a:lnTo>
                  <a:lnTo>
                    <a:pt x="848" y="1790"/>
                  </a:lnTo>
                  <a:lnTo>
                    <a:pt x="422" y="1717"/>
                  </a:lnTo>
                  <a:lnTo>
                    <a:pt x="406" y="1750"/>
                  </a:lnTo>
                  <a:lnTo>
                    <a:pt x="384" y="1779"/>
                  </a:lnTo>
                  <a:lnTo>
                    <a:pt x="357" y="1804"/>
                  </a:lnTo>
                  <a:lnTo>
                    <a:pt x="327" y="1826"/>
                  </a:lnTo>
                  <a:lnTo>
                    <a:pt x="293" y="1841"/>
                  </a:lnTo>
                  <a:lnTo>
                    <a:pt x="257" y="1850"/>
                  </a:lnTo>
                  <a:lnTo>
                    <a:pt x="218" y="1854"/>
                  </a:lnTo>
                  <a:lnTo>
                    <a:pt x="180" y="1850"/>
                  </a:lnTo>
                  <a:lnTo>
                    <a:pt x="142" y="1841"/>
                  </a:lnTo>
                  <a:lnTo>
                    <a:pt x="108" y="1825"/>
                  </a:lnTo>
                  <a:lnTo>
                    <a:pt x="78" y="1803"/>
                  </a:lnTo>
                  <a:lnTo>
                    <a:pt x="52" y="1776"/>
                  </a:lnTo>
                  <a:lnTo>
                    <a:pt x="30" y="1746"/>
                  </a:lnTo>
                  <a:lnTo>
                    <a:pt x="14" y="1711"/>
                  </a:lnTo>
                  <a:lnTo>
                    <a:pt x="3" y="1675"/>
                  </a:lnTo>
                  <a:lnTo>
                    <a:pt x="0" y="1635"/>
                  </a:lnTo>
                  <a:lnTo>
                    <a:pt x="3" y="1596"/>
                  </a:lnTo>
                  <a:lnTo>
                    <a:pt x="14" y="1559"/>
                  </a:lnTo>
                  <a:lnTo>
                    <a:pt x="30" y="1525"/>
                  </a:lnTo>
                  <a:lnTo>
                    <a:pt x="52" y="1495"/>
                  </a:lnTo>
                  <a:lnTo>
                    <a:pt x="78" y="1468"/>
                  </a:lnTo>
                  <a:lnTo>
                    <a:pt x="108" y="1446"/>
                  </a:lnTo>
                  <a:lnTo>
                    <a:pt x="142" y="1431"/>
                  </a:lnTo>
                  <a:lnTo>
                    <a:pt x="180" y="1420"/>
                  </a:lnTo>
                  <a:lnTo>
                    <a:pt x="218" y="1416"/>
                  </a:lnTo>
                  <a:lnTo>
                    <a:pt x="252" y="1419"/>
                  </a:lnTo>
                  <a:lnTo>
                    <a:pt x="284" y="1426"/>
                  </a:lnTo>
                  <a:lnTo>
                    <a:pt x="486" y="1047"/>
                  </a:lnTo>
                  <a:lnTo>
                    <a:pt x="460" y="1021"/>
                  </a:lnTo>
                  <a:lnTo>
                    <a:pt x="440" y="991"/>
                  </a:lnTo>
                  <a:lnTo>
                    <a:pt x="424" y="958"/>
                  </a:lnTo>
                  <a:lnTo>
                    <a:pt x="414" y="922"/>
                  </a:lnTo>
                  <a:lnTo>
                    <a:pt x="411" y="883"/>
                  </a:lnTo>
                  <a:lnTo>
                    <a:pt x="414" y="843"/>
                  </a:lnTo>
                  <a:lnTo>
                    <a:pt x="424" y="807"/>
                  </a:lnTo>
                  <a:lnTo>
                    <a:pt x="441" y="773"/>
                  </a:lnTo>
                  <a:lnTo>
                    <a:pt x="463" y="742"/>
                  </a:lnTo>
                  <a:lnTo>
                    <a:pt x="488" y="715"/>
                  </a:lnTo>
                  <a:lnTo>
                    <a:pt x="519" y="694"/>
                  </a:lnTo>
                  <a:lnTo>
                    <a:pt x="553" y="677"/>
                  </a:lnTo>
                  <a:lnTo>
                    <a:pt x="590" y="668"/>
                  </a:lnTo>
                  <a:lnTo>
                    <a:pt x="630" y="664"/>
                  </a:lnTo>
                  <a:lnTo>
                    <a:pt x="666" y="667"/>
                  </a:lnTo>
                  <a:lnTo>
                    <a:pt x="701" y="676"/>
                  </a:lnTo>
                  <a:lnTo>
                    <a:pt x="732" y="690"/>
                  </a:lnTo>
                  <a:lnTo>
                    <a:pt x="1031" y="353"/>
                  </a:lnTo>
                  <a:lnTo>
                    <a:pt x="1012" y="323"/>
                  </a:lnTo>
                  <a:lnTo>
                    <a:pt x="997" y="291"/>
                  </a:lnTo>
                  <a:lnTo>
                    <a:pt x="989" y="257"/>
                  </a:lnTo>
                  <a:lnTo>
                    <a:pt x="985" y="219"/>
                  </a:lnTo>
                  <a:lnTo>
                    <a:pt x="989" y="180"/>
                  </a:lnTo>
                  <a:lnTo>
                    <a:pt x="999" y="143"/>
                  </a:lnTo>
                  <a:lnTo>
                    <a:pt x="1015" y="109"/>
                  </a:lnTo>
                  <a:lnTo>
                    <a:pt x="1037" y="78"/>
                  </a:lnTo>
                  <a:lnTo>
                    <a:pt x="1064" y="52"/>
                  </a:lnTo>
                  <a:lnTo>
                    <a:pt x="1094" y="31"/>
                  </a:lnTo>
                  <a:lnTo>
                    <a:pt x="1128" y="14"/>
                  </a:lnTo>
                  <a:lnTo>
                    <a:pt x="1165" y="4"/>
                  </a:lnTo>
                  <a:lnTo>
                    <a:pt x="1204" y="0"/>
                  </a:lnTo>
                  <a:close/>
                </a:path>
              </a:pathLst>
            </a:custGeom>
            <a:solidFill>
              <a:srgbClr val="F7C23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p:cNvSpPr>
              <a:spLocks noEditPoints="1"/>
            </p:cNvSpPr>
            <p:nvPr/>
          </p:nvSpPr>
          <p:spPr bwMode="auto">
            <a:xfrm>
              <a:off x="9316624" y="5181994"/>
              <a:ext cx="611915" cy="388760"/>
            </a:xfrm>
            <a:custGeom>
              <a:avLst/>
              <a:gdLst>
                <a:gd name="T0" fmla="*/ 1392 w 2606"/>
                <a:gd name="T1" fmla="*/ 845 h 1657"/>
                <a:gd name="T2" fmla="*/ 968 w 2606"/>
                <a:gd name="T3" fmla="*/ 1562 h 1657"/>
                <a:gd name="T4" fmla="*/ 1886 w 2606"/>
                <a:gd name="T5" fmla="*/ 1418 h 1657"/>
                <a:gd name="T6" fmla="*/ 1392 w 2606"/>
                <a:gd name="T7" fmla="*/ 845 h 1657"/>
                <a:gd name="T8" fmla="*/ 438 w 2606"/>
                <a:gd name="T9" fmla="*/ 800 h 1657"/>
                <a:gd name="T10" fmla="*/ 100 w 2606"/>
                <a:gd name="T11" fmla="*/ 1440 h 1657"/>
                <a:gd name="T12" fmla="*/ 816 w 2606"/>
                <a:gd name="T13" fmla="*/ 1562 h 1657"/>
                <a:gd name="T14" fmla="*/ 438 w 2606"/>
                <a:gd name="T15" fmla="*/ 800 h 1657"/>
                <a:gd name="T16" fmla="*/ 509 w 2606"/>
                <a:gd name="T17" fmla="*/ 757 h 1657"/>
                <a:gd name="T18" fmla="*/ 892 w 2606"/>
                <a:gd name="T19" fmla="*/ 1530 h 1657"/>
                <a:gd name="T20" fmla="*/ 1317 w 2606"/>
                <a:gd name="T21" fmla="*/ 811 h 1657"/>
                <a:gd name="T22" fmla="*/ 509 w 2606"/>
                <a:gd name="T23" fmla="*/ 757 h 1657"/>
                <a:gd name="T24" fmla="*/ 1973 w 2606"/>
                <a:gd name="T25" fmla="*/ 223 h 1657"/>
                <a:gd name="T26" fmla="*/ 2003 w 2606"/>
                <a:gd name="T27" fmla="*/ 1345 h 1657"/>
                <a:gd name="T28" fmla="*/ 2495 w 2606"/>
                <a:gd name="T29" fmla="*/ 815 h 1657"/>
                <a:gd name="T30" fmla="*/ 1973 w 2606"/>
                <a:gd name="T31" fmla="*/ 223 h 1657"/>
                <a:gd name="T32" fmla="*/ 1891 w 2606"/>
                <a:gd name="T33" fmla="*/ 223 h 1657"/>
                <a:gd name="T34" fmla="*/ 1441 w 2606"/>
                <a:gd name="T35" fmla="*/ 773 h 1657"/>
                <a:gd name="T36" fmla="*/ 1921 w 2606"/>
                <a:gd name="T37" fmla="*/ 1332 h 1657"/>
                <a:gd name="T38" fmla="*/ 1891 w 2606"/>
                <a:gd name="T39" fmla="*/ 223 h 1657"/>
                <a:gd name="T40" fmla="*/ 1015 w 2606"/>
                <a:gd name="T41" fmla="*/ 122 h 1657"/>
                <a:gd name="T42" fmla="*/ 525 w 2606"/>
                <a:gd name="T43" fmla="*/ 675 h 1657"/>
                <a:gd name="T44" fmla="*/ 1317 w 2606"/>
                <a:gd name="T45" fmla="*/ 729 h 1657"/>
                <a:gd name="T46" fmla="*/ 1015 w 2606"/>
                <a:gd name="T47" fmla="*/ 122 h 1657"/>
                <a:gd name="T48" fmla="*/ 1094 w 2606"/>
                <a:gd name="T49" fmla="*/ 95 h 1657"/>
                <a:gd name="T50" fmla="*/ 1395 w 2606"/>
                <a:gd name="T51" fmla="*/ 698 h 1657"/>
                <a:gd name="T52" fmla="*/ 1847 w 2606"/>
                <a:gd name="T53" fmla="*/ 147 h 1657"/>
                <a:gd name="T54" fmla="*/ 1094 w 2606"/>
                <a:gd name="T55" fmla="*/ 95 h 1657"/>
                <a:gd name="T56" fmla="*/ 1967 w 2606"/>
                <a:gd name="T57" fmla="*/ 0 h 1657"/>
                <a:gd name="T58" fmla="*/ 1969 w 2606"/>
                <a:gd name="T59" fmla="*/ 95 h 1657"/>
                <a:gd name="T60" fmla="*/ 2606 w 2606"/>
                <a:gd name="T61" fmla="*/ 816 h 1657"/>
                <a:gd name="T62" fmla="*/ 1927 w 2606"/>
                <a:gd name="T63" fmla="*/ 1548 h 1657"/>
                <a:gd name="T64" fmla="*/ 1926 w 2606"/>
                <a:gd name="T65" fmla="*/ 1494 h 1657"/>
                <a:gd name="T66" fmla="*/ 894 w 2606"/>
                <a:gd name="T67" fmla="*/ 1656 h 1657"/>
                <a:gd name="T68" fmla="*/ 888 w 2606"/>
                <a:gd name="T69" fmla="*/ 1657 h 1657"/>
                <a:gd name="T70" fmla="*/ 888 w 2606"/>
                <a:gd name="T71" fmla="*/ 1657 h 1657"/>
                <a:gd name="T72" fmla="*/ 881 w 2606"/>
                <a:gd name="T73" fmla="*/ 1656 h 1657"/>
                <a:gd name="T74" fmla="*/ 39 w 2606"/>
                <a:gd name="T75" fmla="*/ 1512 h 1657"/>
                <a:gd name="T76" fmla="*/ 30 w 2606"/>
                <a:gd name="T77" fmla="*/ 1509 h 1657"/>
                <a:gd name="T78" fmla="*/ 20 w 2606"/>
                <a:gd name="T79" fmla="*/ 1504 h 1657"/>
                <a:gd name="T80" fmla="*/ 13 w 2606"/>
                <a:gd name="T81" fmla="*/ 1495 h 1657"/>
                <a:gd name="T82" fmla="*/ 4 w 2606"/>
                <a:gd name="T83" fmla="*/ 1484 h 1657"/>
                <a:gd name="T84" fmla="*/ 0 w 2606"/>
                <a:gd name="T85" fmla="*/ 1472 h 1657"/>
                <a:gd name="T86" fmla="*/ 0 w 2606"/>
                <a:gd name="T87" fmla="*/ 1459 h 1657"/>
                <a:gd name="T88" fmla="*/ 4 w 2606"/>
                <a:gd name="T89" fmla="*/ 1446 h 1657"/>
                <a:gd name="T90" fmla="*/ 401 w 2606"/>
                <a:gd name="T91" fmla="*/ 698 h 1657"/>
                <a:gd name="T92" fmla="*/ 402 w 2606"/>
                <a:gd name="T93" fmla="*/ 696 h 1657"/>
                <a:gd name="T94" fmla="*/ 403 w 2606"/>
                <a:gd name="T95" fmla="*/ 694 h 1657"/>
                <a:gd name="T96" fmla="*/ 406 w 2606"/>
                <a:gd name="T97" fmla="*/ 690 h 1657"/>
                <a:gd name="T98" fmla="*/ 407 w 2606"/>
                <a:gd name="T99" fmla="*/ 686 h 1657"/>
                <a:gd name="T100" fmla="*/ 409 w 2606"/>
                <a:gd name="T101" fmla="*/ 683 h 1657"/>
                <a:gd name="T102" fmla="*/ 409 w 2606"/>
                <a:gd name="T103" fmla="*/ 683 h 1657"/>
                <a:gd name="T104" fmla="*/ 993 w 2606"/>
                <a:gd name="T105" fmla="*/ 23 h 1657"/>
                <a:gd name="T106" fmla="*/ 995 w 2606"/>
                <a:gd name="T107" fmla="*/ 21 h 1657"/>
                <a:gd name="T108" fmla="*/ 1008 w 2606"/>
                <a:gd name="T109" fmla="*/ 7 h 1657"/>
                <a:gd name="T110" fmla="*/ 1027 w 2606"/>
                <a:gd name="T111" fmla="*/ 8 h 1657"/>
                <a:gd name="T112" fmla="*/ 1028 w 2606"/>
                <a:gd name="T113" fmla="*/ 8 h 1657"/>
                <a:gd name="T114" fmla="*/ 1910 w 2606"/>
                <a:gd name="T115" fmla="*/ 70 h 1657"/>
                <a:gd name="T116" fmla="*/ 1967 w 2606"/>
                <a:gd name="T11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6" h="1657">
                  <a:moveTo>
                    <a:pt x="1392" y="845"/>
                  </a:moveTo>
                  <a:lnTo>
                    <a:pt x="968" y="1562"/>
                  </a:lnTo>
                  <a:lnTo>
                    <a:pt x="1886" y="1418"/>
                  </a:lnTo>
                  <a:lnTo>
                    <a:pt x="1392" y="845"/>
                  </a:lnTo>
                  <a:close/>
                  <a:moveTo>
                    <a:pt x="438" y="800"/>
                  </a:moveTo>
                  <a:lnTo>
                    <a:pt x="100" y="1440"/>
                  </a:lnTo>
                  <a:lnTo>
                    <a:pt x="816" y="1562"/>
                  </a:lnTo>
                  <a:lnTo>
                    <a:pt x="438" y="800"/>
                  </a:lnTo>
                  <a:close/>
                  <a:moveTo>
                    <a:pt x="509" y="757"/>
                  </a:moveTo>
                  <a:lnTo>
                    <a:pt x="892" y="1530"/>
                  </a:lnTo>
                  <a:lnTo>
                    <a:pt x="1317" y="811"/>
                  </a:lnTo>
                  <a:lnTo>
                    <a:pt x="509" y="757"/>
                  </a:lnTo>
                  <a:close/>
                  <a:moveTo>
                    <a:pt x="1973" y="223"/>
                  </a:moveTo>
                  <a:lnTo>
                    <a:pt x="2003" y="1345"/>
                  </a:lnTo>
                  <a:lnTo>
                    <a:pt x="2495" y="815"/>
                  </a:lnTo>
                  <a:lnTo>
                    <a:pt x="1973" y="223"/>
                  </a:lnTo>
                  <a:close/>
                  <a:moveTo>
                    <a:pt x="1891" y="223"/>
                  </a:moveTo>
                  <a:lnTo>
                    <a:pt x="1441" y="773"/>
                  </a:lnTo>
                  <a:lnTo>
                    <a:pt x="1921" y="1332"/>
                  </a:lnTo>
                  <a:lnTo>
                    <a:pt x="1891" y="223"/>
                  </a:lnTo>
                  <a:close/>
                  <a:moveTo>
                    <a:pt x="1015" y="122"/>
                  </a:moveTo>
                  <a:lnTo>
                    <a:pt x="525" y="675"/>
                  </a:lnTo>
                  <a:lnTo>
                    <a:pt x="1317" y="729"/>
                  </a:lnTo>
                  <a:lnTo>
                    <a:pt x="1015" y="122"/>
                  </a:lnTo>
                  <a:close/>
                  <a:moveTo>
                    <a:pt x="1094" y="95"/>
                  </a:moveTo>
                  <a:lnTo>
                    <a:pt x="1395" y="698"/>
                  </a:lnTo>
                  <a:lnTo>
                    <a:pt x="1847" y="147"/>
                  </a:lnTo>
                  <a:lnTo>
                    <a:pt x="1094" y="95"/>
                  </a:lnTo>
                  <a:close/>
                  <a:moveTo>
                    <a:pt x="1967" y="0"/>
                  </a:moveTo>
                  <a:lnTo>
                    <a:pt x="1969" y="95"/>
                  </a:lnTo>
                  <a:lnTo>
                    <a:pt x="2606" y="816"/>
                  </a:lnTo>
                  <a:lnTo>
                    <a:pt x="1927" y="1548"/>
                  </a:lnTo>
                  <a:lnTo>
                    <a:pt x="1926" y="1494"/>
                  </a:lnTo>
                  <a:lnTo>
                    <a:pt x="894" y="1656"/>
                  </a:lnTo>
                  <a:lnTo>
                    <a:pt x="888" y="1657"/>
                  </a:lnTo>
                  <a:lnTo>
                    <a:pt x="888" y="1657"/>
                  </a:lnTo>
                  <a:lnTo>
                    <a:pt x="881" y="1656"/>
                  </a:lnTo>
                  <a:lnTo>
                    <a:pt x="39" y="1512"/>
                  </a:lnTo>
                  <a:lnTo>
                    <a:pt x="30" y="1509"/>
                  </a:lnTo>
                  <a:lnTo>
                    <a:pt x="20" y="1504"/>
                  </a:lnTo>
                  <a:lnTo>
                    <a:pt x="13" y="1495"/>
                  </a:lnTo>
                  <a:lnTo>
                    <a:pt x="4" y="1484"/>
                  </a:lnTo>
                  <a:lnTo>
                    <a:pt x="0" y="1472"/>
                  </a:lnTo>
                  <a:lnTo>
                    <a:pt x="0" y="1459"/>
                  </a:lnTo>
                  <a:lnTo>
                    <a:pt x="4" y="1446"/>
                  </a:lnTo>
                  <a:lnTo>
                    <a:pt x="401" y="698"/>
                  </a:lnTo>
                  <a:lnTo>
                    <a:pt x="402" y="696"/>
                  </a:lnTo>
                  <a:lnTo>
                    <a:pt x="403" y="694"/>
                  </a:lnTo>
                  <a:lnTo>
                    <a:pt x="406" y="690"/>
                  </a:lnTo>
                  <a:lnTo>
                    <a:pt x="407" y="686"/>
                  </a:lnTo>
                  <a:lnTo>
                    <a:pt x="409" y="683"/>
                  </a:lnTo>
                  <a:lnTo>
                    <a:pt x="409" y="683"/>
                  </a:lnTo>
                  <a:lnTo>
                    <a:pt x="993" y="23"/>
                  </a:lnTo>
                  <a:lnTo>
                    <a:pt x="995" y="21"/>
                  </a:lnTo>
                  <a:lnTo>
                    <a:pt x="1008" y="7"/>
                  </a:lnTo>
                  <a:lnTo>
                    <a:pt x="1027" y="8"/>
                  </a:lnTo>
                  <a:lnTo>
                    <a:pt x="1028" y="8"/>
                  </a:lnTo>
                  <a:lnTo>
                    <a:pt x="1910" y="70"/>
                  </a:lnTo>
                  <a:lnTo>
                    <a:pt x="196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p:nvPr/>
          </p:nvGrpSpPr>
          <p:grpSpPr>
            <a:xfrm>
              <a:off x="9274342" y="5142061"/>
              <a:ext cx="692956" cy="470975"/>
              <a:chOff x="12692970" y="610984"/>
              <a:chExt cx="936626" cy="636588"/>
            </a:xfrm>
          </p:grpSpPr>
          <p:sp>
            <p:nvSpPr>
              <p:cNvPr id="79" name="Freeform 9"/>
              <p:cNvSpPr>
                <a:spLocks/>
              </p:cNvSpPr>
              <p:nvPr/>
            </p:nvSpPr>
            <p:spPr bwMode="auto">
              <a:xfrm>
                <a:off x="13005708" y="610984"/>
                <a:ext cx="139700" cy="138113"/>
              </a:xfrm>
              <a:custGeom>
                <a:avLst/>
                <a:gdLst>
                  <a:gd name="T0" fmla="*/ 219 w 438"/>
                  <a:gd name="T1" fmla="*/ 0 h 438"/>
                  <a:gd name="T2" fmla="*/ 259 w 438"/>
                  <a:gd name="T3" fmla="*/ 4 h 438"/>
                  <a:gd name="T4" fmla="*/ 295 w 438"/>
                  <a:gd name="T5" fmla="*/ 14 h 438"/>
                  <a:gd name="T6" fmla="*/ 330 w 438"/>
                  <a:gd name="T7" fmla="*/ 31 h 438"/>
                  <a:gd name="T8" fmla="*/ 360 w 438"/>
                  <a:gd name="T9" fmla="*/ 52 h 438"/>
                  <a:gd name="T10" fmla="*/ 387 w 438"/>
                  <a:gd name="T11" fmla="*/ 78 h 438"/>
                  <a:gd name="T12" fmla="*/ 407 w 438"/>
                  <a:gd name="T13" fmla="*/ 109 h 438"/>
                  <a:gd name="T14" fmla="*/ 424 w 438"/>
                  <a:gd name="T15" fmla="*/ 143 h 438"/>
                  <a:gd name="T16" fmla="*/ 434 w 438"/>
                  <a:gd name="T17" fmla="*/ 180 h 438"/>
                  <a:gd name="T18" fmla="*/ 438 w 438"/>
                  <a:gd name="T19" fmla="*/ 219 h 438"/>
                  <a:gd name="T20" fmla="*/ 434 w 438"/>
                  <a:gd name="T21" fmla="*/ 259 h 438"/>
                  <a:gd name="T22" fmla="*/ 424 w 438"/>
                  <a:gd name="T23" fmla="*/ 295 h 438"/>
                  <a:gd name="T24" fmla="*/ 407 w 438"/>
                  <a:gd name="T25" fmla="*/ 329 h 438"/>
                  <a:gd name="T26" fmla="*/ 387 w 438"/>
                  <a:gd name="T27" fmla="*/ 361 h 438"/>
                  <a:gd name="T28" fmla="*/ 360 w 438"/>
                  <a:gd name="T29" fmla="*/ 386 h 438"/>
                  <a:gd name="T30" fmla="*/ 330 w 438"/>
                  <a:gd name="T31" fmla="*/ 408 h 438"/>
                  <a:gd name="T32" fmla="*/ 295 w 438"/>
                  <a:gd name="T33" fmla="*/ 425 h 438"/>
                  <a:gd name="T34" fmla="*/ 259 w 438"/>
                  <a:gd name="T35" fmla="*/ 434 h 438"/>
                  <a:gd name="T36" fmla="*/ 219 w 438"/>
                  <a:gd name="T37" fmla="*/ 438 h 438"/>
                  <a:gd name="T38" fmla="*/ 180 w 438"/>
                  <a:gd name="T39" fmla="*/ 434 h 438"/>
                  <a:gd name="T40" fmla="*/ 143 w 438"/>
                  <a:gd name="T41" fmla="*/ 425 h 438"/>
                  <a:gd name="T42" fmla="*/ 109 w 438"/>
                  <a:gd name="T43" fmla="*/ 408 h 438"/>
                  <a:gd name="T44" fmla="*/ 79 w 438"/>
                  <a:gd name="T45" fmla="*/ 386 h 438"/>
                  <a:gd name="T46" fmla="*/ 52 w 438"/>
                  <a:gd name="T47" fmla="*/ 361 h 438"/>
                  <a:gd name="T48" fmla="*/ 30 w 438"/>
                  <a:gd name="T49" fmla="*/ 329 h 438"/>
                  <a:gd name="T50" fmla="*/ 14 w 438"/>
                  <a:gd name="T51" fmla="*/ 295 h 438"/>
                  <a:gd name="T52" fmla="*/ 4 w 438"/>
                  <a:gd name="T53" fmla="*/ 259 h 438"/>
                  <a:gd name="T54" fmla="*/ 0 w 438"/>
                  <a:gd name="T55" fmla="*/ 219 h 438"/>
                  <a:gd name="T56" fmla="*/ 4 w 438"/>
                  <a:gd name="T57" fmla="*/ 180 h 438"/>
                  <a:gd name="T58" fmla="*/ 14 w 438"/>
                  <a:gd name="T59" fmla="*/ 143 h 438"/>
                  <a:gd name="T60" fmla="*/ 30 w 438"/>
                  <a:gd name="T61" fmla="*/ 109 h 438"/>
                  <a:gd name="T62" fmla="*/ 52 w 438"/>
                  <a:gd name="T63" fmla="*/ 78 h 438"/>
                  <a:gd name="T64" fmla="*/ 79 w 438"/>
                  <a:gd name="T65" fmla="*/ 52 h 438"/>
                  <a:gd name="T66" fmla="*/ 109 w 438"/>
                  <a:gd name="T67" fmla="*/ 31 h 438"/>
                  <a:gd name="T68" fmla="*/ 143 w 438"/>
                  <a:gd name="T69" fmla="*/ 14 h 438"/>
                  <a:gd name="T70" fmla="*/ 180 w 438"/>
                  <a:gd name="T71" fmla="*/ 4 h 438"/>
                  <a:gd name="T72" fmla="*/ 219 w 438"/>
                  <a:gd name="T7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438">
                    <a:moveTo>
                      <a:pt x="219" y="0"/>
                    </a:moveTo>
                    <a:lnTo>
                      <a:pt x="259" y="4"/>
                    </a:lnTo>
                    <a:lnTo>
                      <a:pt x="295" y="14"/>
                    </a:lnTo>
                    <a:lnTo>
                      <a:pt x="330" y="31"/>
                    </a:lnTo>
                    <a:lnTo>
                      <a:pt x="360" y="52"/>
                    </a:lnTo>
                    <a:lnTo>
                      <a:pt x="387" y="78"/>
                    </a:lnTo>
                    <a:lnTo>
                      <a:pt x="407" y="109"/>
                    </a:lnTo>
                    <a:lnTo>
                      <a:pt x="424" y="143"/>
                    </a:lnTo>
                    <a:lnTo>
                      <a:pt x="434" y="180"/>
                    </a:lnTo>
                    <a:lnTo>
                      <a:pt x="438" y="219"/>
                    </a:lnTo>
                    <a:lnTo>
                      <a:pt x="434" y="259"/>
                    </a:lnTo>
                    <a:lnTo>
                      <a:pt x="424" y="295"/>
                    </a:lnTo>
                    <a:lnTo>
                      <a:pt x="407" y="329"/>
                    </a:lnTo>
                    <a:lnTo>
                      <a:pt x="387" y="361"/>
                    </a:lnTo>
                    <a:lnTo>
                      <a:pt x="360" y="386"/>
                    </a:lnTo>
                    <a:lnTo>
                      <a:pt x="330" y="408"/>
                    </a:lnTo>
                    <a:lnTo>
                      <a:pt x="295" y="425"/>
                    </a:lnTo>
                    <a:lnTo>
                      <a:pt x="259" y="434"/>
                    </a:lnTo>
                    <a:lnTo>
                      <a:pt x="219" y="438"/>
                    </a:lnTo>
                    <a:lnTo>
                      <a:pt x="180" y="434"/>
                    </a:lnTo>
                    <a:lnTo>
                      <a:pt x="143" y="425"/>
                    </a:lnTo>
                    <a:lnTo>
                      <a:pt x="109" y="408"/>
                    </a:lnTo>
                    <a:lnTo>
                      <a:pt x="79" y="386"/>
                    </a:lnTo>
                    <a:lnTo>
                      <a:pt x="52" y="361"/>
                    </a:lnTo>
                    <a:lnTo>
                      <a:pt x="30" y="329"/>
                    </a:lnTo>
                    <a:lnTo>
                      <a:pt x="14" y="295"/>
                    </a:lnTo>
                    <a:lnTo>
                      <a:pt x="4" y="259"/>
                    </a:lnTo>
                    <a:lnTo>
                      <a:pt x="0" y="219"/>
                    </a:lnTo>
                    <a:lnTo>
                      <a:pt x="4" y="180"/>
                    </a:lnTo>
                    <a:lnTo>
                      <a:pt x="14" y="143"/>
                    </a:lnTo>
                    <a:lnTo>
                      <a:pt x="30" y="109"/>
                    </a:lnTo>
                    <a:lnTo>
                      <a:pt x="52" y="78"/>
                    </a:lnTo>
                    <a:lnTo>
                      <a:pt x="79" y="52"/>
                    </a:lnTo>
                    <a:lnTo>
                      <a:pt x="109" y="31"/>
                    </a:lnTo>
                    <a:lnTo>
                      <a:pt x="143" y="14"/>
                    </a:lnTo>
                    <a:lnTo>
                      <a:pt x="180" y="4"/>
                    </a:lnTo>
                    <a:lnTo>
                      <a:pt x="219"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0"/>
              <p:cNvSpPr>
                <a:spLocks/>
              </p:cNvSpPr>
              <p:nvPr/>
            </p:nvSpPr>
            <p:spPr bwMode="auto">
              <a:xfrm>
                <a:off x="13288283" y="633209"/>
                <a:ext cx="139700" cy="138113"/>
              </a:xfrm>
              <a:custGeom>
                <a:avLst/>
                <a:gdLst>
                  <a:gd name="T0" fmla="*/ 219 w 438"/>
                  <a:gd name="T1" fmla="*/ 0 h 438"/>
                  <a:gd name="T2" fmla="*/ 257 w 438"/>
                  <a:gd name="T3" fmla="*/ 4 h 438"/>
                  <a:gd name="T4" fmla="*/ 295 w 438"/>
                  <a:gd name="T5" fmla="*/ 14 h 438"/>
                  <a:gd name="T6" fmla="*/ 329 w 438"/>
                  <a:gd name="T7" fmla="*/ 29 h 438"/>
                  <a:gd name="T8" fmla="*/ 359 w 438"/>
                  <a:gd name="T9" fmla="*/ 51 h 438"/>
                  <a:gd name="T10" fmla="*/ 386 w 438"/>
                  <a:gd name="T11" fmla="*/ 78 h 438"/>
                  <a:gd name="T12" fmla="*/ 407 w 438"/>
                  <a:gd name="T13" fmla="*/ 108 h 438"/>
                  <a:gd name="T14" fmla="*/ 423 w 438"/>
                  <a:gd name="T15" fmla="*/ 143 h 438"/>
                  <a:gd name="T16" fmla="*/ 434 w 438"/>
                  <a:gd name="T17" fmla="*/ 179 h 438"/>
                  <a:gd name="T18" fmla="*/ 438 w 438"/>
                  <a:gd name="T19" fmla="*/ 219 h 438"/>
                  <a:gd name="T20" fmla="*/ 434 w 438"/>
                  <a:gd name="T21" fmla="*/ 258 h 438"/>
                  <a:gd name="T22" fmla="*/ 423 w 438"/>
                  <a:gd name="T23" fmla="*/ 295 h 438"/>
                  <a:gd name="T24" fmla="*/ 407 w 438"/>
                  <a:gd name="T25" fmla="*/ 329 h 438"/>
                  <a:gd name="T26" fmla="*/ 386 w 438"/>
                  <a:gd name="T27" fmla="*/ 359 h 438"/>
                  <a:gd name="T28" fmla="*/ 359 w 438"/>
                  <a:gd name="T29" fmla="*/ 386 h 438"/>
                  <a:gd name="T30" fmla="*/ 329 w 438"/>
                  <a:gd name="T31" fmla="*/ 408 h 438"/>
                  <a:gd name="T32" fmla="*/ 295 w 438"/>
                  <a:gd name="T33" fmla="*/ 423 h 438"/>
                  <a:gd name="T34" fmla="*/ 257 w 438"/>
                  <a:gd name="T35" fmla="*/ 434 h 438"/>
                  <a:gd name="T36" fmla="*/ 219 w 438"/>
                  <a:gd name="T37" fmla="*/ 438 h 438"/>
                  <a:gd name="T38" fmla="*/ 179 w 438"/>
                  <a:gd name="T39" fmla="*/ 434 h 438"/>
                  <a:gd name="T40" fmla="*/ 141 w 438"/>
                  <a:gd name="T41" fmla="*/ 423 h 438"/>
                  <a:gd name="T42" fmla="*/ 107 w 438"/>
                  <a:gd name="T43" fmla="*/ 408 h 438"/>
                  <a:gd name="T44" fmla="*/ 77 w 438"/>
                  <a:gd name="T45" fmla="*/ 386 h 438"/>
                  <a:gd name="T46" fmla="*/ 51 w 438"/>
                  <a:gd name="T47" fmla="*/ 359 h 438"/>
                  <a:gd name="T48" fmla="*/ 29 w 438"/>
                  <a:gd name="T49" fmla="*/ 329 h 438"/>
                  <a:gd name="T50" fmla="*/ 13 w 438"/>
                  <a:gd name="T51" fmla="*/ 295 h 438"/>
                  <a:gd name="T52" fmla="*/ 4 w 438"/>
                  <a:gd name="T53" fmla="*/ 258 h 438"/>
                  <a:gd name="T54" fmla="*/ 0 w 438"/>
                  <a:gd name="T55" fmla="*/ 219 h 438"/>
                  <a:gd name="T56" fmla="*/ 4 w 438"/>
                  <a:gd name="T57" fmla="*/ 179 h 438"/>
                  <a:gd name="T58" fmla="*/ 13 w 438"/>
                  <a:gd name="T59" fmla="*/ 143 h 438"/>
                  <a:gd name="T60" fmla="*/ 29 w 438"/>
                  <a:gd name="T61" fmla="*/ 108 h 438"/>
                  <a:gd name="T62" fmla="*/ 51 w 438"/>
                  <a:gd name="T63" fmla="*/ 78 h 438"/>
                  <a:gd name="T64" fmla="*/ 77 w 438"/>
                  <a:gd name="T65" fmla="*/ 51 h 438"/>
                  <a:gd name="T66" fmla="*/ 107 w 438"/>
                  <a:gd name="T67" fmla="*/ 29 h 438"/>
                  <a:gd name="T68" fmla="*/ 141 w 438"/>
                  <a:gd name="T69" fmla="*/ 14 h 438"/>
                  <a:gd name="T70" fmla="*/ 179 w 438"/>
                  <a:gd name="T71" fmla="*/ 4 h 438"/>
                  <a:gd name="T72" fmla="*/ 219 w 438"/>
                  <a:gd name="T7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438">
                    <a:moveTo>
                      <a:pt x="219" y="0"/>
                    </a:moveTo>
                    <a:lnTo>
                      <a:pt x="257" y="4"/>
                    </a:lnTo>
                    <a:lnTo>
                      <a:pt x="295" y="14"/>
                    </a:lnTo>
                    <a:lnTo>
                      <a:pt x="329" y="29"/>
                    </a:lnTo>
                    <a:lnTo>
                      <a:pt x="359" y="51"/>
                    </a:lnTo>
                    <a:lnTo>
                      <a:pt x="386" y="78"/>
                    </a:lnTo>
                    <a:lnTo>
                      <a:pt x="407" y="108"/>
                    </a:lnTo>
                    <a:lnTo>
                      <a:pt x="423" y="143"/>
                    </a:lnTo>
                    <a:lnTo>
                      <a:pt x="434" y="179"/>
                    </a:lnTo>
                    <a:lnTo>
                      <a:pt x="438" y="219"/>
                    </a:lnTo>
                    <a:lnTo>
                      <a:pt x="434" y="258"/>
                    </a:lnTo>
                    <a:lnTo>
                      <a:pt x="423" y="295"/>
                    </a:lnTo>
                    <a:lnTo>
                      <a:pt x="407" y="329"/>
                    </a:lnTo>
                    <a:lnTo>
                      <a:pt x="386" y="359"/>
                    </a:lnTo>
                    <a:lnTo>
                      <a:pt x="359" y="386"/>
                    </a:lnTo>
                    <a:lnTo>
                      <a:pt x="329" y="408"/>
                    </a:lnTo>
                    <a:lnTo>
                      <a:pt x="295" y="423"/>
                    </a:lnTo>
                    <a:lnTo>
                      <a:pt x="257" y="434"/>
                    </a:lnTo>
                    <a:lnTo>
                      <a:pt x="219" y="438"/>
                    </a:lnTo>
                    <a:lnTo>
                      <a:pt x="179" y="434"/>
                    </a:lnTo>
                    <a:lnTo>
                      <a:pt x="141" y="423"/>
                    </a:lnTo>
                    <a:lnTo>
                      <a:pt x="107" y="408"/>
                    </a:lnTo>
                    <a:lnTo>
                      <a:pt x="77" y="386"/>
                    </a:lnTo>
                    <a:lnTo>
                      <a:pt x="51" y="359"/>
                    </a:lnTo>
                    <a:lnTo>
                      <a:pt x="29" y="329"/>
                    </a:lnTo>
                    <a:lnTo>
                      <a:pt x="13" y="295"/>
                    </a:lnTo>
                    <a:lnTo>
                      <a:pt x="4" y="258"/>
                    </a:lnTo>
                    <a:lnTo>
                      <a:pt x="0" y="219"/>
                    </a:lnTo>
                    <a:lnTo>
                      <a:pt x="4" y="179"/>
                    </a:lnTo>
                    <a:lnTo>
                      <a:pt x="13" y="143"/>
                    </a:lnTo>
                    <a:lnTo>
                      <a:pt x="29" y="108"/>
                    </a:lnTo>
                    <a:lnTo>
                      <a:pt x="51" y="78"/>
                    </a:lnTo>
                    <a:lnTo>
                      <a:pt x="77" y="51"/>
                    </a:lnTo>
                    <a:lnTo>
                      <a:pt x="107" y="29"/>
                    </a:lnTo>
                    <a:lnTo>
                      <a:pt x="141" y="14"/>
                    </a:lnTo>
                    <a:lnTo>
                      <a:pt x="179" y="4"/>
                    </a:lnTo>
                    <a:lnTo>
                      <a:pt x="219"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
              <p:cNvSpPr>
                <a:spLocks/>
              </p:cNvSpPr>
              <p:nvPr/>
            </p:nvSpPr>
            <p:spPr bwMode="auto">
              <a:xfrm>
                <a:off x="13118420" y="841172"/>
                <a:ext cx="139700" cy="138113"/>
              </a:xfrm>
              <a:custGeom>
                <a:avLst/>
                <a:gdLst>
                  <a:gd name="T0" fmla="*/ 219 w 438"/>
                  <a:gd name="T1" fmla="*/ 0 h 437"/>
                  <a:gd name="T2" fmla="*/ 259 w 438"/>
                  <a:gd name="T3" fmla="*/ 3 h 437"/>
                  <a:gd name="T4" fmla="*/ 295 w 438"/>
                  <a:gd name="T5" fmla="*/ 13 h 437"/>
                  <a:gd name="T6" fmla="*/ 331 w 438"/>
                  <a:gd name="T7" fmla="*/ 30 h 437"/>
                  <a:gd name="T8" fmla="*/ 361 w 438"/>
                  <a:gd name="T9" fmla="*/ 51 h 437"/>
                  <a:gd name="T10" fmla="*/ 387 w 438"/>
                  <a:gd name="T11" fmla="*/ 77 h 437"/>
                  <a:gd name="T12" fmla="*/ 409 w 438"/>
                  <a:gd name="T13" fmla="*/ 107 h 437"/>
                  <a:gd name="T14" fmla="*/ 425 w 438"/>
                  <a:gd name="T15" fmla="*/ 142 h 437"/>
                  <a:gd name="T16" fmla="*/ 435 w 438"/>
                  <a:gd name="T17" fmla="*/ 179 h 437"/>
                  <a:gd name="T18" fmla="*/ 438 w 438"/>
                  <a:gd name="T19" fmla="*/ 219 h 437"/>
                  <a:gd name="T20" fmla="*/ 435 w 438"/>
                  <a:gd name="T21" fmla="*/ 257 h 437"/>
                  <a:gd name="T22" fmla="*/ 425 w 438"/>
                  <a:gd name="T23" fmla="*/ 295 h 437"/>
                  <a:gd name="T24" fmla="*/ 409 w 438"/>
                  <a:gd name="T25" fmla="*/ 329 h 437"/>
                  <a:gd name="T26" fmla="*/ 387 w 438"/>
                  <a:gd name="T27" fmla="*/ 359 h 437"/>
                  <a:gd name="T28" fmla="*/ 361 w 438"/>
                  <a:gd name="T29" fmla="*/ 385 h 437"/>
                  <a:gd name="T30" fmla="*/ 331 w 438"/>
                  <a:gd name="T31" fmla="*/ 407 h 437"/>
                  <a:gd name="T32" fmla="*/ 295 w 438"/>
                  <a:gd name="T33" fmla="*/ 423 h 437"/>
                  <a:gd name="T34" fmla="*/ 259 w 438"/>
                  <a:gd name="T35" fmla="*/ 434 h 437"/>
                  <a:gd name="T36" fmla="*/ 219 w 438"/>
                  <a:gd name="T37" fmla="*/ 437 h 437"/>
                  <a:gd name="T38" fmla="*/ 181 w 438"/>
                  <a:gd name="T39" fmla="*/ 434 h 437"/>
                  <a:gd name="T40" fmla="*/ 143 w 438"/>
                  <a:gd name="T41" fmla="*/ 423 h 437"/>
                  <a:gd name="T42" fmla="*/ 109 w 438"/>
                  <a:gd name="T43" fmla="*/ 407 h 437"/>
                  <a:gd name="T44" fmla="*/ 79 w 438"/>
                  <a:gd name="T45" fmla="*/ 385 h 437"/>
                  <a:gd name="T46" fmla="*/ 52 w 438"/>
                  <a:gd name="T47" fmla="*/ 359 h 437"/>
                  <a:gd name="T48" fmla="*/ 31 w 438"/>
                  <a:gd name="T49" fmla="*/ 329 h 437"/>
                  <a:gd name="T50" fmla="*/ 15 w 438"/>
                  <a:gd name="T51" fmla="*/ 295 h 437"/>
                  <a:gd name="T52" fmla="*/ 4 w 438"/>
                  <a:gd name="T53" fmla="*/ 257 h 437"/>
                  <a:gd name="T54" fmla="*/ 0 w 438"/>
                  <a:gd name="T55" fmla="*/ 219 h 437"/>
                  <a:gd name="T56" fmla="*/ 4 w 438"/>
                  <a:gd name="T57" fmla="*/ 179 h 437"/>
                  <a:gd name="T58" fmla="*/ 15 w 438"/>
                  <a:gd name="T59" fmla="*/ 142 h 437"/>
                  <a:gd name="T60" fmla="*/ 31 w 438"/>
                  <a:gd name="T61" fmla="*/ 107 h 437"/>
                  <a:gd name="T62" fmla="*/ 52 w 438"/>
                  <a:gd name="T63" fmla="*/ 77 h 437"/>
                  <a:gd name="T64" fmla="*/ 79 w 438"/>
                  <a:gd name="T65" fmla="*/ 51 h 437"/>
                  <a:gd name="T66" fmla="*/ 109 w 438"/>
                  <a:gd name="T67" fmla="*/ 30 h 437"/>
                  <a:gd name="T68" fmla="*/ 143 w 438"/>
                  <a:gd name="T69" fmla="*/ 13 h 437"/>
                  <a:gd name="T70" fmla="*/ 181 w 438"/>
                  <a:gd name="T71" fmla="*/ 3 h 437"/>
                  <a:gd name="T72" fmla="*/ 219 w 438"/>
                  <a:gd name="T73"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437">
                    <a:moveTo>
                      <a:pt x="219" y="0"/>
                    </a:moveTo>
                    <a:lnTo>
                      <a:pt x="259" y="3"/>
                    </a:lnTo>
                    <a:lnTo>
                      <a:pt x="295" y="13"/>
                    </a:lnTo>
                    <a:lnTo>
                      <a:pt x="331" y="30"/>
                    </a:lnTo>
                    <a:lnTo>
                      <a:pt x="361" y="51"/>
                    </a:lnTo>
                    <a:lnTo>
                      <a:pt x="387" y="77"/>
                    </a:lnTo>
                    <a:lnTo>
                      <a:pt x="409" y="107"/>
                    </a:lnTo>
                    <a:lnTo>
                      <a:pt x="425" y="142"/>
                    </a:lnTo>
                    <a:lnTo>
                      <a:pt x="435" y="179"/>
                    </a:lnTo>
                    <a:lnTo>
                      <a:pt x="438" y="219"/>
                    </a:lnTo>
                    <a:lnTo>
                      <a:pt x="435" y="257"/>
                    </a:lnTo>
                    <a:lnTo>
                      <a:pt x="425" y="295"/>
                    </a:lnTo>
                    <a:lnTo>
                      <a:pt x="409" y="329"/>
                    </a:lnTo>
                    <a:lnTo>
                      <a:pt x="387" y="359"/>
                    </a:lnTo>
                    <a:lnTo>
                      <a:pt x="361" y="385"/>
                    </a:lnTo>
                    <a:lnTo>
                      <a:pt x="331" y="407"/>
                    </a:lnTo>
                    <a:lnTo>
                      <a:pt x="295" y="423"/>
                    </a:lnTo>
                    <a:lnTo>
                      <a:pt x="259" y="434"/>
                    </a:lnTo>
                    <a:lnTo>
                      <a:pt x="219" y="437"/>
                    </a:lnTo>
                    <a:lnTo>
                      <a:pt x="181" y="434"/>
                    </a:lnTo>
                    <a:lnTo>
                      <a:pt x="143" y="423"/>
                    </a:lnTo>
                    <a:lnTo>
                      <a:pt x="109" y="407"/>
                    </a:lnTo>
                    <a:lnTo>
                      <a:pt x="79" y="385"/>
                    </a:lnTo>
                    <a:lnTo>
                      <a:pt x="52" y="359"/>
                    </a:lnTo>
                    <a:lnTo>
                      <a:pt x="31" y="329"/>
                    </a:lnTo>
                    <a:lnTo>
                      <a:pt x="15" y="295"/>
                    </a:lnTo>
                    <a:lnTo>
                      <a:pt x="4" y="257"/>
                    </a:lnTo>
                    <a:lnTo>
                      <a:pt x="0" y="219"/>
                    </a:lnTo>
                    <a:lnTo>
                      <a:pt x="4" y="179"/>
                    </a:lnTo>
                    <a:lnTo>
                      <a:pt x="15" y="142"/>
                    </a:lnTo>
                    <a:lnTo>
                      <a:pt x="31" y="107"/>
                    </a:lnTo>
                    <a:lnTo>
                      <a:pt x="52" y="77"/>
                    </a:lnTo>
                    <a:lnTo>
                      <a:pt x="79" y="51"/>
                    </a:lnTo>
                    <a:lnTo>
                      <a:pt x="109" y="30"/>
                    </a:lnTo>
                    <a:lnTo>
                      <a:pt x="143" y="13"/>
                    </a:lnTo>
                    <a:lnTo>
                      <a:pt x="181" y="3"/>
                    </a:lnTo>
                    <a:lnTo>
                      <a:pt x="219"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2"/>
              <p:cNvSpPr>
                <a:spLocks/>
              </p:cNvSpPr>
              <p:nvPr/>
            </p:nvSpPr>
            <p:spPr bwMode="auto">
              <a:xfrm>
                <a:off x="12824733" y="822122"/>
                <a:ext cx="138113" cy="138113"/>
              </a:xfrm>
              <a:custGeom>
                <a:avLst/>
                <a:gdLst>
                  <a:gd name="T0" fmla="*/ 219 w 437"/>
                  <a:gd name="T1" fmla="*/ 0 h 438"/>
                  <a:gd name="T2" fmla="*/ 257 w 437"/>
                  <a:gd name="T3" fmla="*/ 4 h 438"/>
                  <a:gd name="T4" fmla="*/ 295 w 437"/>
                  <a:gd name="T5" fmla="*/ 13 h 438"/>
                  <a:gd name="T6" fmla="*/ 329 w 437"/>
                  <a:gd name="T7" fmla="*/ 30 h 438"/>
                  <a:gd name="T8" fmla="*/ 360 w 437"/>
                  <a:gd name="T9" fmla="*/ 51 h 438"/>
                  <a:gd name="T10" fmla="*/ 385 w 437"/>
                  <a:gd name="T11" fmla="*/ 78 h 438"/>
                  <a:gd name="T12" fmla="*/ 407 w 437"/>
                  <a:gd name="T13" fmla="*/ 109 h 438"/>
                  <a:gd name="T14" fmla="*/ 424 w 437"/>
                  <a:gd name="T15" fmla="*/ 143 h 438"/>
                  <a:gd name="T16" fmla="*/ 434 w 437"/>
                  <a:gd name="T17" fmla="*/ 179 h 438"/>
                  <a:gd name="T18" fmla="*/ 437 w 437"/>
                  <a:gd name="T19" fmla="*/ 219 h 438"/>
                  <a:gd name="T20" fmla="*/ 434 w 437"/>
                  <a:gd name="T21" fmla="*/ 258 h 438"/>
                  <a:gd name="T22" fmla="*/ 424 w 437"/>
                  <a:gd name="T23" fmla="*/ 295 h 438"/>
                  <a:gd name="T24" fmla="*/ 407 w 437"/>
                  <a:gd name="T25" fmla="*/ 329 h 438"/>
                  <a:gd name="T26" fmla="*/ 385 w 437"/>
                  <a:gd name="T27" fmla="*/ 359 h 438"/>
                  <a:gd name="T28" fmla="*/ 360 w 437"/>
                  <a:gd name="T29" fmla="*/ 386 h 438"/>
                  <a:gd name="T30" fmla="*/ 329 w 437"/>
                  <a:gd name="T31" fmla="*/ 408 h 438"/>
                  <a:gd name="T32" fmla="*/ 295 w 437"/>
                  <a:gd name="T33" fmla="*/ 425 h 438"/>
                  <a:gd name="T34" fmla="*/ 257 w 437"/>
                  <a:gd name="T35" fmla="*/ 434 h 438"/>
                  <a:gd name="T36" fmla="*/ 219 w 437"/>
                  <a:gd name="T37" fmla="*/ 438 h 438"/>
                  <a:gd name="T38" fmla="*/ 179 w 437"/>
                  <a:gd name="T39" fmla="*/ 434 h 438"/>
                  <a:gd name="T40" fmla="*/ 142 w 437"/>
                  <a:gd name="T41" fmla="*/ 425 h 438"/>
                  <a:gd name="T42" fmla="*/ 108 w 437"/>
                  <a:gd name="T43" fmla="*/ 408 h 438"/>
                  <a:gd name="T44" fmla="*/ 77 w 437"/>
                  <a:gd name="T45" fmla="*/ 386 h 438"/>
                  <a:gd name="T46" fmla="*/ 52 w 437"/>
                  <a:gd name="T47" fmla="*/ 359 h 438"/>
                  <a:gd name="T48" fmla="*/ 30 w 437"/>
                  <a:gd name="T49" fmla="*/ 329 h 438"/>
                  <a:gd name="T50" fmla="*/ 13 w 437"/>
                  <a:gd name="T51" fmla="*/ 295 h 438"/>
                  <a:gd name="T52" fmla="*/ 3 w 437"/>
                  <a:gd name="T53" fmla="*/ 258 h 438"/>
                  <a:gd name="T54" fmla="*/ 0 w 437"/>
                  <a:gd name="T55" fmla="*/ 219 h 438"/>
                  <a:gd name="T56" fmla="*/ 3 w 437"/>
                  <a:gd name="T57" fmla="*/ 179 h 438"/>
                  <a:gd name="T58" fmla="*/ 13 w 437"/>
                  <a:gd name="T59" fmla="*/ 143 h 438"/>
                  <a:gd name="T60" fmla="*/ 30 w 437"/>
                  <a:gd name="T61" fmla="*/ 109 h 438"/>
                  <a:gd name="T62" fmla="*/ 52 w 437"/>
                  <a:gd name="T63" fmla="*/ 78 h 438"/>
                  <a:gd name="T64" fmla="*/ 77 w 437"/>
                  <a:gd name="T65" fmla="*/ 51 h 438"/>
                  <a:gd name="T66" fmla="*/ 108 w 437"/>
                  <a:gd name="T67" fmla="*/ 30 h 438"/>
                  <a:gd name="T68" fmla="*/ 142 w 437"/>
                  <a:gd name="T69" fmla="*/ 13 h 438"/>
                  <a:gd name="T70" fmla="*/ 179 w 437"/>
                  <a:gd name="T71" fmla="*/ 4 h 438"/>
                  <a:gd name="T72" fmla="*/ 219 w 437"/>
                  <a:gd name="T7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7" h="438">
                    <a:moveTo>
                      <a:pt x="219" y="0"/>
                    </a:moveTo>
                    <a:lnTo>
                      <a:pt x="257" y="4"/>
                    </a:lnTo>
                    <a:lnTo>
                      <a:pt x="295" y="13"/>
                    </a:lnTo>
                    <a:lnTo>
                      <a:pt x="329" y="30"/>
                    </a:lnTo>
                    <a:lnTo>
                      <a:pt x="360" y="51"/>
                    </a:lnTo>
                    <a:lnTo>
                      <a:pt x="385" y="78"/>
                    </a:lnTo>
                    <a:lnTo>
                      <a:pt x="407" y="109"/>
                    </a:lnTo>
                    <a:lnTo>
                      <a:pt x="424" y="143"/>
                    </a:lnTo>
                    <a:lnTo>
                      <a:pt x="434" y="179"/>
                    </a:lnTo>
                    <a:lnTo>
                      <a:pt x="437" y="219"/>
                    </a:lnTo>
                    <a:lnTo>
                      <a:pt x="434" y="258"/>
                    </a:lnTo>
                    <a:lnTo>
                      <a:pt x="424" y="295"/>
                    </a:lnTo>
                    <a:lnTo>
                      <a:pt x="407" y="329"/>
                    </a:lnTo>
                    <a:lnTo>
                      <a:pt x="385" y="359"/>
                    </a:lnTo>
                    <a:lnTo>
                      <a:pt x="360" y="386"/>
                    </a:lnTo>
                    <a:lnTo>
                      <a:pt x="329" y="408"/>
                    </a:lnTo>
                    <a:lnTo>
                      <a:pt x="295" y="425"/>
                    </a:lnTo>
                    <a:lnTo>
                      <a:pt x="257" y="434"/>
                    </a:lnTo>
                    <a:lnTo>
                      <a:pt x="219" y="438"/>
                    </a:lnTo>
                    <a:lnTo>
                      <a:pt x="179" y="434"/>
                    </a:lnTo>
                    <a:lnTo>
                      <a:pt x="142" y="425"/>
                    </a:lnTo>
                    <a:lnTo>
                      <a:pt x="108" y="408"/>
                    </a:lnTo>
                    <a:lnTo>
                      <a:pt x="77" y="386"/>
                    </a:lnTo>
                    <a:lnTo>
                      <a:pt x="52" y="359"/>
                    </a:lnTo>
                    <a:lnTo>
                      <a:pt x="30" y="329"/>
                    </a:lnTo>
                    <a:lnTo>
                      <a:pt x="13" y="295"/>
                    </a:lnTo>
                    <a:lnTo>
                      <a:pt x="3" y="258"/>
                    </a:lnTo>
                    <a:lnTo>
                      <a:pt x="0" y="219"/>
                    </a:lnTo>
                    <a:lnTo>
                      <a:pt x="3" y="179"/>
                    </a:lnTo>
                    <a:lnTo>
                      <a:pt x="13" y="143"/>
                    </a:lnTo>
                    <a:lnTo>
                      <a:pt x="30" y="109"/>
                    </a:lnTo>
                    <a:lnTo>
                      <a:pt x="52" y="78"/>
                    </a:lnTo>
                    <a:lnTo>
                      <a:pt x="77" y="51"/>
                    </a:lnTo>
                    <a:lnTo>
                      <a:pt x="108" y="30"/>
                    </a:lnTo>
                    <a:lnTo>
                      <a:pt x="142" y="13"/>
                    </a:lnTo>
                    <a:lnTo>
                      <a:pt x="179" y="4"/>
                    </a:lnTo>
                    <a:lnTo>
                      <a:pt x="219"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
              <p:cNvSpPr>
                <a:spLocks/>
              </p:cNvSpPr>
              <p:nvPr/>
            </p:nvSpPr>
            <p:spPr bwMode="auto">
              <a:xfrm>
                <a:off x="12692970" y="1060247"/>
                <a:ext cx="139700" cy="139700"/>
              </a:xfrm>
              <a:custGeom>
                <a:avLst/>
                <a:gdLst>
                  <a:gd name="T0" fmla="*/ 218 w 438"/>
                  <a:gd name="T1" fmla="*/ 0 h 438"/>
                  <a:gd name="T2" fmla="*/ 258 w 438"/>
                  <a:gd name="T3" fmla="*/ 4 h 438"/>
                  <a:gd name="T4" fmla="*/ 296 w 438"/>
                  <a:gd name="T5" fmla="*/ 15 h 438"/>
                  <a:gd name="T6" fmla="*/ 330 w 438"/>
                  <a:gd name="T7" fmla="*/ 30 h 438"/>
                  <a:gd name="T8" fmla="*/ 360 w 438"/>
                  <a:gd name="T9" fmla="*/ 52 h 438"/>
                  <a:gd name="T10" fmla="*/ 386 w 438"/>
                  <a:gd name="T11" fmla="*/ 79 h 438"/>
                  <a:gd name="T12" fmla="*/ 408 w 438"/>
                  <a:gd name="T13" fmla="*/ 109 h 438"/>
                  <a:gd name="T14" fmla="*/ 424 w 438"/>
                  <a:gd name="T15" fmla="*/ 143 h 438"/>
                  <a:gd name="T16" fmla="*/ 435 w 438"/>
                  <a:gd name="T17" fmla="*/ 180 h 438"/>
                  <a:gd name="T18" fmla="*/ 438 w 438"/>
                  <a:gd name="T19" fmla="*/ 219 h 438"/>
                  <a:gd name="T20" fmla="*/ 435 w 438"/>
                  <a:gd name="T21" fmla="*/ 259 h 438"/>
                  <a:gd name="T22" fmla="*/ 424 w 438"/>
                  <a:gd name="T23" fmla="*/ 295 h 438"/>
                  <a:gd name="T24" fmla="*/ 408 w 438"/>
                  <a:gd name="T25" fmla="*/ 330 h 438"/>
                  <a:gd name="T26" fmla="*/ 386 w 438"/>
                  <a:gd name="T27" fmla="*/ 360 h 438"/>
                  <a:gd name="T28" fmla="*/ 360 w 438"/>
                  <a:gd name="T29" fmla="*/ 387 h 438"/>
                  <a:gd name="T30" fmla="*/ 330 w 438"/>
                  <a:gd name="T31" fmla="*/ 409 h 438"/>
                  <a:gd name="T32" fmla="*/ 296 w 438"/>
                  <a:gd name="T33" fmla="*/ 425 h 438"/>
                  <a:gd name="T34" fmla="*/ 258 w 438"/>
                  <a:gd name="T35" fmla="*/ 434 h 438"/>
                  <a:gd name="T36" fmla="*/ 218 w 438"/>
                  <a:gd name="T37" fmla="*/ 438 h 438"/>
                  <a:gd name="T38" fmla="*/ 180 w 438"/>
                  <a:gd name="T39" fmla="*/ 434 h 438"/>
                  <a:gd name="T40" fmla="*/ 142 w 438"/>
                  <a:gd name="T41" fmla="*/ 425 h 438"/>
                  <a:gd name="T42" fmla="*/ 108 w 438"/>
                  <a:gd name="T43" fmla="*/ 409 h 438"/>
                  <a:gd name="T44" fmla="*/ 78 w 438"/>
                  <a:gd name="T45" fmla="*/ 387 h 438"/>
                  <a:gd name="T46" fmla="*/ 52 w 438"/>
                  <a:gd name="T47" fmla="*/ 360 h 438"/>
                  <a:gd name="T48" fmla="*/ 30 w 438"/>
                  <a:gd name="T49" fmla="*/ 330 h 438"/>
                  <a:gd name="T50" fmla="*/ 14 w 438"/>
                  <a:gd name="T51" fmla="*/ 295 h 438"/>
                  <a:gd name="T52" fmla="*/ 3 w 438"/>
                  <a:gd name="T53" fmla="*/ 259 h 438"/>
                  <a:gd name="T54" fmla="*/ 0 w 438"/>
                  <a:gd name="T55" fmla="*/ 219 h 438"/>
                  <a:gd name="T56" fmla="*/ 3 w 438"/>
                  <a:gd name="T57" fmla="*/ 180 h 438"/>
                  <a:gd name="T58" fmla="*/ 14 w 438"/>
                  <a:gd name="T59" fmla="*/ 143 h 438"/>
                  <a:gd name="T60" fmla="*/ 30 w 438"/>
                  <a:gd name="T61" fmla="*/ 109 h 438"/>
                  <a:gd name="T62" fmla="*/ 52 w 438"/>
                  <a:gd name="T63" fmla="*/ 79 h 438"/>
                  <a:gd name="T64" fmla="*/ 78 w 438"/>
                  <a:gd name="T65" fmla="*/ 52 h 438"/>
                  <a:gd name="T66" fmla="*/ 108 w 438"/>
                  <a:gd name="T67" fmla="*/ 30 h 438"/>
                  <a:gd name="T68" fmla="*/ 142 w 438"/>
                  <a:gd name="T69" fmla="*/ 15 h 438"/>
                  <a:gd name="T70" fmla="*/ 180 w 438"/>
                  <a:gd name="T71" fmla="*/ 4 h 438"/>
                  <a:gd name="T72" fmla="*/ 218 w 438"/>
                  <a:gd name="T7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438">
                    <a:moveTo>
                      <a:pt x="218" y="0"/>
                    </a:moveTo>
                    <a:lnTo>
                      <a:pt x="258" y="4"/>
                    </a:lnTo>
                    <a:lnTo>
                      <a:pt x="296" y="15"/>
                    </a:lnTo>
                    <a:lnTo>
                      <a:pt x="330" y="30"/>
                    </a:lnTo>
                    <a:lnTo>
                      <a:pt x="360" y="52"/>
                    </a:lnTo>
                    <a:lnTo>
                      <a:pt x="386" y="79"/>
                    </a:lnTo>
                    <a:lnTo>
                      <a:pt x="408" y="109"/>
                    </a:lnTo>
                    <a:lnTo>
                      <a:pt x="424" y="143"/>
                    </a:lnTo>
                    <a:lnTo>
                      <a:pt x="435" y="180"/>
                    </a:lnTo>
                    <a:lnTo>
                      <a:pt x="438" y="219"/>
                    </a:lnTo>
                    <a:lnTo>
                      <a:pt x="435" y="259"/>
                    </a:lnTo>
                    <a:lnTo>
                      <a:pt x="424" y="295"/>
                    </a:lnTo>
                    <a:lnTo>
                      <a:pt x="408" y="330"/>
                    </a:lnTo>
                    <a:lnTo>
                      <a:pt x="386" y="360"/>
                    </a:lnTo>
                    <a:lnTo>
                      <a:pt x="360" y="387"/>
                    </a:lnTo>
                    <a:lnTo>
                      <a:pt x="330" y="409"/>
                    </a:lnTo>
                    <a:lnTo>
                      <a:pt x="296" y="425"/>
                    </a:lnTo>
                    <a:lnTo>
                      <a:pt x="258" y="434"/>
                    </a:lnTo>
                    <a:lnTo>
                      <a:pt x="218" y="438"/>
                    </a:lnTo>
                    <a:lnTo>
                      <a:pt x="180" y="434"/>
                    </a:lnTo>
                    <a:lnTo>
                      <a:pt x="142" y="425"/>
                    </a:lnTo>
                    <a:lnTo>
                      <a:pt x="108" y="409"/>
                    </a:lnTo>
                    <a:lnTo>
                      <a:pt x="78" y="387"/>
                    </a:lnTo>
                    <a:lnTo>
                      <a:pt x="52" y="360"/>
                    </a:lnTo>
                    <a:lnTo>
                      <a:pt x="30" y="330"/>
                    </a:lnTo>
                    <a:lnTo>
                      <a:pt x="14" y="295"/>
                    </a:lnTo>
                    <a:lnTo>
                      <a:pt x="3" y="259"/>
                    </a:lnTo>
                    <a:lnTo>
                      <a:pt x="0" y="219"/>
                    </a:lnTo>
                    <a:lnTo>
                      <a:pt x="3" y="180"/>
                    </a:lnTo>
                    <a:lnTo>
                      <a:pt x="14" y="143"/>
                    </a:lnTo>
                    <a:lnTo>
                      <a:pt x="30" y="109"/>
                    </a:lnTo>
                    <a:lnTo>
                      <a:pt x="52" y="79"/>
                    </a:lnTo>
                    <a:lnTo>
                      <a:pt x="78" y="52"/>
                    </a:lnTo>
                    <a:lnTo>
                      <a:pt x="108" y="30"/>
                    </a:lnTo>
                    <a:lnTo>
                      <a:pt x="142" y="15"/>
                    </a:lnTo>
                    <a:lnTo>
                      <a:pt x="180" y="4"/>
                    </a:lnTo>
                    <a:lnTo>
                      <a:pt x="218"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4"/>
              <p:cNvSpPr>
                <a:spLocks/>
              </p:cNvSpPr>
              <p:nvPr/>
            </p:nvSpPr>
            <p:spPr bwMode="auto">
              <a:xfrm>
                <a:off x="12962845" y="1107872"/>
                <a:ext cx="139700" cy="139700"/>
              </a:xfrm>
              <a:custGeom>
                <a:avLst/>
                <a:gdLst>
                  <a:gd name="T0" fmla="*/ 219 w 438"/>
                  <a:gd name="T1" fmla="*/ 0 h 438"/>
                  <a:gd name="T2" fmla="*/ 259 w 438"/>
                  <a:gd name="T3" fmla="*/ 4 h 438"/>
                  <a:gd name="T4" fmla="*/ 295 w 438"/>
                  <a:gd name="T5" fmla="*/ 14 h 438"/>
                  <a:gd name="T6" fmla="*/ 329 w 438"/>
                  <a:gd name="T7" fmla="*/ 29 h 438"/>
                  <a:gd name="T8" fmla="*/ 361 w 438"/>
                  <a:gd name="T9" fmla="*/ 51 h 438"/>
                  <a:gd name="T10" fmla="*/ 387 w 438"/>
                  <a:gd name="T11" fmla="*/ 78 h 438"/>
                  <a:gd name="T12" fmla="*/ 408 w 438"/>
                  <a:gd name="T13" fmla="*/ 108 h 438"/>
                  <a:gd name="T14" fmla="*/ 425 w 438"/>
                  <a:gd name="T15" fmla="*/ 143 h 438"/>
                  <a:gd name="T16" fmla="*/ 434 w 438"/>
                  <a:gd name="T17" fmla="*/ 179 h 438"/>
                  <a:gd name="T18" fmla="*/ 438 w 438"/>
                  <a:gd name="T19" fmla="*/ 219 h 438"/>
                  <a:gd name="T20" fmla="*/ 434 w 438"/>
                  <a:gd name="T21" fmla="*/ 258 h 438"/>
                  <a:gd name="T22" fmla="*/ 425 w 438"/>
                  <a:gd name="T23" fmla="*/ 295 h 438"/>
                  <a:gd name="T24" fmla="*/ 408 w 438"/>
                  <a:gd name="T25" fmla="*/ 329 h 438"/>
                  <a:gd name="T26" fmla="*/ 387 w 438"/>
                  <a:gd name="T27" fmla="*/ 359 h 438"/>
                  <a:gd name="T28" fmla="*/ 361 w 438"/>
                  <a:gd name="T29" fmla="*/ 386 h 438"/>
                  <a:gd name="T30" fmla="*/ 329 w 438"/>
                  <a:gd name="T31" fmla="*/ 408 h 438"/>
                  <a:gd name="T32" fmla="*/ 295 w 438"/>
                  <a:gd name="T33" fmla="*/ 424 h 438"/>
                  <a:gd name="T34" fmla="*/ 259 w 438"/>
                  <a:gd name="T35" fmla="*/ 434 h 438"/>
                  <a:gd name="T36" fmla="*/ 219 w 438"/>
                  <a:gd name="T37" fmla="*/ 438 h 438"/>
                  <a:gd name="T38" fmla="*/ 181 w 438"/>
                  <a:gd name="T39" fmla="*/ 434 h 438"/>
                  <a:gd name="T40" fmla="*/ 143 w 438"/>
                  <a:gd name="T41" fmla="*/ 424 h 438"/>
                  <a:gd name="T42" fmla="*/ 109 w 438"/>
                  <a:gd name="T43" fmla="*/ 408 h 438"/>
                  <a:gd name="T44" fmla="*/ 78 w 438"/>
                  <a:gd name="T45" fmla="*/ 386 h 438"/>
                  <a:gd name="T46" fmla="*/ 52 w 438"/>
                  <a:gd name="T47" fmla="*/ 359 h 438"/>
                  <a:gd name="T48" fmla="*/ 31 w 438"/>
                  <a:gd name="T49" fmla="*/ 329 h 438"/>
                  <a:gd name="T50" fmla="*/ 14 w 438"/>
                  <a:gd name="T51" fmla="*/ 295 h 438"/>
                  <a:gd name="T52" fmla="*/ 4 w 438"/>
                  <a:gd name="T53" fmla="*/ 258 h 438"/>
                  <a:gd name="T54" fmla="*/ 0 w 438"/>
                  <a:gd name="T55" fmla="*/ 219 h 438"/>
                  <a:gd name="T56" fmla="*/ 4 w 438"/>
                  <a:gd name="T57" fmla="*/ 179 h 438"/>
                  <a:gd name="T58" fmla="*/ 14 w 438"/>
                  <a:gd name="T59" fmla="*/ 143 h 438"/>
                  <a:gd name="T60" fmla="*/ 31 w 438"/>
                  <a:gd name="T61" fmla="*/ 108 h 438"/>
                  <a:gd name="T62" fmla="*/ 52 w 438"/>
                  <a:gd name="T63" fmla="*/ 78 h 438"/>
                  <a:gd name="T64" fmla="*/ 78 w 438"/>
                  <a:gd name="T65" fmla="*/ 51 h 438"/>
                  <a:gd name="T66" fmla="*/ 109 w 438"/>
                  <a:gd name="T67" fmla="*/ 29 h 438"/>
                  <a:gd name="T68" fmla="*/ 143 w 438"/>
                  <a:gd name="T69" fmla="*/ 14 h 438"/>
                  <a:gd name="T70" fmla="*/ 181 w 438"/>
                  <a:gd name="T71" fmla="*/ 4 h 438"/>
                  <a:gd name="T72" fmla="*/ 219 w 438"/>
                  <a:gd name="T7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438">
                    <a:moveTo>
                      <a:pt x="219" y="0"/>
                    </a:moveTo>
                    <a:lnTo>
                      <a:pt x="259" y="4"/>
                    </a:lnTo>
                    <a:lnTo>
                      <a:pt x="295" y="14"/>
                    </a:lnTo>
                    <a:lnTo>
                      <a:pt x="329" y="29"/>
                    </a:lnTo>
                    <a:lnTo>
                      <a:pt x="361" y="51"/>
                    </a:lnTo>
                    <a:lnTo>
                      <a:pt x="387" y="78"/>
                    </a:lnTo>
                    <a:lnTo>
                      <a:pt x="408" y="108"/>
                    </a:lnTo>
                    <a:lnTo>
                      <a:pt x="425" y="143"/>
                    </a:lnTo>
                    <a:lnTo>
                      <a:pt x="434" y="179"/>
                    </a:lnTo>
                    <a:lnTo>
                      <a:pt x="438" y="219"/>
                    </a:lnTo>
                    <a:lnTo>
                      <a:pt x="434" y="258"/>
                    </a:lnTo>
                    <a:lnTo>
                      <a:pt x="425" y="295"/>
                    </a:lnTo>
                    <a:lnTo>
                      <a:pt x="408" y="329"/>
                    </a:lnTo>
                    <a:lnTo>
                      <a:pt x="387" y="359"/>
                    </a:lnTo>
                    <a:lnTo>
                      <a:pt x="361" y="386"/>
                    </a:lnTo>
                    <a:lnTo>
                      <a:pt x="329" y="408"/>
                    </a:lnTo>
                    <a:lnTo>
                      <a:pt x="295" y="424"/>
                    </a:lnTo>
                    <a:lnTo>
                      <a:pt x="259" y="434"/>
                    </a:lnTo>
                    <a:lnTo>
                      <a:pt x="219" y="438"/>
                    </a:lnTo>
                    <a:lnTo>
                      <a:pt x="181" y="434"/>
                    </a:lnTo>
                    <a:lnTo>
                      <a:pt x="143" y="424"/>
                    </a:lnTo>
                    <a:lnTo>
                      <a:pt x="109" y="408"/>
                    </a:lnTo>
                    <a:lnTo>
                      <a:pt x="78" y="386"/>
                    </a:lnTo>
                    <a:lnTo>
                      <a:pt x="52" y="359"/>
                    </a:lnTo>
                    <a:lnTo>
                      <a:pt x="31" y="329"/>
                    </a:lnTo>
                    <a:lnTo>
                      <a:pt x="14" y="295"/>
                    </a:lnTo>
                    <a:lnTo>
                      <a:pt x="4" y="258"/>
                    </a:lnTo>
                    <a:lnTo>
                      <a:pt x="0" y="219"/>
                    </a:lnTo>
                    <a:lnTo>
                      <a:pt x="4" y="179"/>
                    </a:lnTo>
                    <a:lnTo>
                      <a:pt x="14" y="143"/>
                    </a:lnTo>
                    <a:lnTo>
                      <a:pt x="31" y="108"/>
                    </a:lnTo>
                    <a:lnTo>
                      <a:pt x="52" y="78"/>
                    </a:lnTo>
                    <a:lnTo>
                      <a:pt x="78" y="51"/>
                    </a:lnTo>
                    <a:lnTo>
                      <a:pt x="109" y="29"/>
                    </a:lnTo>
                    <a:lnTo>
                      <a:pt x="143" y="14"/>
                    </a:lnTo>
                    <a:lnTo>
                      <a:pt x="181" y="4"/>
                    </a:lnTo>
                    <a:lnTo>
                      <a:pt x="219"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5"/>
              <p:cNvSpPr>
                <a:spLocks/>
              </p:cNvSpPr>
              <p:nvPr/>
            </p:nvSpPr>
            <p:spPr bwMode="auto">
              <a:xfrm>
                <a:off x="13302570" y="1052309"/>
                <a:ext cx="138113" cy="138113"/>
              </a:xfrm>
              <a:custGeom>
                <a:avLst/>
                <a:gdLst>
                  <a:gd name="T0" fmla="*/ 219 w 438"/>
                  <a:gd name="T1" fmla="*/ 0 h 437"/>
                  <a:gd name="T2" fmla="*/ 258 w 438"/>
                  <a:gd name="T3" fmla="*/ 3 h 437"/>
                  <a:gd name="T4" fmla="*/ 295 w 438"/>
                  <a:gd name="T5" fmla="*/ 13 h 437"/>
                  <a:gd name="T6" fmla="*/ 329 w 438"/>
                  <a:gd name="T7" fmla="*/ 29 h 437"/>
                  <a:gd name="T8" fmla="*/ 359 w 438"/>
                  <a:gd name="T9" fmla="*/ 50 h 437"/>
                  <a:gd name="T10" fmla="*/ 386 w 438"/>
                  <a:gd name="T11" fmla="*/ 77 h 437"/>
                  <a:gd name="T12" fmla="*/ 407 w 438"/>
                  <a:gd name="T13" fmla="*/ 107 h 437"/>
                  <a:gd name="T14" fmla="*/ 423 w 438"/>
                  <a:gd name="T15" fmla="*/ 141 h 437"/>
                  <a:gd name="T16" fmla="*/ 434 w 438"/>
                  <a:gd name="T17" fmla="*/ 179 h 437"/>
                  <a:gd name="T18" fmla="*/ 438 w 438"/>
                  <a:gd name="T19" fmla="*/ 218 h 437"/>
                  <a:gd name="T20" fmla="*/ 434 w 438"/>
                  <a:gd name="T21" fmla="*/ 257 h 437"/>
                  <a:gd name="T22" fmla="*/ 423 w 438"/>
                  <a:gd name="T23" fmla="*/ 295 h 437"/>
                  <a:gd name="T24" fmla="*/ 407 w 438"/>
                  <a:gd name="T25" fmla="*/ 328 h 437"/>
                  <a:gd name="T26" fmla="*/ 386 w 438"/>
                  <a:gd name="T27" fmla="*/ 359 h 437"/>
                  <a:gd name="T28" fmla="*/ 359 w 438"/>
                  <a:gd name="T29" fmla="*/ 385 h 437"/>
                  <a:gd name="T30" fmla="*/ 329 w 438"/>
                  <a:gd name="T31" fmla="*/ 407 h 437"/>
                  <a:gd name="T32" fmla="*/ 295 w 438"/>
                  <a:gd name="T33" fmla="*/ 423 h 437"/>
                  <a:gd name="T34" fmla="*/ 258 w 438"/>
                  <a:gd name="T35" fmla="*/ 434 h 437"/>
                  <a:gd name="T36" fmla="*/ 219 w 438"/>
                  <a:gd name="T37" fmla="*/ 437 h 437"/>
                  <a:gd name="T38" fmla="*/ 179 w 438"/>
                  <a:gd name="T39" fmla="*/ 434 h 437"/>
                  <a:gd name="T40" fmla="*/ 141 w 438"/>
                  <a:gd name="T41" fmla="*/ 423 h 437"/>
                  <a:gd name="T42" fmla="*/ 108 w 438"/>
                  <a:gd name="T43" fmla="*/ 407 h 437"/>
                  <a:gd name="T44" fmla="*/ 77 w 438"/>
                  <a:gd name="T45" fmla="*/ 385 h 437"/>
                  <a:gd name="T46" fmla="*/ 51 w 438"/>
                  <a:gd name="T47" fmla="*/ 359 h 437"/>
                  <a:gd name="T48" fmla="*/ 29 w 438"/>
                  <a:gd name="T49" fmla="*/ 328 h 437"/>
                  <a:gd name="T50" fmla="*/ 13 w 438"/>
                  <a:gd name="T51" fmla="*/ 295 h 437"/>
                  <a:gd name="T52" fmla="*/ 4 w 438"/>
                  <a:gd name="T53" fmla="*/ 257 h 437"/>
                  <a:gd name="T54" fmla="*/ 0 w 438"/>
                  <a:gd name="T55" fmla="*/ 218 h 437"/>
                  <a:gd name="T56" fmla="*/ 4 w 438"/>
                  <a:gd name="T57" fmla="*/ 179 h 437"/>
                  <a:gd name="T58" fmla="*/ 13 w 438"/>
                  <a:gd name="T59" fmla="*/ 141 h 437"/>
                  <a:gd name="T60" fmla="*/ 29 w 438"/>
                  <a:gd name="T61" fmla="*/ 107 h 437"/>
                  <a:gd name="T62" fmla="*/ 51 w 438"/>
                  <a:gd name="T63" fmla="*/ 77 h 437"/>
                  <a:gd name="T64" fmla="*/ 77 w 438"/>
                  <a:gd name="T65" fmla="*/ 50 h 437"/>
                  <a:gd name="T66" fmla="*/ 108 w 438"/>
                  <a:gd name="T67" fmla="*/ 29 h 437"/>
                  <a:gd name="T68" fmla="*/ 141 w 438"/>
                  <a:gd name="T69" fmla="*/ 13 h 437"/>
                  <a:gd name="T70" fmla="*/ 179 w 438"/>
                  <a:gd name="T71" fmla="*/ 3 h 437"/>
                  <a:gd name="T72" fmla="*/ 219 w 438"/>
                  <a:gd name="T73"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437">
                    <a:moveTo>
                      <a:pt x="219" y="0"/>
                    </a:moveTo>
                    <a:lnTo>
                      <a:pt x="258" y="3"/>
                    </a:lnTo>
                    <a:lnTo>
                      <a:pt x="295" y="13"/>
                    </a:lnTo>
                    <a:lnTo>
                      <a:pt x="329" y="29"/>
                    </a:lnTo>
                    <a:lnTo>
                      <a:pt x="359" y="50"/>
                    </a:lnTo>
                    <a:lnTo>
                      <a:pt x="386" y="77"/>
                    </a:lnTo>
                    <a:lnTo>
                      <a:pt x="407" y="107"/>
                    </a:lnTo>
                    <a:lnTo>
                      <a:pt x="423" y="141"/>
                    </a:lnTo>
                    <a:lnTo>
                      <a:pt x="434" y="179"/>
                    </a:lnTo>
                    <a:lnTo>
                      <a:pt x="438" y="218"/>
                    </a:lnTo>
                    <a:lnTo>
                      <a:pt x="434" y="257"/>
                    </a:lnTo>
                    <a:lnTo>
                      <a:pt x="423" y="295"/>
                    </a:lnTo>
                    <a:lnTo>
                      <a:pt x="407" y="328"/>
                    </a:lnTo>
                    <a:lnTo>
                      <a:pt x="386" y="359"/>
                    </a:lnTo>
                    <a:lnTo>
                      <a:pt x="359" y="385"/>
                    </a:lnTo>
                    <a:lnTo>
                      <a:pt x="329" y="407"/>
                    </a:lnTo>
                    <a:lnTo>
                      <a:pt x="295" y="423"/>
                    </a:lnTo>
                    <a:lnTo>
                      <a:pt x="258" y="434"/>
                    </a:lnTo>
                    <a:lnTo>
                      <a:pt x="219" y="437"/>
                    </a:lnTo>
                    <a:lnTo>
                      <a:pt x="179" y="434"/>
                    </a:lnTo>
                    <a:lnTo>
                      <a:pt x="141" y="423"/>
                    </a:lnTo>
                    <a:lnTo>
                      <a:pt x="108" y="407"/>
                    </a:lnTo>
                    <a:lnTo>
                      <a:pt x="77" y="385"/>
                    </a:lnTo>
                    <a:lnTo>
                      <a:pt x="51" y="359"/>
                    </a:lnTo>
                    <a:lnTo>
                      <a:pt x="29" y="328"/>
                    </a:lnTo>
                    <a:lnTo>
                      <a:pt x="13" y="295"/>
                    </a:lnTo>
                    <a:lnTo>
                      <a:pt x="4" y="257"/>
                    </a:lnTo>
                    <a:lnTo>
                      <a:pt x="0" y="218"/>
                    </a:lnTo>
                    <a:lnTo>
                      <a:pt x="4" y="179"/>
                    </a:lnTo>
                    <a:lnTo>
                      <a:pt x="13" y="141"/>
                    </a:lnTo>
                    <a:lnTo>
                      <a:pt x="29" y="107"/>
                    </a:lnTo>
                    <a:lnTo>
                      <a:pt x="51" y="77"/>
                    </a:lnTo>
                    <a:lnTo>
                      <a:pt x="77" y="50"/>
                    </a:lnTo>
                    <a:lnTo>
                      <a:pt x="108" y="29"/>
                    </a:lnTo>
                    <a:lnTo>
                      <a:pt x="141" y="13"/>
                    </a:lnTo>
                    <a:lnTo>
                      <a:pt x="179" y="3"/>
                    </a:lnTo>
                    <a:lnTo>
                      <a:pt x="219"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6"/>
              <p:cNvSpPr>
                <a:spLocks/>
              </p:cNvSpPr>
              <p:nvPr/>
            </p:nvSpPr>
            <p:spPr bwMode="auto">
              <a:xfrm>
                <a:off x="13491483" y="853872"/>
                <a:ext cx="138113" cy="139700"/>
              </a:xfrm>
              <a:custGeom>
                <a:avLst/>
                <a:gdLst>
                  <a:gd name="T0" fmla="*/ 219 w 438"/>
                  <a:gd name="T1" fmla="*/ 0 h 438"/>
                  <a:gd name="T2" fmla="*/ 257 w 438"/>
                  <a:gd name="T3" fmla="*/ 4 h 438"/>
                  <a:gd name="T4" fmla="*/ 295 w 438"/>
                  <a:gd name="T5" fmla="*/ 13 h 438"/>
                  <a:gd name="T6" fmla="*/ 329 w 438"/>
                  <a:gd name="T7" fmla="*/ 30 h 438"/>
                  <a:gd name="T8" fmla="*/ 359 w 438"/>
                  <a:gd name="T9" fmla="*/ 51 h 438"/>
                  <a:gd name="T10" fmla="*/ 386 w 438"/>
                  <a:gd name="T11" fmla="*/ 77 h 438"/>
                  <a:gd name="T12" fmla="*/ 407 w 438"/>
                  <a:gd name="T13" fmla="*/ 108 h 438"/>
                  <a:gd name="T14" fmla="*/ 423 w 438"/>
                  <a:gd name="T15" fmla="*/ 143 h 438"/>
                  <a:gd name="T16" fmla="*/ 434 w 438"/>
                  <a:gd name="T17" fmla="*/ 179 h 438"/>
                  <a:gd name="T18" fmla="*/ 438 w 438"/>
                  <a:gd name="T19" fmla="*/ 219 h 438"/>
                  <a:gd name="T20" fmla="*/ 434 w 438"/>
                  <a:gd name="T21" fmla="*/ 257 h 438"/>
                  <a:gd name="T22" fmla="*/ 423 w 438"/>
                  <a:gd name="T23" fmla="*/ 295 h 438"/>
                  <a:gd name="T24" fmla="*/ 407 w 438"/>
                  <a:gd name="T25" fmla="*/ 329 h 438"/>
                  <a:gd name="T26" fmla="*/ 386 w 438"/>
                  <a:gd name="T27" fmla="*/ 359 h 438"/>
                  <a:gd name="T28" fmla="*/ 359 w 438"/>
                  <a:gd name="T29" fmla="*/ 386 h 438"/>
                  <a:gd name="T30" fmla="*/ 329 w 438"/>
                  <a:gd name="T31" fmla="*/ 407 h 438"/>
                  <a:gd name="T32" fmla="*/ 295 w 438"/>
                  <a:gd name="T33" fmla="*/ 423 h 438"/>
                  <a:gd name="T34" fmla="*/ 257 w 438"/>
                  <a:gd name="T35" fmla="*/ 434 h 438"/>
                  <a:gd name="T36" fmla="*/ 219 w 438"/>
                  <a:gd name="T37" fmla="*/ 438 h 438"/>
                  <a:gd name="T38" fmla="*/ 179 w 438"/>
                  <a:gd name="T39" fmla="*/ 434 h 438"/>
                  <a:gd name="T40" fmla="*/ 143 w 438"/>
                  <a:gd name="T41" fmla="*/ 423 h 438"/>
                  <a:gd name="T42" fmla="*/ 107 w 438"/>
                  <a:gd name="T43" fmla="*/ 407 h 438"/>
                  <a:gd name="T44" fmla="*/ 77 w 438"/>
                  <a:gd name="T45" fmla="*/ 386 h 438"/>
                  <a:gd name="T46" fmla="*/ 51 w 438"/>
                  <a:gd name="T47" fmla="*/ 359 h 438"/>
                  <a:gd name="T48" fmla="*/ 29 w 438"/>
                  <a:gd name="T49" fmla="*/ 329 h 438"/>
                  <a:gd name="T50" fmla="*/ 13 w 438"/>
                  <a:gd name="T51" fmla="*/ 295 h 438"/>
                  <a:gd name="T52" fmla="*/ 3 w 438"/>
                  <a:gd name="T53" fmla="*/ 257 h 438"/>
                  <a:gd name="T54" fmla="*/ 0 w 438"/>
                  <a:gd name="T55" fmla="*/ 219 h 438"/>
                  <a:gd name="T56" fmla="*/ 3 w 438"/>
                  <a:gd name="T57" fmla="*/ 179 h 438"/>
                  <a:gd name="T58" fmla="*/ 13 w 438"/>
                  <a:gd name="T59" fmla="*/ 143 h 438"/>
                  <a:gd name="T60" fmla="*/ 29 w 438"/>
                  <a:gd name="T61" fmla="*/ 108 h 438"/>
                  <a:gd name="T62" fmla="*/ 51 w 438"/>
                  <a:gd name="T63" fmla="*/ 77 h 438"/>
                  <a:gd name="T64" fmla="*/ 77 w 438"/>
                  <a:gd name="T65" fmla="*/ 51 h 438"/>
                  <a:gd name="T66" fmla="*/ 107 w 438"/>
                  <a:gd name="T67" fmla="*/ 30 h 438"/>
                  <a:gd name="T68" fmla="*/ 143 w 438"/>
                  <a:gd name="T69" fmla="*/ 13 h 438"/>
                  <a:gd name="T70" fmla="*/ 179 w 438"/>
                  <a:gd name="T71" fmla="*/ 4 h 438"/>
                  <a:gd name="T72" fmla="*/ 219 w 438"/>
                  <a:gd name="T7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438">
                    <a:moveTo>
                      <a:pt x="219" y="0"/>
                    </a:moveTo>
                    <a:lnTo>
                      <a:pt x="257" y="4"/>
                    </a:lnTo>
                    <a:lnTo>
                      <a:pt x="295" y="13"/>
                    </a:lnTo>
                    <a:lnTo>
                      <a:pt x="329" y="30"/>
                    </a:lnTo>
                    <a:lnTo>
                      <a:pt x="359" y="51"/>
                    </a:lnTo>
                    <a:lnTo>
                      <a:pt x="386" y="77"/>
                    </a:lnTo>
                    <a:lnTo>
                      <a:pt x="407" y="108"/>
                    </a:lnTo>
                    <a:lnTo>
                      <a:pt x="423" y="143"/>
                    </a:lnTo>
                    <a:lnTo>
                      <a:pt x="434" y="179"/>
                    </a:lnTo>
                    <a:lnTo>
                      <a:pt x="438" y="219"/>
                    </a:lnTo>
                    <a:lnTo>
                      <a:pt x="434" y="257"/>
                    </a:lnTo>
                    <a:lnTo>
                      <a:pt x="423" y="295"/>
                    </a:lnTo>
                    <a:lnTo>
                      <a:pt x="407" y="329"/>
                    </a:lnTo>
                    <a:lnTo>
                      <a:pt x="386" y="359"/>
                    </a:lnTo>
                    <a:lnTo>
                      <a:pt x="359" y="386"/>
                    </a:lnTo>
                    <a:lnTo>
                      <a:pt x="329" y="407"/>
                    </a:lnTo>
                    <a:lnTo>
                      <a:pt x="295" y="423"/>
                    </a:lnTo>
                    <a:lnTo>
                      <a:pt x="257" y="434"/>
                    </a:lnTo>
                    <a:lnTo>
                      <a:pt x="219" y="438"/>
                    </a:lnTo>
                    <a:lnTo>
                      <a:pt x="179" y="434"/>
                    </a:lnTo>
                    <a:lnTo>
                      <a:pt x="143" y="423"/>
                    </a:lnTo>
                    <a:lnTo>
                      <a:pt x="107" y="407"/>
                    </a:lnTo>
                    <a:lnTo>
                      <a:pt x="77" y="386"/>
                    </a:lnTo>
                    <a:lnTo>
                      <a:pt x="51" y="359"/>
                    </a:lnTo>
                    <a:lnTo>
                      <a:pt x="29" y="329"/>
                    </a:lnTo>
                    <a:lnTo>
                      <a:pt x="13" y="295"/>
                    </a:lnTo>
                    <a:lnTo>
                      <a:pt x="3" y="257"/>
                    </a:lnTo>
                    <a:lnTo>
                      <a:pt x="0" y="219"/>
                    </a:lnTo>
                    <a:lnTo>
                      <a:pt x="3" y="179"/>
                    </a:lnTo>
                    <a:lnTo>
                      <a:pt x="13" y="143"/>
                    </a:lnTo>
                    <a:lnTo>
                      <a:pt x="29" y="108"/>
                    </a:lnTo>
                    <a:lnTo>
                      <a:pt x="51" y="77"/>
                    </a:lnTo>
                    <a:lnTo>
                      <a:pt x="77" y="51"/>
                    </a:lnTo>
                    <a:lnTo>
                      <a:pt x="107" y="30"/>
                    </a:lnTo>
                    <a:lnTo>
                      <a:pt x="143" y="13"/>
                    </a:lnTo>
                    <a:lnTo>
                      <a:pt x="179" y="4"/>
                    </a:lnTo>
                    <a:lnTo>
                      <a:pt x="219"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7" name="Group 86"/>
          <p:cNvGrpSpPr/>
          <p:nvPr/>
        </p:nvGrpSpPr>
        <p:grpSpPr>
          <a:xfrm>
            <a:off x="1809554" y="5286310"/>
            <a:ext cx="1523133" cy="1060130"/>
            <a:chOff x="4645871" y="1939494"/>
            <a:chExt cx="1644202" cy="1144396"/>
          </a:xfrm>
        </p:grpSpPr>
        <p:pic>
          <p:nvPicPr>
            <p:cNvPr id="88" name="Picture 87" descr="LandCoverClassificationChange_nolabel_small.JP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45871" y="2179487"/>
              <a:ext cx="1127052" cy="715320"/>
            </a:xfrm>
            <a:prstGeom prst="rect">
              <a:avLst/>
            </a:prstGeom>
            <a:solidFill>
              <a:srgbClr val="FFFFFF"/>
            </a:solidFill>
            <a:ln w="12700" cmpd="sng">
              <a:noFill/>
            </a:ln>
            <a:effectLst>
              <a:outerShdw blurRad="127000" dist="63500" dir="2700000" algn="tl" rotWithShape="0">
                <a:srgbClr val="000000">
                  <a:alpha val="15000"/>
                </a:srgbClr>
              </a:outerShdw>
            </a:effectLst>
          </p:spPr>
        </p:pic>
        <p:sp>
          <p:nvSpPr>
            <p:cNvPr id="89" name="Rectangle 88"/>
            <p:cNvSpPr/>
            <p:nvPr/>
          </p:nvSpPr>
          <p:spPr>
            <a:xfrm>
              <a:off x="4649337" y="1939494"/>
              <a:ext cx="983003" cy="240389"/>
            </a:xfrm>
            <a:prstGeom prst="rect">
              <a:avLst/>
            </a:prstGeom>
            <a:noFill/>
          </p:spPr>
          <p:txBody>
            <a:bodyPr wrap="square" lIns="0" tIns="45720" rIns="0" bIns="45720" anchor="b">
              <a:noAutofit/>
            </a:bodyPr>
            <a:lstStyle/>
            <a:p>
              <a:pPr defTabSz="914400"/>
              <a:r>
                <a:rPr lang="en-US" sz="1000" b="1" kern="0" dirty="0" smtClean="0">
                  <a:sym typeface="Arial" pitchFamily="34" charset="0"/>
                </a:rPr>
                <a:t>Maps</a:t>
              </a:r>
              <a:endParaRPr lang="en-US" sz="1000" b="1" kern="0" dirty="0">
                <a:sym typeface="Arial" pitchFamily="34" charset="0"/>
              </a:endParaRPr>
            </a:p>
          </p:txBody>
        </p:sp>
        <p:pic>
          <p:nvPicPr>
            <p:cNvPr id="90" name="Picture 89" descr="GroceryStore_300_wj.jpg"/>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367295" y="2393315"/>
              <a:ext cx="922778" cy="690575"/>
            </a:xfrm>
            <a:prstGeom prst="rect">
              <a:avLst/>
            </a:prstGeom>
            <a:solidFill>
              <a:srgbClr val="FFFFFF"/>
            </a:solidFill>
            <a:ln w="12700" cmpd="sng">
              <a:noFill/>
            </a:ln>
            <a:effectLst>
              <a:outerShdw blurRad="127000" dist="63500" dir="2700000" algn="tl" rotWithShape="0">
                <a:srgbClr val="000000">
                  <a:alpha val="15000"/>
                </a:srgbClr>
              </a:outerShdw>
            </a:effectLst>
          </p:spPr>
        </p:pic>
      </p:grpSp>
      <p:sp>
        <p:nvSpPr>
          <p:cNvPr id="91" name="Right Arrow 90"/>
          <p:cNvSpPr/>
          <p:nvPr/>
        </p:nvSpPr>
        <p:spPr bwMode="auto">
          <a:xfrm rot="4481154">
            <a:off x="3580865" y="3559472"/>
            <a:ext cx="471915" cy="195501"/>
          </a:xfrm>
          <a:prstGeom prst="rightArrow">
            <a:avLst>
              <a:gd name="adj1" fmla="val 36541"/>
              <a:gd name="adj2" fmla="val 67945"/>
            </a:avLst>
          </a:prstGeom>
          <a:gradFill flip="none" rotWithShape="1">
            <a:gsLst>
              <a:gs pos="0">
                <a:srgbClr val="00B9F2">
                  <a:alpha val="0"/>
                </a:srgbClr>
              </a:gs>
              <a:gs pos="100000">
                <a:srgbClr val="00B9F2"/>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2" name="Group 91"/>
          <p:cNvGrpSpPr/>
          <p:nvPr/>
        </p:nvGrpSpPr>
        <p:grpSpPr>
          <a:xfrm>
            <a:off x="3197681" y="2877516"/>
            <a:ext cx="1004416" cy="711101"/>
            <a:chOff x="6186129" y="2087266"/>
            <a:chExt cx="1302455" cy="922106"/>
          </a:xfrm>
        </p:grpSpPr>
        <p:sp>
          <p:nvSpPr>
            <p:cNvPr id="93" name="Rectangle 92"/>
            <p:cNvSpPr/>
            <p:nvPr/>
          </p:nvSpPr>
          <p:spPr>
            <a:xfrm>
              <a:off x="6186129" y="2087266"/>
              <a:ext cx="1302455" cy="239483"/>
            </a:xfrm>
            <a:prstGeom prst="rect">
              <a:avLst/>
            </a:prstGeom>
            <a:noFill/>
          </p:spPr>
          <p:txBody>
            <a:bodyPr wrap="square" lIns="0" tIns="0" rIns="0" bIns="63500" anchor="b">
              <a:noAutofit/>
            </a:bodyPr>
            <a:lstStyle/>
            <a:p>
              <a:pPr algn="ctr" defTabSz="914400"/>
              <a:r>
                <a:rPr lang="en-US" sz="1000" b="1" kern="0" dirty="0" smtClean="0">
                  <a:sym typeface="Arial" pitchFamily="34" charset="0"/>
                </a:rPr>
                <a:t>Enterprise Data</a:t>
              </a:r>
            </a:p>
          </p:txBody>
        </p:sp>
        <p:pic>
          <p:nvPicPr>
            <p:cNvPr id="94"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t="-25"/>
            <a:stretch/>
          </p:blipFill>
          <p:spPr bwMode="auto">
            <a:xfrm>
              <a:off x="6440219" y="2326147"/>
              <a:ext cx="798509" cy="683225"/>
            </a:xfrm>
            <a:prstGeom prst="rect">
              <a:avLst/>
            </a:prstGeom>
            <a:solidFill>
              <a:srgbClr val="FFFFFF"/>
            </a:solidFill>
            <a:ln w="12700" cmpd="sng">
              <a:noFill/>
            </a:ln>
            <a:effectLst>
              <a:outerShdw blurRad="127000" dist="63500" dir="2700000" algn="tl" rotWithShape="0">
                <a:srgbClr val="000000">
                  <a:alpha val="15000"/>
                </a:srgbClr>
              </a:outerShdw>
            </a:effectLst>
            <a:extLst/>
          </p:spPr>
        </p:pic>
      </p:grpSp>
      <p:grpSp>
        <p:nvGrpSpPr>
          <p:cNvPr id="95" name="Group 94"/>
          <p:cNvGrpSpPr/>
          <p:nvPr/>
        </p:nvGrpSpPr>
        <p:grpSpPr>
          <a:xfrm>
            <a:off x="3185109" y="3343587"/>
            <a:ext cx="312364" cy="327082"/>
            <a:chOff x="14953974" y="2404795"/>
            <a:chExt cx="521030" cy="545581"/>
          </a:xfrm>
        </p:grpSpPr>
        <p:sp useBgFill="1">
          <p:nvSpPr>
            <p:cNvPr id="96" name="Freeform 112"/>
            <p:cNvSpPr>
              <a:spLocks/>
            </p:cNvSpPr>
            <p:nvPr/>
          </p:nvSpPr>
          <p:spPr bwMode="auto">
            <a:xfrm>
              <a:off x="14953974" y="2404795"/>
              <a:ext cx="521030" cy="545581"/>
            </a:xfrm>
            <a:custGeom>
              <a:avLst/>
              <a:gdLst>
                <a:gd name="T0" fmla="*/ 1001 w 1908"/>
                <a:gd name="T1" fmla="*/ 0 h 1998"/>
                <a:gd name="T2" fmla="*/ 1103 w 1908"/>
                <a:gd name="T3" fmla="*/ 5 h 1998"/>
                <a:gd name="T4" fmla="*/ 1212 w 1908"/>
                <a:gd name="T5" fmla="*/ 14 h 1998"/>
                <a:gd name="T6" fmla="*/ 1322 w 1908"/>
                <a:gd name="T7" fmla="*/ 27 h 1998"/>
                <a:gd name="T8" fmla="*/ 1432 w 1908"/>
                <a:gd name="T9" fmla="*/ 45 h 1998"/>
                <a:gd name="T10" fmla="*/ 1538 w 1908"/>
                <a:gd name="T11" fmla="*/ 70 h 1998"/>
                <a:gd name="T12" fmla="*/ 1637 w 1908"/>
                <a:gd name="T13" fmla="*/ 102 h 1998"/>
                <a:gd name="T14" fmla="*/ 1725 w 1908"/>
                <a:gd name="T15" fmla="*/ 141 h 1998"/>
                <a:gd name="T16" fmla="*/ 1800 w 1908"/>
                <a:gd name="T17" fmla="*/ 186 h 1998"/>
                <a:gd name="T18" fmla="*/ 1858 w 1908"/>
                <a:gd name="T19" fmla="*/ 241 h 1998"/>
                <a:gd name="T20" fmla="*/ 1895 w 1908"/>
                <a:gd name="T21" fmla="*/ 304 h 1998"/>
                <a:gd name="T22" fmla="*/ 1908 w 1908"/>
                <a:gd name="T23" fmla="*/ 378 h 1998"/>
                <a:gd name="T24" fmla="*/ 1908 w 1908"/>
                <a:gd name="T25" fmla="*/ 404 h 1998"/>
                <a:gd name="T26" fmla="*/ 1908 w 1908"/>
                <a:gd name="T27" fmla="*/ 651 h 1998"/>
                <a:gd name="T28" fmla="*/ 1908 w 1908"/>
                <a:gd name="T29" fmla="*/ 832 h 1998"/>
                <a:gd name="T30" fmla="*/ 1908 w 1908"/>
                <a:gd name="T31" fmla="*/ 964 h 1998"/>
                <a:gd name="T32" fmla="*/ 1908 w 1908"/>
                <a:gd name="T33" fmla="*/ 1097 h 1998"/>
                <a:gd name="T34" fmla="*/ 1908 w 1908"/>
                <a:gd name="T35" fmla="*/ 1288 h 1998"/>
                <a:gd name="T36" fmla="*/ 1908 w 1908"/>
                <a:gd name="T37" fmla="*/ 1403 h 1998"/>
                <a:gd name="T38" fmla="*/ 1908 w 1908"/>
                <a:gd name="T39" fmla="*/ 1502 h 1998"/>
                <a:gd name="T40" fmla="*/ 1908 w 1908"/>
                <a:gd name="T41" fmla="*/ 1629 h 1998"/>
                <a:gd name="T42" fmla="*/ 1908 w 1908"/>
                <a:gd name="T43" fmla="*/ 1646 h 1998"/>
                <a:gd name="T44" fmla="*/ 1897 w 1908"/>
                <a:gd name="T45" fmla="*/ 1695 h 1998"/>
                <a:gd name="T46" fmla="*/ 1851 w 1908"/>
                <a:gd name="T47" fmla="*/ 1757 h 1998"/>
                <a:gd name="T48" fmla="*/ 1771 w 1908"/>
                <a:gd name="T49" fmla="*/ 1824 h 1998"/>
                <a:gd name="T50" fmla="*/ 1675 w 1908"/>
                <a:gd name="T51" fmla="*/ 1878 h 1998"/>
                <a:gd name="T52" fmla="*/ 1566 w 1908"/>
                <a:gd name="T53" fmla="*/ 1920 h 1998"/>
                <a:gd name="T54" fmla="*/ 1449 w 1908"/>
                <a:gd name="T55" fmla="*/ 1952 h 1998"/>
                <a:gd name="T56" fmla="*/ 1324 w 1908"/>
                <a:gd name="T57" fmla="*/ 1974 h 1998"/>
                <a:gd name="T58" fmla="*/ 1198 w 1908"/>
                <a:gd name="T59" fmla="*/ 1988 h 1998"/>
                <a:gd name="T60" fmla="*/ 1074 w 1908"/>
                <a:gd name="T61" fmla="*/ 1995 h 1998"/>
                <a:gd name="T62" fmla="*/ 953 w 1908"/>
                <a:gd name="T63" fmla="*/ 1998 h 1998"/>
                <a:gd name="T64" fmla="*/ 834 w 1908"/>
                <a:gd name="T65" fmla="*/ 1995 h 1998"/>
                <a:gd name="T66" fmla="*/ 710 w 1908"/>
                <a:gd name="T67" fmla="*/ 1988 h 1998"/>
                <a:gd name="T68" fmla="*/ 584 w 1908"/>
                <a:gd name="T69" fmla="*/ 1974 h 1998"/>
                <a:gd name="T70" fmla="*/ 459 w 1908"/>
                <a:gd name="T71" fmla="*/ 1952 h 1998"/>
                <a:gd name="T72" fmla="*/ 342 w 1908"/>
                <a:gd name="T73" fmla="*/ 1920 h 1998"/>
                <a:gd name="T74" fmla="*/ 233 w 1908"/>
                <a:gd name="T75" fmla="*/ 1878 h 1998"/>
                <a:gd name="T76" fmla="*/ 137 w 1908"/>
                <a:gd name="T77" fmla="*/ 1824 h 1998"/>
                <a:gd name="T78" fmla="*/ 57 w 1908"/>
                <a:gd name="T79" fmla="*/ 1757 h 1998"/>
                <a:gd name="T80" fmla="*/ 11 w 1908"/>
                <a:gd name="T81" fmla="*/ 1695 h 1998"/>
                <a:gd name="T82" fmla="*/ 0 w 1908"/>
                <a:gd name="T83" fmla="*/ 1646 h 1998"/>
                <a:gd name="T84" fmla="*/ 0 w 1908"/>
                <a:gd name="T85" fmla="*/ 1629 h 1998"/>
                <a:gd name="T86" fmla="*/ 0 w 1908"/>
                <a:gd name="T87" fmla="*/ 1403 h 1998"/>
                <a:gd name="T88" fmla="*/ 0 w 1908"/>
                <a:gd name="T89" fmla="*/ 1226 h 1998"/>
                <a:gd name="T90" fmla="*/ 0 w 1908"/>
                <a:gd name="T91" fmla="*/ 1097 h 1998"/>
                <a:gd name="T92" fmla="*/ 0 w 1908"/>
                <a:gd name="T93" fmla="*/ 964 h 1998"/>
                <a:gd name="T94" fmla="*/ 0 w 1908"/>
                <a:gd name="T95" fmla="*/ 769 h 1998"/>
                <a:gd name="T96" fmla="*/ 0 w 1908"/>
                <a:gd name="T97" fmla="*/ 651 h 1998"/>
                <a:gd name="T98" fmla="*/ 0 w 1908"/>
                <a:gd name="T99" fmla="*/ 547 h 1998"/>
                <a:gd name="T100" fmla="*/ 0 w 1908"/>
                <a:gd name="T101" fmla="*/ 404 h 1998"/>
                <a:gd name="T102" fmla="*/ 0 w 1908"/>
                <a:gd name="T103" fmla="*/ 378 h 1998"/>
                <a:gd name="T104" fmla="*/ 13 w 1908"/>
                <a:gd name="T105" fmla="*/ 304 h 1998"/>
                <a:gd name="T106" fmla="*/ 50 w 1908"/>
                <a:gd name="T107" fmla="*/ 241 h 1998"/>
                <a:gd name="T108" fmla="*/ 108 w 1908"/>
                <a:gd name="T109" fmla="*/ 186 h 1998"/>
                <a:gd name="T110" fmla="*/ 183 w 1908"/>
                <a:gd name="T111" fmla="*/ 141 h 1998"/>
                <a:gd name="T112" fmla="*/ 271 w 1908"/>
                <a:gd name="T113" fmla="*/ 102 h 1998"/>
                <a:gd name="T114" fmla="*/ 370 w 1908"/>
                <a:gd name="T115" fmla="*/ 70 h 1998"/>
                <a:gd name="T116" fmla="*/ 476 w 1908"/>
                <a:gd name="T117" fmla="*/ 45 h 1998"/>
                <a:gd name="T118" fmla="*/ 586 w 1908"/>
                <a:gd name="T119" fmla="*/ 27 h 1998"/>
                <a:gd name="T120" fmla="*/ 696 w 1908"/>
                <a:gd name="T121" fmla="*/ 14 h 1998"/>
                <a:gd name="T122" fmla="*/ 804 w 1908"/>
                <a:gd name="T123" fmla="*/ 5 h 1998"/>
                <a:gd name="T124" fmla="*/ 907 w 1908"/>
                <a:gd name="T125"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8" h="1998">
                  <a:moveTo>
                    <a:pt x="953" y="0"/>
                  </a:moveTo>
                  <a:lnTo>
                    <a:pt x="1001" y="0"/>
                  </a:lnTo>
                  <a:lnTo>
                    <a:pt x="1052" y="3"/>
                  </a:lnTo>
                  <a:lnTo>
                    <a:pt x="1103" y="5"/>
                  </a:lnTo>
                  <a:lnTo>
                    <a:pt x="1157" y="9"/>
                  </a:lnTo>
                  <a:lnTo>
                    <a:pt x="1212" y="14"/>
                  </a:lnTo>
                  <a:lnTo>
                    <a:pt x="1266" y="20"/>
                  </a:lnTo>
                  <a:lnTo>
                    <a:pt x="1322" y="27"/>
                  </a:lnTo>
                  <a:lnTo>
                    <a:pt x="1377" y="35"/>
                  </a:lnTo>
                  <a:lnTo>
                    <a:pt x="1432" y="45"/>
                  </a:lnTo>
                  <a:lnTo>
                    <a:pt x="1486" y="57"/>
                  </a:lnTo>
                  <a:lnTo>
                    <a:pt x="1538" y="70"/>
                  </a:lnTo>
                  <a:lnTo>
                    <a:pt x="1589" y="85"/>
                  </a:lnTo>
                  <a:lnTo>
                    <a:pt x="1637" y="102"/>
                  </a:lnTo>
                  <a:lnTo>
                    <a:pt x="1683" y="120"/>
                  </a:lnTo>
                  <a:lnTo>
                    <a:pt x="1725" y="141"/>
                  </a:lnTo>
                  <a:lnTo>
                    <a:pt x="1765" y="162"/>
                  </a:lnTo>
                  <a:lnTo>
                    <a:pt x="1800" y="186"/>
                  </a:lnTo>
                  <a:lnTo>
                    <a:pt x="1832" y="213"/>
                  </a:lnTo>
                  <a:lnTo>
                    <a:pt x="1858" y="241"/>
                  </a:lnTo>
                  <a:lnTo>
                    <a:pt x="1879" y="271"/>
                  </a:lnTo>
                  <a:lnTo>
                    <a:pt x="1895" y="304"/>
                  </a:lnTo>
                  <a:lnTo>
                    <a:pt x="1904" y="339"/>
                  </a:lnTo>
                  <a:lnTo>
                    <a:pt x="1908" y="378"/>
                  </a:lnTo>
                  <a:lnTo>
                    <a:pt x="1908" y="387"/>
                  </a:lnTo>
                  <a:lnTo>
                    <a:pt x="1908" y="404"/>
                  </a:lnTo>
                  <a:lnTo>
                    <a:pt x="1908" y="596"/>
                  </a:lnTo>
                  <a:lnTo>
                    <a:pt x="1908" y="651"/>
                  </a:lnTo>
                  <a:lnTo>
                    <a:pt x="1908" y="708"/>
                  </a:lnTo>
                  <a:lnTo>
                    <a:pt x="1908" y="832"/>
                  </a:lnTo>
                  <a:lnTo>
                    <a:pt x="1908" y="897"/>
                  </a:lnTo>
                  <a:lnTo>
                    <a:pt x="1908" y="964"/>
                  </a:lnTo>
                  <a:lnTo>
                    <a:pt x="1908" y="1030"/>
                  </a:lnTo>
                  <a:lnTo>
                    <a:pt x="1908" y="1097"/>
                  </a:lnTo>
                  <a:lnTo>
                    <a:pt x="1908" y="1162"/>
                  </a:lnTo>
                  <a:lnTo>
                    <a:pt x="1908" y="1288"/>
                  </a:lnTo>
                  <a:lnTo>
                    <a:pt x="1908" y="1347"/>
                  </a:lnTo>
                  <a:lnTo>
                    <a:pt x="1908" y="1403"/>
                  </a:lnTo>
                  <a:lnTo>
                    <a:pt x="1908" y="1455"/>
                  </a:lnTo>
                  <a:lnTo>
                    <a:pt x="1908" y="1502"/>
                  </a:lnTo>
                  <a:lnTo>
                    <a:pt x="1908" y="1543"/>
                  </a:lnTo>
                  <a:lnTo>
                    <a:pt x="1908" y="1629"/>
                  </a:lnTo>
                  <a:lnTo>
                    <a:pt x="1908" y="1642"/>
                  </a:lnTo>
                  <a:lnTo>
                    <a:pt x="1908" y="1646"/>
                  </a:lnTo>
                  <a:lnTo>
                    <a:pt x="1906" y="1671"/>
                  </a:lnTo>
                  <a:lnTo>
                    <a:pt x="1897" y="1695"/>
                  </a:lnTo>
                  <a:lnTo>
                    <a:pt x="1885" y="1717"/>
                  </a:lnTo>
                  <a:lnTo>
                    <a:pt x="1851" y="1757"/>
                  </a:lnTo>
                  <a:lnTo>
                    <a:pt x="1814" y="1792"/>
                  </a:lnTo>
                  <a:lnTo>
                    <a:pt x="1771" y="1824"/>
                  </a:lnTo>
                  <a:lnTo>
                    <a:pt x="1725" y="1853"/>
                  </a:lnTo>
                  <a:lnTo>
                    <a:pt x="1675" y="1878"/>
                  </a:lnTo>
                  <a:lnTo>
                    <a:pt x="1621" y="1900"/>
                  </a:lnTo>
                  <a:lnTo>
                    <a:pt x="1566" y="1920"/>
                  </a:lnTo>
                  <a:lnTo>
                    <a:pt x="1508" y="1937"/>
                  </a:lnTo>
                  <a:lnTo>
                    <a:pt x="1449" y="1952"/>
                  </a:lnTo>
                  <a:lnTo>
                    <a:pt x="1387" y="1964"/>
                  </a:lnTo>
                  <a:lnTo>
                    <a:pt x="1324" y="1974"/>
                  </a:lnTo>
                  <a:lnTo>
                    <a:pt x="1261" y="1982"/>
                  </a:lnTo>
                  <a:lnTo>
                    <a:pt x="1198" y="1988"/>
                  </a:lnTo>
                  <a:lnTo>
                    <a:pt x="1135" y="1993"/>
                  </a:lnTo>
                  <a:lnTo>
                    <a:pt x="1074" y="1995"/>
                  </a:lnTo>
                  <a:lnTo>
                    <a:pt x="1013" y="1997"/>
                  </a:lnTo>
                  <a:lnTo>
                    <a:pt x="953" y="1998"/>
                  </a:lnTo>
                  <a:lnTo>
                    <a:pt x="895" y="1997"/>
                  </a:lnTo>
                  <a:lnTo>
                    <a:pt x="834" y="1995"/>
                  </a:lnTo>
                  <a:lnTo>
                    <a:pt x="773" y="1993"/>
                  </a:lnTo>
                  <a:lnTo>
                    <a:pt x="710" y="1988"/>
                  </a:lnTo>
                  <a:lnTo>
                    <a:pt x="647" y="1982"/>
                  </a:lnTo>
                  <a:lnTo>
                    <a:pt x="584" y="1974"/>
                  </a:lnTo>
                  <a:lnTo>
                    <a:pt x="521" y="1964"/>
                  </a:lnTo>
                  <a:lnTo>
                    <a:pt x="459" y="1952"/>
                  </a:lnTo>
                  <a:lnTo>
                    <a:pt x="400" y="1937"/>
                  </a:lnTo>
                  <a:lnTo>
                    <a:pt x="342" y="1920"/>
                  </a:lnTo>
                  <a:lnTo>
                    <a:pt x="285" y="1900"/>
                  </a:lnTo>
                  <a:lnTo>
                    <a:pt x="233" y="1878"/>
                  </a:lnTo>
                  <a:lnTo>
                    <a:pt x="183" y="1853"/>
                  </a:lnTo>
                  <a:lnTo>
                    <a:pt x="137" y="1824"/>
                  </a:lnTo>
                  <a:lnTo>
                    <a:pt x="94" y="1792"/>
                  </a:lnTo>
                  <a:lnTo>
                    <a:pt x="57" y="1757"/>
                  </a:lnTo>
                  <a:lnTo>
                    <a:pt x="23" y="1717"/>
                  </a:lnTo>
                  <a:lnTo>
                    <a:pt x="11" y="1695"/>
                  </a:lnTo>
                  <a:lnTo>
                    <a:pt x="2" y="1671"/>
                  </a:lnTo>
                  <a:lnTo>
                    <a:pt x="0" y="1646"/>
                  </a:lnTo>
                  <a:lnTo>
                    <a:pt x="0" y="1642"/>
                  </a:lnTo>
                  <a:lnTo>
                    <a:pt x="0" y="1629"/>
                  </a:lnTo>
                  <a:lnTo>
                    <a:pt x="0" y="1455"/>
                  </a:lnTo>
                  <a:lnTo>
                    <a:pt x="0" y="1403"/>
                  </a:lnTo>
                  <a:lnTo>
                    <a:pt x="0" y="1347"/>
                  </a:lnTo>
                  <a:lnTo>
                    <a:pt x="0" y="1226"/>
                  </a:lnTo>
                  <a:lnTo>
                    <a:pt x="0" y="1162"/>
                  </a:lnTo>
                  <a:lnTo>
                    <a:pt x="0" y="1097"/>
                  </a:lnTo>
                  <a:lnTo>
                    <a:pt x="0" y="1030"/>
                  </a:lnTo>
                  <a:lnTo>
                    <a:pt x="0" y="964"/>
                  </a:lnTo>
                  <a:lnTo>
                    <a:pt x="0" y="897"/>
                  </a:lnTo>
                  <a:lnTo>
                    <a:pt x="0" y="769"/>
                  </a:lnTo>
                  <a:lnTo>
                    <a:pt x="0" y="708"/>
                  </a:lnTo>
                  <a:lnTo>
                    <a:pt x="0" y="651"/>
                  </a:lnTo>
                  <a:lnTo>
                    <a:pt x="0" y="596"/>
                  </a:lnTo>
                  <a:lnTo>
                    <a:pt x="0" y="547"/>
                  </a:lnTo>
                  <a:lnTo>
                    <a:pt x="0" y="502"/>
                  </a:lnTo>
                  <a:lnTo>
                    <a:pt x="0" y="404"/>
                  </a:lnTo>
                  <a:lnTo>
                    <a:pt x="0" y="387"/>
                  </a:lnTo>
                  <a:lnTo>
                    <a:pt x="0" y="378"/>
                  </a:lnTo>
                  <a:lnTo>
                    <a:pt x="4" y="339"/>
                  </a:lnTo>
                  <a:lnTo>
                    <a:pt x="13" y="304"/>
                  </a:lnTo>
                  <a:lnTo>
                    <a:pt x="29" y="271"/>
                  </a:lnTo>
                  <a:lnTo>
                    <a:pt x="50" y="241"/>
                  </a:lnTo>
                  <a:lnTo>
                    <a:pt x="76" y="213"/>
                  </a:lnTo>
                  <a:lnTo>
                    <a:pt x="108" y="186"/>
                  </a:lnTo>
                  <a:lnTo>
                    <a:pt x="143" y="162"/>
                  </a:lnTo>
                  <a:lnTo>
                    <a:pt x="183" y="141"/>
                  </a:lnTo>
                  <a:lnTo>
                    <a:pt x="225" y="120"/>
                  </a:lnTo>
                  <a:lnTo>
                    <a:pt x="271" y="102"/>
                  </a:lnTo>
                  <a:lnTo>
                    <a:pt x="319" y="85"/>
                  </a:lnTo>
                  <a:lnTo>
                    <a:pt x="370" y="70"/>
                  </a:lnTo>
                  <a:lnTo>
                    <a:pt x="422" y="57"/>
                  </a:lnTo>
                  <a:lnTo>
                    <a:pt x="476" y="45"/>
                  </a:lnTo>
                  <a:lnTo>
                    <a:pt x="531" y="35"/>
                  </a:lnTo>
                  <a:lnTo>
                    <a:pt x="586" y="27"/>
                  </a:lnTo>
                  <a:lnTo>
                    <a:pt x="642" y="20"/>
                  </a:lnTo>
                  <a:lnTo>
                    <a:pt x="696" y="14"/>
                  </a:lnTo>
                  <a:lnTo>
                    <a:pt x="751" y="9"/>
                  </a:lnTo>
                  <a:lnTo>
                    <a:pt x="804" y="5"/>
                  </a:lnTo>
                  <a:lnTo>
                    <a:pt x="856" y="3"/>
                  </a:lnTo>
                  <a:lnTo>
                    <a:pt x="907" y="0"/>
                  </a:lnTo>
                  <a:lnTo>
                    <a:pt x="953"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13"/>
            <p:cNvSpPr>
              <a:spLocks noEditPoints="1"/>
            </p:cNvSpPr>
            <p:nvPr/>
          </p:nvSpPr>
          <p:spPr bwMode="auto">
            <a:xfrm>
              <a:off x="14986709" y="2437530"/>
              <a:ext cx="455560" cy="480111"/>
            </a:xfrm>
            <a:custGeom>
              <a:avLst/>
              <a:gdLst>
                <a:gd name="T0" fmla="*/ 1639 w 1668"/>
                <a:gd name="T1" fmla="*/ 1560 h 1758"/>
                <a:gd name="T2" fmla="*/ 1521 w 1668"/>
                <a:gd name="T3" fmla="*/ 1642 h 1758"/>
                <a:gd name="T4" fmla="*/ 1370 w 1668"/>
                <a:gd name="T5" fmla="*/ 1698 h 1758"/>
                <a:gd name="T6" fmla="*/ 1200 w 1668"/>
                <a:gd name="T7" fmla="*/ 1733 h 1758"/>
                <a:gd name="T8" fmla="*/ 1032 w 1668"/>
                <a:gd name="T9" fmla="*/ 1751 h 1758"/>
                <a:gd name="T10" fmla="*/ 879 w 1668"/>
                <a:gd name="T11" fmla="*/ 1758 h 1758"/>
                <a:gd name="T12" fmla="*/ 747 w 1668"/>
                <a:gd name="T13" fmla="*/ 1757 h 1758"/>
                <a:gd name="T14" fmla="*/ 597 w 1668"/>
                <a:gd name="T15" fmla="*/ 1748 h 1758"/>
                <a:gd name="T16" fmla="*/ 436 w 1668"/>
                <a:gd name="T17" fmla="*/ 1728 h 1758"/>
                <a:gd name="T18" fmla="*/ 279 w 1668"/>
                <a:gd name="T19" fmla="*/ 1692 h 1758"/>
                <a:gd name="T20" fmla="*/ 138 w 1668"/>
                <a:gd name="T21" fmla="*/ 1637 h 1758"/>
                <a:gd name="T22" fmla="*/ 28 w 1668"/>
                <a:gd name="T23" fmla="*/ 1559 h 1758"/>
                <a:gd name="T24" fmla="*/ 46 w 1668"/>
                <a:gd name="T25" fmla="*/ 1011 h 1758"/>
                <a:gd name="T26" fmla="*/ 214 w 1668"/>
                <a:gd name="T27" fmla="*/ 1079 h 1758"/>
                <a:gd name="T28" fmla="*/ 413 w 1668"/>
                <a:gd name="T29" fmla="*/ 1123 h 1758"/>
                <a:gd name="T30" fmla="*/ 625 w 1668"/>
                <a:gd name="T31" fmla="*/ 1149 h 1758"/>
                <a:gd name="T32" fmla="*/ 833 w 1668"/>
                <a:gd name="T33" fmla="*/ 1156 h 1758"/>
                <a:gd name="T34" fmla="*/ 1042 w 1668"/>
                <a:gd name="T35" fmla="*/ 1149 h 1758"/>
                <a:gd name="T36" fmla="*/ 1255 w 1668"/>
                <a:gd name="T37" fmla="*/ 1123 h 1758"/>
                <a:gd name="T38" fmla="*/ 1454 w 1668"/>
                <a:gd name="T39" fmla="*/ 1079 h 1758"/>
                <a:gd name="T40" fmla="*/ 1622 w 1668"/>
                <a:gd name="T41" fmla="*/ 1011 h 1758"/>
                <a:gd name="T42" fmla="*/ 919 w 1668"/>
                <a:gd name="T43" fmla="*/ 1 h 1758"/>
                <a:gd name="T44" fmla="*/ 1159 w 1668"/>
                <a:gd name="T45" fmla="*/ 21 h 1758"/>
                <a:gd name="T46" fmla="*/ 1365 w 1668"/>
                <a:gd name="T47" fmla="*/ 59 h 1758"/>
                <a:gd name="T48" fmla="*/ 1526 w 1668"/>
                <a:gd name="T49" fmla="*/ 114 h 1758"/>
                <a:gd name="T50" fmla="*/ 1631 w 1668"/>
                <a:gd name="T51" fmla="*/ 180 h 1758"/>
                <a:gd name="T52" fmla="*/ 1668 w 1668"/>
                <a:gd name="T53" fmla="*/ 258 h 1758"/>
                <a:gd name="T54" fmla="*/ 1631 w 1668"/>
                <a:gd name="T55" fmla="*/ 334 h 1758"/>
                <a:gd name="T56" fmla="*/ 1526 w 1668"/>
                <a:gd name="T57" fmla="*/ 400 h 1758"/>
                <a:gd name="T58" fmla="*/ 1365 w 1668"/>
                <a:gd name="T59" fmla="*/ 455 h 1758"/>
                <a:gd name="T60" fmla="*/ 1159 w 1668"/>
                <a:gd name="T61" fmla="*/ 493 h 1758"/>
                <a:gd name="T62" fmla="*/ 919 w 1668"/>
                <a:gd name="T63" fmla="*/ 513 h 1758"/>
                <a:gd name="T64" fmla="*/ 666 w 1668"/>
                <a:gd name="T65" fmla="*/ 509 h 1758"/>
                <a:gd name="T66" fmla="*/ 436 w 1668"/>
                <a:gd name="T67" fmla="*/ 482 h 1758"/>
                <a:gd name="T68" fmla="*/ 244 w 1668"/>
                <a:gd name="T69" fmla="*/ 439 h 1758"/>
                <a:gd name="T70" fmla="*/ 100 w 1668"/>
                <a:gd name="T71" fmla="*/ 380 h 1758"/>
                <a:gd name="T72" fmla="*/ 17 w 1668"/>
                <a:gd name="T73" fmla="*/ 308 h 1758"/>
                <a:gd name="T74" fmla="*/ 3 w 1668"/>
                <a:gd name="T75" fmla="*/ 231 h 1758"/>
                <a:gd name="T76" fmla="*/ 65 w 1668"/>
                <a:gd name="T77" fmla="*/ 157 h 1758"/>
                <a:gd name="T78" fmla="*/ 190 w 1668"/>
                <a:gd name="T79" fmla="*/ 93 h 1758"/>
                <a:gd name="T80" fmla="*/ 367 w 1668"/>
                <a:gd name="T81" fmla="*/ 44 h 1758"/>
                <a:gd name="T82" fmla="*/ 586 w 1668"/>
                <a:gd name="T83" fmla="*/ 12 h 1758"/>
                <a:gd name="T84" fmla="*/ 833 w 1668"/>
                <a:gd name="T85" fmla="*/ 0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8" h="1758">
                  <a:moveTo>
                    <a:pt x="1668" y="983"/>
                  </a:moveTo>
                  <a:lnTo>
                    <a:pt x="1668" y="1526"/>
                  </a:lnTo>
                  <a:lnTo>
                    <a:pt x="1639" y="1560"/>
                  </a:lnTo>
                  <a:lnTo>
                    <a:pt x="1604" y="1590"/>
                  </a:lnTo>
                  <a:lnTo>
                    <a:pt x="1564" y="1618"/>
                  </a:lnTo>
                  <a:lnTo>
                    <a:pt x="1521" y="1642"/>
                  </a:lnTo>
                  <a:lnTo>
                    <a:pt x="1472" y="1662"/>
                  </a:lnTo>
                  <a:lnTo>
                    <a:pt x="1423" y="1682"/>
                  </a:lnTo>
                  <a:lnTo>
                    <a:pt x="1370" y="1698"/>
                  </a:lnTo>
                  <a:lnTo>
                    <a:pt x="1314" y="1711"/>
                  </a:lnTo>
                  <a:lnTo>
                    <a:pt x="1258" y="1723"/>
                  </a:lnTo>
                  <a:lnTo>
                    <a:pt x="1200" y="1733"/>
                  </a:lnTo>
                  <a:lnTo>
                    <a:pt x="1144" y="1740"/>
                  </a:lnTo>
                  <a:lnTo>
                    <a:pt x="1088" y="1746"/>
                  </a:lnTo>
                  <a:lnTo>
                    <a:pt x="1032" y="1751"/>
                  </a:lnTo>
                  <a:lnTo>
                    <a:pt x="978" y="1754"/>
                  </a:lnTo>
                  <a:lnTo>
                    <a:pt x="927" y="1757"/>
                  </a:lnTo>
                  <a:lnTo>
                    <a:pt x="879" y="1758"/>
                  </a:lnTo>
                  <a:lnTo>
                    <a:pt x="833" y="1758"/>
                  </a:lnTo>
                  <a:lnTo>
                    <a:pt x="792" y="1758"/>
                  </a:lnTo>
                  <a:lnTo>
                    <a:pt x="747" y="1757"/>
                  </a:lnTo>
                  <a:lnTo>
                    <a:pt x="699" y="1754"/>
                  </a:lnTo>
                  <a:lnTo>
                    <a:pt x="649" y="1752"/>
                  </a:lnTo>
                  <a:lnTo>
                    <a:pt x="597" y="1748"/>
                  </a:lnTo>
                  <a:lnTo>
                    <a:pt x="544" y="1742"/>
                  </a:lnTo>
                  <a:lnTo>
                    <a:pt x="491" y="1736"/>
                  </a:lnTo>
                  <a:lnTo>
                    <a:pt x="436" y="1728"/>
                  </a:lnTo>
                  <a:lnTo>
                    <a:pt x="383" y="1718"/>
                  </a:lnTo>
                  <a:lnTo>
                    <a:pt x="330" y="1706"/>
                  </a:lnTo>
                  <a:lnTo>
                    <a:pt x="279" y="1692"/>
                  </a:lnTo>
                  <a:lnTo>
                    <a:pt x="229" y="1676"/>
                  </a:lnTo>
                  <a:lnTo>
                    <a:pt x="182" y="1658"/>
                  </a:lnTo>
                  <a:lnTo>
                    <a:pt x="138" y="1637"/>
                  </a:lnTo>
                  <a:lnTo>
                    <a:pt x="96" y="1613"/>
                  </a:lnTo>
                  <a:lnTo>
                    <a:pt x="60" y="1588"/>
                  </a:lnTo>
                  <a:lnTo>
                    <a:pt x="28" y="1559"/>
                  </a:lnTo>
                  <a:lnTo>
                    <a:pt x="0" y="1526"/>
                  </a:lnTo>
                  <a:lnTo>
                    <a:pt x="0" y="983"/>
                  </a:lnTo>
                  <a:lnTo>
                    <a:pt x="46" y="1011"/>
                  </a:lnTo>
                  <a:lnTo>
                    <a:pt x="98" y="1036"/>
                  </a:lnTo>
                  <a:lnTo>
                    <a:pt x="154" y="1058"/>
                  </a:lnTo>
                  <a:lnTo>
                    <a:pt x="214" y="1079"/>
                  </a:lnTo>
                  <a:lnTo>
                    <a:pt x="278" y="1095"/>
                  </a:lnTo>
                  <a:lnTo>
                    <a:pt x="344" y="1111"/>
                  </a:lnTo>
                  <a:lnTo>
                    <a:pt x="413" y="1123"/>
                  </a:lnTo>
                  <a:lnTo>
                    <a:pt x="483" y="1134"/>
                  </a:lnTo>
                  <a:lnTo>
                    <a:pt x="555" y="1143"/>
                  </a:lnTo>
                  <a:lnTo>
                    <a:pt x="625" y="1149"/>
                  </a:lnTo>
                  <a:lnTo>
                    <a:pt x="696" y="1153"/>
                  </a:lnTo>
                  <a:lnTo>
                    <a:pt x="766" y="1156"/>
                  </a:lnTo>
                  <a:lnTo>
                    <a:pt x="833" y="1156"/>
                  </a:lnTo>
                  <a:lnTo>
                    <a:pt x="902" y="1156"/>
                  </a:lnTo>
                  <a:lnTo>
                    <a:pt x="972" y="1153"/>
                  </a:lnTo>
                  <a:lnTo>
                    <a:pt x="1042" y="1149"/>
                  </a:lnTo>
                  <a:lnTo>
                    <a:pt x="1113" y="1143"/>
                  </a:lnTo>
                  <a:lnTo>
                    <a:pt x="1185" y="1134"/>
                  </a:lnTo>
                  <a:lnTo>
                    <a:pt x="1255" y="1123"/>
                  </a:lnTo>
                  <a:lnTo>
                    <a:pt x="1324" y="1110"/>
                  </a:lnTo>
                  <a:lnTo>
                    <a:pt x="1390" y="1095"/>
                  </a:lnTo>
                  <a:lnTo>
                    <a:pt x="1454" y="1079"/>
                  </a:lnTo>
                  <a:lnTo>
                    <a:pt x="1514" y="1058"/>
                  </a:lnTo>
                  <a:lnTo>
                    <a:pt x="1570" y="1036"/>
                  </a:lnTo>
                  <a:lnTo>
                    <a:pt x="1622" y="1011"/>
                  </a:lnTo>
                  <a:lnTo>
                    <a:pt x="1668" y="983"/>
                  </a:lnTo>
                  <a:close/>
                  <a:moveTo>
                    <a:pt x="833" y="0"/>
                  </a:moveTo>
                  <a:lnTo>
                    <a:pt x="919" y="1"/>
                  </a:lnTo>
                  <a:lnTo>
                    <a:pt x="1002" y="5"/>
                  </a:lnTo>
                  <a:lnTo>
                    <a:pt x="1082" y="12"/>
                  </a:lnTo>
                  <a:lnTo>
                    <a:pt x="1159" y="21"/>
                  </a:lnTo>
                  <a:lnTo>
                    <a:pt x="1232" y="31"/>
                  </a:lnTo>
                  <a:lnTo>
                    <a:pt x="1301" y="44"/>
                  </a:lnTo>
                  <a:lnTo>
                    <a:pt x="1365" y="59"/>
                  </a:lnTo>
                  <a:lnTo>
                    <a:pt x="1424" y="75"/>
                  </a:lnTo>
                  <a:lnTo>
                    <a:pt x="1477" y="93"/>
                  </a:lnTo>
                  <a:lnTo>
                    <a:pt x="1526" y="114"/>
                  </a:lnTo>
                  <a:lnTo>
                    <a:pt x="1568" y="134"/>
                  </a:lnTo>
                  <a:lnTo>
                    <a:pt x="1603" y="157"/>
                  </a:lnTo>
                  <a:lnTo>
                    <a:pt x="1631" y="180"/>
                  </a:lnTo>
                  <a:lnTo>
                    <a:pt x="1651" y="206"/>
                  </a:lnTo>
                  <a:lnTo>
                    <a:pt x="1665" y="231"/>
                  </a:lnTo>
                  <a:lnTo>
                    <a:pt x="1668" y="258"/>
                  </a:lnTo>
                  <a:lnTo>
                    <a:pt x="1665" y="283"/>
                  </a:lnTo>
                  <a:lnTo>
                    <a:pt x="1651" y="308"/>
                  </a:lnTo>
                  <a:lnTo>
                    <a:pt x="1631" y="334"/>
                  </a:lnTo>
                  <a:lnTo>
                    <a:pt x="1603" y="357"/>
                  </a:lnTo>
                  <a:lnTo>
                    <a:pt x="1568" y="380"/>
                  </a:lnTo>
                  <a:lnTo>
                    <a:pt x="1526" y="400"/>
                  </a:lnTo>
                  <a:lnTo>
                    <a:pt x="1477" y="421"/>
                  </a:lnTo>
                  <a:lnTo>
                    <a:pt x="1424" y="439"/>
                  </a:lnTo>
                  <a:lnTo>
                    <a:pt x="1365" y="455"/>
                  </a:lnTo>
                  <a:lnTo>
                    <a:pt x="1301" y="470"/>
                  </a:lnTo>
                  <a:lnTo>
                    <a:pt x="1232" y="482"/>
                  </a:lnTo>
                  <a:lnTo>
                    <a:pt x="1159" y="493"/>
                  </a:lnTo>
                  <a:lnTo>
                    <a:pt x="1082" y="502"/>
                  </a:lnTo>
                  <a:lnTo>
                    <a:pt x="1002" y="509"/>
                  </a:lnTo>
                  <a:lnTo>
                    <a:pt x="919" y="513"/>
                  </a:lnTo>
                  <a:lnTo>
                    <a:pt x="833" y="514"/>
                  </a:lnTo>
                  <a:lnTo>
                    <a:pt x="748" y="513"/>
                  </a:lnTo>
                  <a:lnTo>
                    <a:pt x="666" y="509"/>
                  </a:lnTo>
                  <a:lnTo>
                    <a:pt x="586" y="502"/>
                  </a:lnTo>
                  <a:lnTo>
                    <a:pt x="509" y="493"/>
                  </a:lnTo>
                  <a:lnTo>
                    <a:pt x="436" y="482"/>
                  </a:lnTo>
                  <a:lnTo>
                    <a:pt x="367" y="470"/>
                  </a:lnTo>
                  <a:lnTo>
                    <a:pt x="303" y="455"/>
                  </a:lnTo>
                  <a:lnTo>
                    <a:pt x="244" y="439"/>
                  </a:lnTo>
                  <a:lnTo>
                    <a:pt x="190" y="421"/>
                  </a:lnTo>
                  <a:lnTo>
                    <a:pt x="142" y="400"/>
                  </a:lnTo>
                  <a:lnTo>
                    <a:pt x="100" y="380"/>
                  </a:lnTo>
                  <a:lnTo>
                    <a:pt x="65" y="357"/>
                  </a:lnTo>
                  <a:lnTo>
                    <a:pt x="37" y="334"/>
                  </a:lnTo>
                  <a:lnTo>
                    <a:pt x="17" y="308"/>
                  </a:lnTo>
                  <a:lnTo>
                    <a:pt x="3" y="283"/>
                  </a:lnTo>
                  <a:lnTo>
                    <a:pt x="0" y="258"/>
                  </a:lnTo>
                  <a:lnTo>
                    <a:pt x="3" y="231"/>
                  </a:lnTo>
                  <a:lnTo>
                    <a:pt x="17" y="206"/>
                  </a:lnTo>
                  <a:lnTo>
                    <a:pt x="37" y="180"/>
                  </a:lnTo>
                  <a:lnTo>
                    <a:pt x="65" y="157"/>
                  </a:lnTo>
                  <a:lnTo>
                    <a:pt x="100" y="134"/>
                  </a:lnTo>
                  <a:lnTo>
                    <a:pt x="142" y="114"/>
                  </a:lnTo>
                  <a:lnTo>
                    <a:pt x="190" y="93"/>
                  </a:lnTo>
                  <a:lnTo>
                    <a:pt x="244" y="75"/>
                  </a:lnTo>
                  <a:lnTo>
                    <a:pt x="303" y="59"/>
                  </a:lnTo>
                  <a:lnTo>
                    <a:pt x="367" y="44"/>
                  </a:lnTo>
                  <a:lnTo>
                    <a:pt x="436" y="31"/>
                  </a:lnTo>
                  <a:lnTo>
                    <a:pt x="509" y="21"/>
                  </a:lnTo>
                  <a:lnTo>
                    <a:pt x="586" y="12"/>
                  </a:lnTo>
                  <a:lnTo>
                    <a:pt x="666" y="5"/>
                  </a:lnTo>
                  <a:lnTo>
                    <a:pt x="748" y="1"/>
                  </a:lnTo>
                  <a:lnTo>
                    <a:pt x="83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14"/>
            <p:cNvSpPr>
              <a:spLocks/>
            </p:cNvSpPr>
            <p:nvPr/>
          </p:nvSpPr>
          <p:spPr bwMode="auto">
            <a:xfrm>
              <a:off x="14986709" y="2569833"/>
              <a:ext cx="455560" cy="143215"/>
            </a:xfrm>
            <a:custGeom>
              <a:avLst/>
              <a:gdLst>
                <a:gd name="T0" fmla="*/ 0 w 1668"/>
                <a:gd name="T1" fmla="*/ 0 h 524"/>
                <a:gd name="T2" fmla="*/ 36 w 1668"/>
                <a:gd name="T3" fmla="*/ 23 h 524"/>
                <a:gd name="T4" fmla="*/ 80 w 1668"/>
                <a:gd name="T5" fmla="*/ 47 h 524"/>
                <a:gd name="T6" fmla="*/ 132 w 1668"/>
                <a:gd name="T7" fmla="*/ 69 h 524"/>
                <a:gd name="T8" fmla="*/ 188 w 1668"/>
                <a:gd name="T9" fmla="*/ 89 h 524"/>
                <a:gd name="T10" fmla="*/ 252 w 1668"/>
                <a:gd name="T11" fmla="*/ 108 h 524"/>
                <a:gd name="T12" fmla="*/ 323 w 1668"/>
                <a:gd name="T13" fmla="*/ 127 h 524"/>
                <a:gd name="T14" fmla="*/ 398 w 1668"/>
                <a:gd name="T15" fmla="*/ 142 h 524"/>
                <a:gd name="T16" fmla="*/ 477 w 1668"/>
                <a:gd name="T17" fmla="*/ 156 h 524"/>
                <a:gd name="T18" fmla="*/ 561 w 1668"/>
                <a:gd name="T19" fmla="*/ 168 h 524"/>
                <a:gd name="T20" fmla="*/ 649 w 1668"/>
                <a:gd name="T21" fmla="*/ 175 h 524"/>
                <a:gd name="T22" fmla="*/ 740 w 1668"/>
                <a:gd name="T23" fmla="*/ 181 h 524"/>
                <a:gd name="T24" fmla="*/ 833 w 1668"/>
                <a:gd name="T25" fmla="*/ 182 h 524"/>
                <a:gd name="T26" fmla="*/ 928 w 1668"/>
                <a:gd name="T27" fmla="*/ 181 h 524"/>
                <a:gd name="T28" fmla="*/ 1019 w 1668"/>
                <a:gd name="T29" fmla="*/ 175 h 524"/>
                <a:gd name="T30" fmla="*/ 1106 w 1668"/>
                <a:gd name="T31" fmla="*/ 168 h 524"/>
                <a:gd name="T32" fmla="*/ 1191 w 1668"/>
                <a:gd name="T33" fmla="*/ 156 h 524"/>
                <a:gd name="T34" fmla="*/ 1270 w 1668"/>
                <a:gd name="T35" fmla="*/ 142 h 524"/>
                <a:gd name="T36" fmla="*/ 1345 w 1668"/>
                <a:gd name="T37" fmla="*/ 127 h 524"/>
                <a:gd name="T38" fmla="*/ 1416 w 1668"/>
                <a:gd name="T39" fmla="*/ 108 h 524"/>
                <a:gd name="T40" fmla="*/ 1480 w 1668"/>
                <a:gd name="T41" fmla="*/ 89 h 524"/>
                <a:gd name="T42" fmla="*/ 1536 w 1668"/>
                <a:gd name="T43" fmla="*/ 69 h 524"/>
                <a:gd name="T44" fmla="*/ 1588 w 1668"/>
                <a:gd name="T45" fmla="*/ 47 h 524"/>
                <a:gd name="T46" fmla="*/ 1632 w 1668"/>
                <a:gd name="T47" fmla="*/ 23 h 524"/>
                <a:gd name="T48" fmla="*/ 1668 w 1668"/>
                <a:gd name="T49" fmla="*/ 0 h 524"/>
                <a:gd name="T50" fmla="*/ 1668 w 1668"/>
                <a:gd name="T51" fmla="*/ 342 h 524"/>
                <a:gd name="T52" fmla="*/ 1632 w 1668"/>
                <a:gd name="T53" fmla="*/ 366 h 524"/>
                <a:gd name="T54" fmla="*/ 1588 w 1668"/>
                <a:gd name="T55" fmla="*/ 389 h 524"/>
                <a:gd name="T56" fmla="*/ 1536 w 1668"/>
                <a:gd name="T57" fmla="*/ 411 h 524"/>
                <a:gd name="T58" fmla="*/ 1480 w 1668"/>
                <a:gd name="T59" fmla="*/ 432 h 524"/>
                <a:gd name="T60" fmla="*/ 1416 w 1668"/>
                <a:gd name="T61" fmla="*/ 452 h 524"/>
                <a:gd name="T62" fmla="*/ 1345 w 1668"/>
                <a:gd name="T63" fmla="*/ 469 h 524"/>
                <a:gd name="T64" fmla="*/ 1270 w 1668"/>
                <a:gd name="T65" fmla="*/ 486 h 524"/>
                <a:gd name="T66" fmla="*/ 1191 w 1668"/>
                <a:gd name="T67" fmla="*/ 499 h 524"/>
                <a:gd name="T68" fmla="*/ 1106 w 1668"/>
                <a:gd name="T69" fmla="*/ 510 h 524"/>
                <a:gd name="T70" fmla="*/ 1019 w 1668"/>
                <a:gd name="T71" fmla="*/ 518 h 524"/>
                <a:gd name="T72" fmla="*/ 928 w 1668"/>
                <a:gd name="T73" fmla="*/ 523 h 524"/>
                <a:gd name="T74" fmla="*/ 833 w 1668"/>
                <a:gd name="T75" fmla="*/ 524 h 524"/>
                <a:gd name="T76" fmla="*/ 740 w 1668"/>
                <a:gd name="T77" fmla="*/ 523 h 524"/>
                <a:gd name="T78" fmla="*/ 649 w 1668"/>
                <a:gd name="T79" fmla="*/ 518 h 524"/>
                <a:gd name="T80" fmla="*/ 561 w 1668"/>
                <a:gd name="T81" fmla="*/ 510 h 524"/>
                <a:gd name="T82" fmla="*/ 477 w 1668"/>
                <a:gd name="T83" fmla="*/ 499 h 524"/>
                <a:gd name="T84" fmla="*/ 398 w 1668"/>
                <a:gd name="T85" fmla="*/ 486 h 524"/>
                <a:gd name="T86" fmla="*/ 323 w 1668"/>
                <a:gd name="T87" fmla="*/ 469 h 524"/>
                <a:gd name="T88" fmla="*/ 252 w 1668"/>
                <a:gd name="T89" fmla="*/ 452 h 524"/>
                <a:gd name="T90" fmla="*/ 188 w 1668"/>
                <a:gd name="T91" fmla="*/ 432 h 524"/>
                <a:gd name="T92" fmla="*/ 132 w 1668"/>
                <a:gd name="T93" fmla="*/ 411 h 524"/>
                <a:gd name="T94" fmla="*/ 80 w 1668"/>
                <a:gd name="T95" fmla="*/ 389 h 524"/>
                <a:gd name="T96" fmla="*/ 36 w 1668"/>
                <a:gd name="T97" fmla="*/ 366 h 524"/>
                <a:gd name="T98" fmla="*/ 0 w 1668"/>
                <a:gd name="T99" fmla="*/ 342 h 524"/>
                <a:gd name="T100" fmla="*/ 0 w 1668"/>
                <a:gd name="T10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8" h="524">
                  <a:moveTo>
                    <a:pt x="0" y="0"/>
                  </a:moveTo>
                  <a:lnTo>
                    <a:pt x="36" y="23"/>
                  </a:lnTo>
                  <a:lnTo>
                    <a:pt x="80" y="47"/>
                  </a:lnTo>
                  <a:lnTo>
                    <a:pt x="132" y="69"/>
                  </a:lnTo>
                  <a:lnTo>
                    <a:pt x="188" y="89"/>
                  </a:lnTo>
                  <a:lnTo>
                    <a:pt x="252" y="108"/>
                  </a:lnTo>
                  <a:lnTo>
                    <a:pt x="323" y="127"/>
                  </a:lnTo>
                  <a:lnTo>
                    <a:pt x="398" y="142"/>
                  </a:lnTo>
                  <a:lnTo>
                    <a:pt x="477" y="156"/>
                  </a:lnTo>
                  <a:lnTo>
                    <a:pt x="561" y="168"/>
                  </a:lnTo>
                  <a:lnTo>
                    <a:pt x="649" y="175"/>
                  </a:lnTo>
                  <a:lnTo>
                    <a:pt x="740" y="181"/>
                  </a:lnTo>
                  <a:lnTo>
                    <a:pt x="833" y="182"/>
                  </a:lnTo>
                  <a:lnTo>
                    <a:pt x="928" y="181"/>
                  </a:lnTo>
                  <a:lnTo>
                    <a:pt x="1019" y="175"/>
                  </a:lnTo>
                  <a:lnTo>
                    <a:pt x="1106" y="168"/>
                  </a:lnTo>
                  <a:lnTo>
                    <a:pt x="1191" y="156"/>
                  </a:lnTo>
                  <a:lnTo>
                    <a:pt x="1270" y="142"/>
                  </a:lnTo>
                  <a:lnTo>
                    <a:pt x="1345" y="127"/>
                  </a:lnTo>
                  <a:lnTo>
                    <a:pt x="1416" y="108"/>
                  </a:lnTo>
                  <a:lnTo>
                    <a:pt x="1480" y="89"/>
                  </a:lnTo>
                  <a:lnTo>
                    <a:pt x="1536" y="69"/>
                  </a:lnTo>
                  <a:lnTo>
                    <a:pt x="1588" y="47"/>
                  </a:lnTo>
                  <a:lnTo>
                    <a:pt x="1632" y="23"/>
                  </a:lnTo>
                  <a:lnTo>
                    <a:pt x="1668" y="0"/>
                  </a:lnTo>
                  <a:lnTo>
                    <a:pt x="1668" y="342"/>
                  </a:lnTo>
                  <a:lnTo>
                    <a:pt x="1632" y="366"/>
                  </a:lnTo>
                  <a:lnTo>
                    <a:pt x="1588" y="389"/>
                  </a:lnTo>
                  <a:lnTo>
                    <a:pt x="1536" y="411"/>
                  </a:lnTo>
                  <a:lnTo>
                    <a:pt x="1480" y="432"/>
                  </a:lnTo>
                  <a:lnTo>
                    <a:pt x="1416" y="452"/>
                  </a:lnTo>
                  <a:lnTo>
                    <a:pt x="1345" y="469"/>
                  </a:lnTo>
                  <a:lnTo>
                    <a:pt x="1270" y="486"/>
                  </a:lnTo>
                  <a:lnTo>
                    <a:pt x="1191" y="499"/>
                  </a:lnTo>
                  <a:lnTo>
                    <a:pt x="1106" y="510"/>
                  </a:lnTo>
                  <a:lnTo>
                    <a:pt x="1019" y="518"/>
                  </a:lnTo>
                  <a:lnTo>
                    <a:pt x="928" y="523"/>
                  </a:lnTo>
                  <a:lnTo>
                    <a:pt x="833" y="524"/>
                  </a:lnTo>
                  <a:lnTo>
                    <a:pt x="740" y="523"/>
                  </a:lnTo>
                  <a:lnTo>
                    <a:pt x="649" y="518"/>
                  </a:lnTo>
                  <a:lnTo>
                    <a:pt x="561" y="510"/>
                  </a:lnTo>
                  <a:lnTo>
                    <a:pt x="477" y="499"/>
                  </a:lnTo>
                  <a:lnTo>
                    <a:pt x="398" y="486"/>
                  </a:lnTo>
                  <a:lnTo>
                    <a:pt x="323" y="469"/>
                  </a:lnTo>
                  <a:lnTo>
                    <a:pt x="252" y="452"/>
                  </a:lnTo>
                  <a:lnTo>
                    <a:pt x="188" y="432"/>
                  </a:lnTo>
                  <a:lnTo>
                    <a:pt x="132" y="411"/>
                  </a:lnTo>
                  <a:lnTo>
                    <a:pt x="80" y="389"/>
                  </a:lnTo>
                  <a:lnTo>
                    <a:pt x="36" y="366"/>
                  </a:lnTo>
                  <a:lnTo>
                    <a:pt x="0" y="342"/>
                  </a:lnTo>
                  <a:lnTo>
                    <a:pt x="0" y="0"/>
                  </a:lnTo>
                  <a:close/>
                </a:path>
              </a:pathLst>
            </a:custGeom>
            <a:solidFill>
              <a:srgbClr val="F3B82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99"/>
          <p:cNvGrpSpPr>
            <a:grpSpLocks noChangeAspect="1"/>
          </p:cNvGrpSpPr>
          <p:nvPr/>
        </p:nvGrpSpPr>
        <p:grpSpPr>
          <a:xfrm>
            <a:off x="2981590" y="3866057"/>
            <a:ext cx="2222679" cy="1644371"/>
            <a:chOff x="769330" y="1527301"/>
            <a:chExt cx="2174603" cy="1608802"/>
          </a:xfrm>
        </p:grpSpPr>
        <p:sp>
          <p:nvSpPr>
            <p:cNvPr id="101" name="Freeform 29"/>
            <p:cNvSpPr>
              <a:spLocks/>
            </p:cNvSpPr>
            <p:nvPr/>
          </p:nvSpPr>
          <p:spPr bwMode="auto">
            <a:xfrm>
              <a:off x="769330" y="1527301"/>
              <a:ext cx="2174603" cy="1382743"/>
            </a:xfrm>
            <a:custGeom>
              <a:avLst/>
              <a:gdLst>
                <a:gd name="T0" fmla="*/ 1531 w 2706"/>
                <a:gd name="T1" fmla="*/ 4 h 1717"/>
                <a:gd name="T2" fmla="*/ 1651 w 2706"/>
                <a:gd name="T3" fmla="*/ 33 h 1717"/>
                <a:gd name="T4" fmla="*/ 1758 w 2706"/>
                <a:gd name="T5" fmla="*/ 85 h 1717"/>
                <a:gd name="T6" fmla="*/ 1851 w 2706"/>
                <a:gd name="T7" fmla="*/ 160 h 1717"/>
                <a:gd name="T8" fmla="*/ 1925 w 2706"/>
                <a:gd name="T9" fmla="*/ 253 h 1717"/>
                <a:gd name="T10" fmla="*/ 1978 w 2706"/>
                <a:gd name="T11" fmla="*/ 362 h 1717"/>
                <a:gd name="T12" fmla="*/ 2016 w 2706"/>
                <a:gd name="T13" fmla="*/ 419 h 1717"/>
                <a:gd name="T14" fmla="*/ 2126 w 2706"/>
                <a:gd name="T15" fmla="*/ 433 h 1717"/>
                <a:gd name="T16" fmla="*/ 2226 w 2706"/>
                <a:gd name="T17" fmla="*/ 472 h 1717"/>
                <a:gd name="T18" fmla="*/ 2313 w 2706"/>
                <a:gd name="T19" fmla="*/ 532 h 1717"/>
                <a:gd name="T20" fmla="*/ 2383 w 2706"/>
                <a:gd name="T21" fmla="*/ 611 h 1717"/>
                <a:gd name="T22" fmla="*/ 2434 w 2706"/>
                <a:gd name="T23" fmla="*/ 705 h 1717"/>
                <a:gd name="T24" fmla="*/ 2461 w 2706"/>
                <a:gd name="T25" fmla="*/ 812 h 1717"/>
                <a:gd name="T26" fmla="*/ 2461 w 2706"/>
                <a:gd name="T27" fmla="*/ 923 h 1717"/>
                <a:gd name="T28" fmla="*/ 2493 w 2706"/>
                <a:gd name="T29" fmla="*/ 994 h 1717"/>
                <a:gd name="T30" fmla="*/ 2572 w 2706"/>
                <a:gd name="T31" fmla="*/ 1045 h 1717"/>
                <a:gd name="T32" fmla="*/ 2635 w 2706"/>
                <a:gd name="T33" fmla="*/ 1113 h 1717"/>
                <a:gd name="T34" fmla="*/ 2680 w 2706"/>
                <a:gd name="T35" fmla="*/ 1194 h 1717"/>
                <a:gd name="T36" fmla="*/ 2704 w 2706"/>
                <a:gd name="T37" fmla="*/ 1287 h 1717"/>
                <a:gd name="T38" fmla="*/ 2703 w 2706"/>
                <a:gd name="T39" fmla="*/ 1387 h 1717"/>
                <a:gd name="T40" fmla="*/ 2677 w 2706"/>
                <a:gd name="T41" fmla="*/ 1484 h 1717"/>
                <a:gd name="T42" fmla="*/ 2628 w 2706"/>
                <a:gd name="T43" fmla="*/ 1568 h 1717"/>
                <a:gd name="T44" fmla="*/ 2559 w 2706"/>
                <a:gd name="T45" fmla="*/ 1637 h 1717"/>
                <a:gd name="T46" fmla="*/ 2474 w 2706"/>
                <a:gd name="T47" fmla="*/ 1687 h 1717"/>
                <a:gd name="T48" fmla="*/ 2377 w 2706"/>
                <a:gd name="T49" fmla="*/ 1714 h 1717"/>
                <a:gd name="T50" fmla="*/ 521 w 2706"/>
                <a:gd name="T51" fmla="*/ 1717 h 1717"/>
                <a:gd name="T52" fmla="*/ 402 w 2706"/>
                <a:gd name="T53" fmla="*/ 1704 h 1717"/>
                <a:gd name="T54" fmla="*/ 292 w 2706"/>
                <a:gd name="T55" fmla="*/ 1665 h 1717"/>
                <a:gd name="T56" fmla="*/ 195 w 2706"/>
                <a:gd name="T57" fmla="*/ 1604 h 1717"/>
                <a:gd name="T58" fmla="*/ 115 w 2706"/>
                <a:gd name="T59" fmla="*/ 1523 h 1717"/>
                <a:gd name="T60" fmla="*/ 54 w 2706"/>
                <a:gd name="T61" fmla="*/ 1426 h 1717"/>
                <a:gd name="T62" fmla="*/ 14 w 2706"/>
                <a:gd name="T63" fmla="*/ 1316 h 1717"/>
                <a:gd name="T64" fmla="*/ 0 w 2706"/>
                <a:gd name="T65" fmla="*/ 1196 h 1717"/>
                <a:gd name="T66" fmla="*/ 15 w 2706"/>
                <a:gd name="T67" fmla="*/ 1075 h 1717"/>
                <a:gd name="T68" fmla="*/ 55 w 2706"/>
                <a:gd name="T69" fmla="*/ 964 h 1717"/>
                <a:gd name="T70" fmla="*/ 119 w 2706"/>
                <a:gd name="T71" fmla="*/ 866 h 1717"/>
                <a:gd name="T72" fmla="*/ 202 w 2706"/>
                <a:gd name="T73" fmla="*/ 785 h 1717"/>
                <a:gd name="T74" fmla="*/ 301 w 2706"/>
                <a:gd name="T75" fmla="*/ 723 h 1717"/>
                <a:gd name="T76" fmla="*/ 414 w 2706"/>
                <a:gd name="T77" fmla="*/ 686 h 1717"/>
                <a:gd name="T78" fmla="*/ 415 w 2706"/>
                <a:gd name="T79" fmla="*/ 585 h 1717"/>
                <a:gd name="T80" fmla="*/ 442 w 2706"/>
                <a:gd name="T81" fmla="*/ 480 h 1717"/>
                <a:gd name="T82" fmla="*/ 491 w 2706"/>
                <a:gd name="T83" fmla="*/ 387 h 1717"/>
                <a:gd name="T84" fmla="*/ 561 w 2706"/>
                <a:gd name="T85" fmla="*/ 309 h 1717"/>
                <a:gd name="T86" fmla="*/ 648 w 2706"/>
                <a:gd name="T87" fmla="*/ 249 h 1717"/>
                <a:gd name="T88" fmla="*/ 748 w 2706"/>
                <a:gd name="T89" fmla="*/ 211 h 1717"/>
                <a:gd name="T90" fmla="*/ 858 w 2706"/>
                <a:gd name="T91" fmla="*/ 196 h 1717"/>
                <a:gd name="T92" fmla="*/ 945 w 2706"/>
                <a:gd name="T93" fmla="*/ 206 h 1717"/>
                <a:gd name="T94" fmla="*/ 1026 w 2706"/>
                <a:gd name="T95" fmla="*/ 230 h 1717"/>
                <a:gd name="T96" fmla="*/ 1101 w 2706"/>
                <a:gd name="T97" fmla="*/ 145 h 1717"/>
                <a:gd name="T98" fmla="*/ 1190 w 2706"/>
                <a:gd name="T99" fmla="*/ 78 h 1717"/>
                <a:gd name="T100" fmla="*/ 1294 w 2706"/>
                <a:gd name="T101" fmla="*/ 29 h 1717"/>
                <a:gd name="T102" fmla="*/ 1408 w 2706"/>
                <a:gd name="T103" fmla="*/ 4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6" h="1717">
                  <a:moveTo>
                    <a:pt x="1468" y="0"/>
                  </a:moveTo>
                  <a:lnTo>
                    <a:pt x="1531" y="4"/>
                  </a:lnTo>
                  <a:lnTo>
                    <a:pt x="1593" y="15"/>
                  </a:lnTo>
                  <a:lnTo>
                    <a:pt x="1651" y="33"/>
                  </a:lnTo>
                  <a:lnTo>
                    <a:pt x="1706" y="56"/>
                  </a:lnTo>
                  <a:lnTo>
                    <a:pt x="1758" y="85"/>
                  </a:lnTo>
                  <a:lnTo>
                    <a:pt x="1807" y="120"/>
                  </a:lnTo>
                  <a:lnTo>
                    <a:pt x="1851" y="160"/>
                  </a:lnTo>
                  <a:lnTo>
                    <a:pt x="1891" y="205"/>
                  </a:lnTo>
                  <a:lnTo>
                    <a:pt x="1925" y="253"/>
                  </a:lnTo>
                  <a:lnTo>
                    <a:pt x="1954" y="306"/>
                  </a:lnTo>
                  <a:lnTo>
                    <a:pt x="1978" y="362"/>
                  </a:lnTo>
                  <a:lnTo>
                    <a:pt x="1995" y="420"/>
                  </a:lnTo>
                  <a:lnTo>
                    <a:pt x="2016" y="419"/>
                  </a:lnTo>
                  <a:lnTo>
                    <a:pt x="2071" y="422"/>
                  </a:lnTo>
                  <a:lnTo>
                    <a:pt x="2126" y="433"/>
                  </a:lnTo>
                  <a:lnTo>
                    <a:pt x="2178" y="449"/>
                  </a:lnTo>
                  <a:lnTo>
                    <a:pt x="2226" y="472"/>
                  </a:lnTo>
                  <a:lnTo>
                    <a:pt x="2272" y="500"/>
                  </a:lnTo>
                  <a:lnTo>
                    <a:pt x="2313" y="532"/>
                  </a:lnTo>
                  <a:lnTo>
                    <a:pt x="2351" y="570"/>
                  </a:lnTo>
                  <a:lnTo>
                    <a:pt x="2383" y="611"/>
                  </a:lnTo>
                  <a:lnTo>
                    <a:pt x="2411" y="657"/>
                  </a:lnTo>
                  <a:lnTo>
                    <a:pt x="2434" y="705"/>
                  </a:lnTo>
                  <a:lnTo>
                    <a:pt x="2450" y="757"/>
                  </a:lnTo>
                  <a:lnTo>
                    <a:pt x="2461" y="812"/>
                  </a:lnTo>
                  <a:lnTo>
                    <a:pt x="2464" y="867"/>
                  </a:lnTo>
                  <a:lnTo>
                    <a:pt x="2461" y="923"/>
                  </a:lnTo>
                  <a:lnTo>
                    <a:pt x="2450" y="976"/>
                  </a:lnTo>
                  <a:lnTo>
                    <a:pt x="2493" y="994"/>
                  </a:lnTo>
                  <a:lnTo>
                    <a:pt x="2535" y="1017"/>
                  </a:lnTo>
                  <a:lnTo>
                    <a:pt x="2572" y="1045"/>
                  </a:lnTo>
                  <a:lnTo>
                    <a:pt x="2605" y="1076"/>
                  </a:lnTo>
                  <a:lnTo>
                    <a:pt x="2635" y="1113"/>
                  </a:lnTo>
                  <a:lnTo>
                    <a:pt x="2659" y="1151"/>
                  </a:lnTo>
                  <a:lnTo>
                    <a:pt x="2680" y="1194"/>
                  </a:lnTo>
                  <a:lnTo>
                    <a:pt x="2694" y="1240"/>
                  </a:lnTo>
                  <a:lnTo>
                    <a:pt x="2704" y="1287"/>
                  </a:lnTo>
                  <a:lnTo>
                    <a:pt x="2706" y="1336"/>
                  </a:lnTo>
                  <a:lnTo>
                    <a:pt x="2703" y="1387"/>
                  </a:lnTo>
                  <a:lnTo>
                    <a:pt x="2693" y="1437"/>
                  </a:lnTo>
                  <a:lnTo>
                    <a:pt x="2677" y="1484"/>
                  </a:lnTo>
                  <a:lnTo>
                    <a:pt x="2654" y="1529"/>
                  </a:lnTo>
                  <a:lnTo>
                    <a:pt x="2628" y="1568"/>
                  </a:lnTo>
                  <a:lnTo>
                    <a:pt x="2595" y="1606"/>
                  </a:lnTo>
                  <a:lnTo>
                    <a:pt x="2559" y="1637"/>
                  </a:lnTo>
                  <a:lnTo>
                    <a:pt x="2518" y="1665"/>
                  </a:lnTo>
                  <a:lnTo>
                    <a:pt x="2474" y="1687"/>
                  </a:lnTo>
                  <a:lnTo>
                    <a:pt x="2427" y="1704"/>
                  </a:lnTo>
                  <a:lnTo>
                    <a:pt x="2377" y="1714"/>
                  </a:lnTo>
                  <a:lnTo>
                    <a:pt x="2325" y="1717"/>
                  </a:lnTo>
                  <a:lnTo>
                    <a:pt x="521" y="1717"/>
                  </a:lnTo>
                  <a:lnTo>
                    <a:pt x="461" y="1714"/>
                  </a:lnTo>
                  <a:lnTo>
                    <a:pt x="402" y="1704"/>
                  </a:lnTo>
                  <a:lnTo>
                    <a:pt x="346" y="1687"/>
                  </a:lnTo>
                  <a:lnTo>
                    <a:pt x="292" y="1665"/>
                  </a:lnTo>
                  <a:lnTo>
                    <a:pt x="242" y="1636"/>
                  </a:lnTo>
                  <a:lnTo>
                    <a:pt x="195" y="1604"/>
                  </a:lnTo>
                  <a:lnTo>
                    <a:pt x="153" y="1565"/>
                  </a:lnTo>
                  <a:lnTo>
                    <a:pt x="115" y="1523"/>
                  </a:lnTo>
                  <a:lnTo>
                    <a:pt x="81" y="1475"/>
                  </a:lnTo>
                  <a:lnTo>
                    <a:pt x="54" y="1426"/>
                  </a:lnTo>
                  <a:lnTo>
                    <a:pt x="31" y="1373"/>
                  </a:lnTo>
                  <a:lnTo>
                    <a:pt x="14" y="1316"/>
                  </a:lnTo>
                  <a:lnTo>
                    <a:pt x="4" y="1257"/>
                  </a:lnTo>
                  <a:lnTo>
                    <a:pt x="0" y="1196"/>
                  </a:lnTo>
                  <a:lnTo>
                    <a:pt x="4" y="1134"/>
                  </a:lnTo>
                  <a:lnTo>
                    <a:pt x="15" y="1075"/>
                  </a:lnTo>
                  <a:lnTo>
                    <a:pt x="32" y="1017"/>
                  </a:lnTo>
                  <a:lnTo>
                    <a:pt x="55" y="964"/>
                  </a:lnTo>
                  <a:lnTo>
                    <a:pt x="84" y="913"/>
                  </a:lnTo>
                  <a:lnTo>
                    <a:pt x="119" y="866"/>
                  </a:lnTo>
                  <a:lnTo>
                    <a:pt x="157" y="822"/>
                  </a:lnTo>
                  <a:lnTo>
                    <a:pt x="202" y="785"/>
                  </a:lnTo>
                  <a:lnTo>
                    <a:pt x="249" y="751"/>
                  </a:lnTo>
                  <a:lnTo>
                    <a:pt x="301" y="723"/>
                  </a:lnTo>
                  <a:lnTo>
                    <a:pt x="357" y="702"/>
                  </a:lnTo>
                  <a:lnTo>
                    <a:pt x="414" y="686"/>
                  </a:lnTo>
                  <a:lnTo>
                    <a:pt x="413" y="641"/>
                  </a:lnTo>
                  <a:lnTo>
                    <a:pt x="415" y="585"/>
                  </a:lnTo>
                  <a:lnTo>
                    <a:pt x="426" y="532"/>
                  </a:lnTo>
                  <a:lnTo>
                    <a:pt x="442" y="480"/>
                  </a:lnTo>
                  <a:lnTo>
                    <a:pt x="465" y="432"/>
                  </a:lnTo>
                  <a:lnTo>
                    <a:pt x="491" y="387"/>
                  </a:lnTo>
                  <a:lnTo>
                    <a:pt x="524" y="346"/>
                  </a:lnTo>
                  <a:lnTo>
                    <a:pt x="561" y="309"/>
                  </a:lnTo>
                  <a:lnTo>
                    <a:pt x="602" y="276"/>
                  </a:lnTo>
                  <a:lnTo>
                    <a:pt x="648" y="249"/>
                  </a:lnTo>
                  <a:lnTo>
                    <a:pt x="697" y="226"/>
                  </a:lnTo>
                  <a:lnTo>
                    <a:pt x="748" y="211"/>
                  </a:lnTo>
                  <a:lnTo>
                    <a:pt x="801" y="200"/>
                  </a:lnTo>
                  <a:lnTo>
                    <a:pt x="858" y="196"/>
                  </a:lnTo>
                  <a:lnTo>
                    <a:pt x="901" y="199"/>
                  </a:lnTo>
                  <a:lnTo>
                    <a:pt x="945" y="206"/>
                  </a:lnTo>
                  <a:lnTo>
                    <a:pt x="986" y="215"/>
                  </a:lnTo>
                  <a:lnTo>
                    <a:pt x="1026" y="230"/>
                  </a:lnTo>
                  <a:lnTo>
                    <a:pt x="1061" y="185"/>
                  </a:lnTo>
                  <a:lnTo>
                    <a:pt x="1101" y="145"/>
                  </a:lnTo>
                  <a:lnTo>
                    <a:pt x="1143" y="109"/>
                  </a:lnTo>
                  <a:lnTo>
                    <a:pt x="1190" y="78"/>
                  </a:lnTo>
                  <a:lnTo>
                    <a:pt x="1241" y="51"/>
                  </a:lnTo>
                  <a:lnTo>
                    <a:pt x="1294" y="29"/>
                  </a:lnTo>
                  <a:lnTo>
                    <a:pt x="1350" y="14"/>
                  </a:lnTo>
                  <a:lnTo>
                    <a:pt x="1408" y="4"/>
                  </a:lnTo>
                  <a:lnTo>
                    <a:pt x="1468" y="0"/>
                  </a:lnTo>
                  <a:close/>
                </a:path>
              </a:pathLst>
            </a:custGeom>
            <a:gradFill flip="none" rotWithShape="1">
              <a:gsLst>
                <a:gs pos="9000">
                  <a:srgbClr val="FFFFFF"/>
                </a:gs>
                <a:gs pos="100000">
                  <a:srgbClr val="389EE7"/>
                </a:gs>
              </a:gsLst>
              <a:lin ang="1800000" scaled="0"/>
              <a:tileRect/>
            </a:gra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02" name="Group 101"/>
            <p:cNvGrpSpPr/>
            <p:nvPr/>
          </p:nvGrpSpPr>
          <p:grpSpPr>
            <a:xfrm>
              <a:off x="1575340" y="2062809"/>
              <a:ext cx="983710" cy="1073294"/>
              <a:chOff x="749839" y="3008091"/>
              <a:chExt cx="1033728" cy="1127867"/>
            </a:xfrm>
          </p:grpSpPr>
          <p:sp>
            <p:nvSpPr>
              <p:cNvPr id="103" name="Freeform 102"/>
              <p:cNvSpPr>
                <a:spLocks/>
              </p:cNvSpPr>
              <p:nvPr/>
            </p:nvSpPr>
            <p:spPr bwMode="auto">
              <a:xfrm>
                <a:off x="749839" y="3509566"/>
                <a:ext cx="1033728" cy="626392"/>
              </a:xfrm>
              <a:custGeom>
                <a:avLst/>
                <a:gdLst>
                  <a:gd name="T0" fmla="*/ 1428 w 2857"/>
                  <a:gd name="T1" fmla="*/ 0 h 1727"/>
                  <a:gd name="T2" fmla="*/ 1450 w 2857"/>
                  <a:gd name="T3" fmla="*/ 1 h 1727"/>
                  <a:gd name="T4" fmla="*/ 1469 w 2857"/>
                  <a:gd name="T5" fmla="*/ 6 h 1727"/>
                  <a:gd name="T6" fmla="*/ 1486 w 2857"/>
                  <a:gd name="T7" fmla="*/ 13 h 1727"/>
                  <a:gd name="T8" fmla="*/ 2826 w 2857"/>
                  <a:gd name="T9" fmla="*/ 817 h 1727"/>
                  <a:gd name="T10" fmla="*/ 2844 w 2857"/>
                  <a:gd name="T11" fmla="*/ 831 h 1727"/>
                  <a:gd name="T12" fmla="*/ 2853 w 2857"/>
                  <a:gd name="T13" fmla="*/ 846 h 1727"/>
                  <a:gd name="T14" fmla="*/ 2857 w 2857"/>
                  <a:gd name="T15" fmla="*/ 863 h 1727"/>
                  <a:gd name="T16" fmla="*/ 2853 w 2857"/>
                  <a:gd name="T17" fmla="*/ 880 h 1727"/>
                  <a:gd name="T18" fmla="*/ 2844 w 2857"/>
                  <a:gd name="T19" fmla="*/ 895 h 1727"/>
                  <a:gd name="T20" fmla="*/ 2826 w 2857"/>
                  <a:gd name="T21" fmla="*/ 909 h 1727"/>
                  <a:gd name="T22" fmla="*/ 1486 w 2857"/>
                  <a:gd name="T23" fmla="*/ 1713 h 1727"/>
                  <a:gd name="T24" fmla="*/ 1469 w 2857"/>
                  <a:gd name="T25" fmla="*/ 1721 h 1727"/>
                  <a:gd name="T26" fmla="*/ 1450 w 2857"/>
                  <a:gd name="T27" fmla="*/ 1724 h 1727"/>
                  <a:gd name="T28" fmla="*/ 1428 w 2857"/>
                  <a:gd name="T29" fmla="*/ 1727 h 1727"/>
                  <a:gd name="T30" fmla="*/ 1407 w 2857"/>
                  <a:gd name="T31" fmla="*/ 1724 h 1727"/>
                  <a:gd name="T32" fmla="*/ 1387 w 2857"/>
                  <a:gd name="T33" fmla="*/ 1721 h 1727"/>
                  <a:gd name="T34" fmla="*/ 1371 w 2857"/>
                  <a:gd name="T35" fmla="*/ 1713 h 1727"/>
                  <a:gd name="T36" fmla="*/ 31 w 2857"/>
                  <a:gd name="T37" fmla="*/ 909 h 1727"/>
                  <a:gd name="T38" fmla="*/ 16 w 2857"/>
                  <a:gd name="T39" fmla="*/ 897 h 1727"/>
                  <a:gd name="T40" fmla="*/ 5 w 2857"/>
                  <a:gd name="T41" fmla="*/ 884 h 1727"/>
                  <a:gd name="T42" fmla="*/ 0 w 2857"/>
                  <a:gd name="T43" fmla="*/ 871 h 1727"/>
                  <a:gd name="T44" fmla="*/ 0 w 2857"/>
                  <a:gd name="T45" fmla="*/ 856 h 1727"/>
                  <a:gd name="T46" fmla="*/ 5 w 2857"/>
                  <a:gd name="T47" fmla="*/ 842 h 1727"/>
                  <a:gd name="T48" fmla="*/ 16 w 2857"/>
                  <a:gd name="T49" fmla="*/ 828 h 1727"/>
                  <a:gd name="T50" fmla="*/ 31 w 2857"/>
                  <a:gd name="T51" fmla="*/ 817 h 1727"/>
                  <a:gd name="T52" fmla="*/ 1371 w 2857"/>
                  <a:gd name="T53" fmla="*/ 13 h 1727"/>
                  <a:gd name="T54" fmla="*/ 1387 w 2857"/>
                  <a:gd name="T55" fmla="*/ 6 h 1727"/>
                  <a:gd name="T56" fmla="*/ 1407 w 2857"/>
                  <a:gd name="T57" fmla="*/ 1 h 1727"/>
                  <a:gd name="T58" fmla="*/ 1428 w 2857"/>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7">
                    <a:moveTo>
                      <a:pt x="1428" y="0"/>
                    </a:moveTo>
                    <a:lnTo>
                      <a:pt x="1450" y="1"/>
                    </a:lnTo>
                    <a:lnTo>
                      <a:pt x="1469" y="6"/>
                    </a:lnTo>
                    <a:lnTo>
                      <a:pt x="1486" y="13"/>
                    </a:lnTo>
                    <a:lnTo>
                      <a:pt x="2826" y="817"/>
                    </a:lnTo>
                    <a:lnTo>
                      <a:pt x="2844" y="831"/>
                    </a:lnTo>
                    <a:lnTo>
                      <a:pt x="2853" y="846"/>
                    </a:lnTo>
                    <a:lnTo>
                      <a:pt x="2857" y="863"/>
                    </a:lnTo>
                    <a:lnTo>
                      <a:pt x="2853" y="880"/>
                    </a:lnTo>
                    <a:lnTo>
                      <a:pt x="2844" y="895"/>
                    </a:lnTo>
                    <a:lnTo>
                      <a:pt x="2826" y="909"/>
                    </a:lnTo>
                    <a:lnTo>
                      <a:pt x="1486" y="1713"/>
                    </a:lnTo>
                    <a:lnTo>
                      <a:pt x="1469" y="1721"/>
                    </a:lnTo>
                    <a:lnTo>
                      <a:pt x="1450" y="1724"/>
                    </a:lnTo>
                    <a:lnTo>
                      <a:pt x="1428" y="1727"/>
                    </a:lnTo>
                    <a:lnTo>
                      <a:pt x="1407" y="1724"/>
                    </a:lnTo>
                    <a:lnTo>
                      <a:pt x="1387" y="1721"/>
                    </a:lnTo>
                    <a:lnTo>
                      <a:pt x="1371" y="1713"/>
                    </a:lnTo>
                    <a:lnTo>
                      <a:pt x="31" y="909"/>
                    </a:lnTo>
                    <a:lnTo>
                      <a:pt x="16" y="897"/>
                    </a:lnTo>
                    <a:lnTo>
                      <a:pt x="5" y="884"/>
                    </a:lnTo>
                    <a:lnTo>
                      <a:pt x="0" y="871"/>
                    </a:lnTo>
                    <a:lnTo>
                      <a:pt x="0" y="856"/>
                    </a:lnTo>
                    <a:lnTo>
                      <a:pt x="5" y="842"/>
                    </a:lnTo>
                    <a:lnTo>
                      <a:pt x="16" y="828"/>
                    </a:lnTo>
                    <a:lnTo>
                      <a:pt x="31" y="817"/>
                    </a:lnTo>
                    <a:lnTo>
                      <a:pt x="1371" y="13"/>
                    </a:lnTo>
                    <a:lnTo>
                      <a:pt x="1387" y="6"/>
                    </a:lnTo>
                    <a:lnTo>
                      <a:pt x="1407" y="1"/>
                    </a:lnTo>
                    <a:lnTo>
                      <a:pt x="14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8"/>
              <p:cNvSpPr>
                <a:spLocks/>
              </p:cNvSpPr>
              <p:nvPr/>
            </p:nvSpPr>
            <p:spPr bwMode="auto">
              <a:xfrm>
                <a:off x="822254" y="3556636"/>
                <a:ext cx="888897" cy="532252"/>
              </a:xfrm>
              <a:custGeom>
                <a:avLst/>
                <a:gdLst>
                  <a:gd name="T0" fmla="*/ 1228 w 2455"/>
                  <a:gd name="T1" fmla="*/ 0 h 1473"/>
                  <a:gd name="T2" fmla="*/ 2455 w 2455"/>
                  <a:gd name="T3" fmla="*/ 736 h 1473"/>
                  <a:gd name="T4" fmla="*/ 1228 w 2455"/>
                  <a:gd name="T5" fmla="*/ 1473 h 1473"/>
                  <a:gd name="T6" fmla="*/ 0 w 2455"/>
                  <a:gd name="T7" fmla="*/ 736 h 1473"/>
                  <a:gd name="T8" fmla="*/ 1228 w 2455"/>
                  <a:gd name="T9" fmla="*/ 0 h 1473"/>
                </a:gdLst>
                <a:ahLst/>
                <a:cxnLst>
                  <a:cxn ang="0">
                    <a:pos x="T0" y="T1"/>
                  </a:cxn>
                  <a:cxn ang="0">
                    <a:pos x="T2" y="T3"/>
                  </a:cxn>
                  <a:cxn ang="0">
                    <a:pos x="T4" y="T5"/>
                  </a:cxn>
                  <a:cxn ang="0">
                    <a:pos x="T6" y="T7"/>
                  </a:cxn>
                  <a:cxn ang="0">
                    <a:pos x="T8" y="T9"/>
                  </a:cxn>
                </a:cxnLst>
                <a:rect l="0" t="0" r="r" b="b"/>
                <a:pathLst>
                  <a:path w="2455" h="1473">
                    <a:moveTo>
                      <a:pt x="1228" y="0"/>
                    </a:moveTo>
                    <a:lnTo>
                      <a:pt x="2455" y="736"/>
                    </a:lnTo>
                    <a:lnTo>
                      <a:pt x="1228" y="1473"/>
                    </a:lnTo>
                    <a:lnTo>
                      <a:pt x="0" y="736"/>
                    </a:lnTo>
                    <a:lnTo>
                      <a:pt x="1228" y="0"/>
                    </a:lnTo>
                    <a:close/>
                  </a:path>
                </a:pathLst>
              </a:custGeom>
              <a:solidFill>
                <a:srgbClr val="EF89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9"/>
              <p:cNvSpPr>
                <a:spLocks/>
              </p:cNvSpPr>
              <p:nvPr/>
            </p:nvSpPr>
            <p:spPr bwMode="auto">
              <a:xfrm>
                <a:off x="1160795" y="3766640"/>
                <a:ext cx="412767" cy="188280"/>
              </a:xfrm>
              <a:custGeom>
                <a:avLst/>
                <a:gdLst>
                  <a:gd name="T0" fmla="*/ 120 w 1142"/>
                  <a:gd name="T1" fmla="*/ 0 h 516"/>
                  <a:gd name="T2" fmla="*/ 247 w 1142"/>
                  <a:gd name="T3" fmla="*/ 27 h 516"/>
                  <a:gd name="T4" fmla="*/ 371 w 1142"/>
                  <a:gd name="T5" fmla="*/ 57 h 516"/>
                  <a:gd name="T6" fmla="*/ 494 w 1142"/>
                  <a:gd name="T7" fmla="*/ 91 h 516"/>
                  <a:gd name="T8" fmla="*/ 611 w 1142"/>
                  <a:gd name="T9" fmla="*/ 129 h 516"/>
                  <a:gd name="T10" fmla="*/ 726 w 1142"/>
                  <a:gd name="T11" fmla="*/ 172 h 516"/>
                  <a:gd name="T12" fmla="*/ 836 w 1142"/>
                  <a:gd name="T13" fmla="*/ 219 h 516"/>
                  <a:gd name="T14" fmla="*/ 942 w 1142"/>
                  <a:gd name="T15" fmla="*/ 268 h 516"/>
                  <a:gd name="T16" fmla="*/ 1045 w 1142"/>
                  <a:gd name="T17" fmla="*/ 323 h 516"/>
                  <a:gd name="T18" fmla="*/ 1142 w 1142"/>
                  <a:gd name="T19" fmla="*/ 380 h 516"/>
                  <a:gd name="T20" fmla="*/ 914 w 1142"/>
                  <a:gd name="T21" fmla="*/ 516 h 516"/>
                  <a:gd name="T22" fmla="*/ 814 w 1142"/>
                  <a:gd name="T23" fmla="*/ 464 h 516"/>
                  <a:gd name="T24" fmla="*/ 709 w 1142"/>
                  <a:gd name="T25" fmla="*/ 416 h 516"/>
                  <a:gd name="T26" fmla="*/ 600 w 1142"/>
                  <a:gd name="T27" fmla="*/ 372 h 516"/>
                  <a:gd name="T28" fmla="*/ 487 w 1142"/>
                  <a:gd name="T29" fmla="*/ 331 h 516"/>
                  <a:gd name="T30" fmla="*/ 370 w 1142"/>
                  <a:gd name="T31" fmla="*/ 295 h 516"/>
                  <a:gd name="T32" fmla="*/ 251 w 1142"/>
                  <a:gd name="T33" fmla="*/ 264 h 516"/>
                  <a:gd name="T34" fmla="*/ 127 w 1142"/>
                  <a:gd name="T35" fmla="*/ 236 h 516"/>
                  <a:gd name="T36" fmla="*/ 0 w 1142"/>
                  <a:gd name="T37" fmla="*/ 213 h 516"/>
                  <a:gd name="T38" fmla="*/ 34 w 1142"/>
                  <a:gd name="T39" fmla="*/ 109 h 516"/>
                  <a:gd name="T40" fmla="*/ 120 w 1142"/>
                  <a:gd name="T41"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 h="516">
                    <a:moveTo>
                      <a:pt x="120" y="0"/>
                    </a:moveTo>
                    <a:lnTo>
                      <a:pt x="247" y="27"/>
                    </a:lnTo>
                    <a:lnTo>
                      <a:pt x="371" y="57"/>
                    </a:lnTo>
                    <a:lnTo>
                      <a:pt x="494" y="91"/>
                    </a:lnTo>
                    <a:lnTo>
                      <a:pt x="611" y="129"/>
                    </a:lnTo>
                    <a:lnTo>
                      <a:pt x="726" y="172"/>
                    </a:lnTo>
                    <a:lnTo>
                      <a:pt x="836" y="219"/>
                    </a:lnTo>
                    <a:lnTo>
                      <a:pt x="942" y="268"/>
                    </a:lnTo>
                    <a:lnTo>
                      <a:pt x="1045" y="323"/>
                    </a:lnTo>
                    <a:lnTo>
                      <a:pt x="1142" y="380"/>
                    </a:lnTo>
                    <a:lnTo>
                      <a:pt x="914" y="516"/>
                    </a:lnTo>
                    <a:lnTo>
                      <a:pt x="814" y="464"/>
                    </a:lnTo>
                    <a:lnTo>
                      <a:pt x="709" y="416"/>
                    </a:lnTo>
                    <a:lnTo>
                      <a:pt x="600" y="372"/>
                    </a:lnTo>
                    <a:lnTo>
                      <a:pt x="487" y="331"/>
                    </a:lnTo>
                    <a:lnTo>
                      <a:pt x="370" y="295"/>
                    </a:lnTo>
                    <a:lnTo>
                      <a:pt x="251" y="264"/>
                    </a:lnTo>
                    <a:lnTo>
                      <a:pt x="127" y="236"/>
                    </a:lnTo>
                    <a:lnTo>
                      <a:pt x="0" y="213"/>
                    </a:lnTo>
                    <a:lnTo>
                      <a:pt x="34" y="109"/>
                    </a:lnTo>
                    <a:lnTo>
                      <a:pt x="120" y="0"/>
                    </a:lnTo>
                    <a:close/>
                  </a:path>
                </a:pathLst>
              </a:custGeom>
              <a:solidFill>
                <a:srgbClr val="F6DA3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
              <p:cNvSpPr>
                <a:spLocks/>
              </p:cNvSpPr>
              <p:nvPr/>
            </p:nvSpPr>
            <p:spPr bwMode="auto">
              <a:xfrm>
                <a:off x="939928" y="3712329"/>
                <a:ext cx="749497" cy="226298"/>
              </a:xfrm>
              <a:custGeom>
                <a:avLst/>
                <a:gdLst>
                  <a:gd name="T0" fmla="*/ 1597 w 2073"/>
                  <a:gd name="T1" fmla="*/ 0 h 626"/>
                  <a:gd name="T2" fmla="*/ 1626 w 2073"/>
                  <a:gd name="T3" fmla="*/ 1 h 626"/>
                  <a:gd name="T4" fmla="*/ 2073 w 2073"/>
                  <a:gd name="T5" fmla="*/ 270 h 626"/>
                  <a:gd name="T6" fmla="*/ 1957 w 2073"/>
                  <a:gd name="T7" fmla="*/ 251 h 626"/>
                  <a:gd name="T8" fmla="*/ 1840 w 2073"/>
                  <a:gd name="T9" fmla="*/ 239 h 626"/>
                  <a:gd name="T10" fmla="*/ 1719 w 2073"/>
                  <a:gd name="T11" fmla="*/ 231 h 626"/>
                  <a:gd name="T12" fmla="*/ 1597 w 2073"/>
                  <a:gd name="T13" fmla="*/ 228 h 626"/>
                  <a:gd name="T14" fmla="*/ 1473 w 2073"/>
                  <a:gd name="T15" fmla="*/ 231 h 626"/>
                  <a:gd name="T16" fmla="*/ 1350 w 2073"/>
                  <a:gd name="T17" fmla="*/ 239 h 626"/>
                  <a:gd name="T18" fmla="*/ 1229 w 2073"/>
                  <a:gd name="T19" fmla="*/ 253 h 626"/>
                  <a:gd name="T20" fmla="*/ 1112 w 2073"/>
                  <a:gd name="T21" fmla="*/ 271 h 626"/>
                  <a:gd name="T22" fmla="*/ 997 w 2073"/>
                  <a:gd name="T23" fmla="*/ 294 h 626"/>
                  <a:gd name="T24" fmla="*/ 885 w 2073"/>
                  <a:gd name="T25" fmla="*/ 322 h 626"/>
                  <a:gd name="T26" fmla="*/ 776 w 2073"/>
                  <a:gd name="T27" fmla="*/ 353 h 626"/>
                  <a:gd name="T28" fmla="*/ 671 w 2073"/>
                  <a:gd name="T29" fmla="*/ 389 h 626"/>
                  <a:gd name="T30" fmla="*/ 571 w 2073"/>
                  <a:gd name="T31" fmla="*/ 429 h 626"/>
                  <a:gd name="T32" fmla="*/ 474 w 2073"/>
                  <a:gd name="T33" fmla="*/ 473 h 626"/>
                  <a:gd name="T34" fmla="*/ 382 w 2073"/>
                  <a:gd name="T35" fmla="*/ 521 h 626"/>
                  <a:gd name="T36" fmla="*/ 295 w 2073"/>
                  <a:gd name="T37" fmla="*/ 572 h 626"/>
                  <a:gd name="T38" fmla="*/ 213 w 2073"/>
                  <a:gd name="T39" fmla="*/ 626 h 626"/>
                  <a:gd name="T40" fmla="*/ 0 w 2073"/>
                  <a:gd name="T41" fmla="*/ 498 h 626"/>
                  <a:gd name="T42" fmla="*/ 84 w 2073"/>
                  <a:gd name="T43" fmla="*/ 434 h 626"/>
                  <a:gd name="T44" fmla="*/ 175 w 2073"/>
                  <a:gd name="T45" fmla="*/ 375 h 626"/>
                  <a:gd name="T46" fmla="*/ 271 w 2073"/>
                  <a:gd name="T47" fmla="*/ 318 h 626"/>
                  <a:gd name="T48" fmla="*/ 371 w 2073"/>
                  <a:gd name="T49" fmla="*/ 266 h 626"/>
                  <a:gd name="T50" fmla="*/ 476 w 2073"/>
                  <a:gd name="T51" fmla="*/ 219 h 626"/>
                  <a:gd name="T52" fmla="*/ 587 w 2073"/>
                  <a:gd name="T53" fmla="*/ 174 h 626"/>
                  <a:gd name="T54" fmla="*/ 701 w 2073"/>
                  <a:gd name="T55" fmla="*/ 135 h 626"/>
                  <a:gd name="T56" fmla="*/ 820 w 2073"/>
                  <a:gd name="T57" fmla="*/ 100 h 626"/>
                  <a:gd name="T58" fmla="*/ 942 w 2073"/>
                  <a:gd name="T59" fmla="*/ 70 h 626"/>
                  <a:gd name="T60" fmla="*/ 1067 w 2073"/>
                  <a:gd name="T61" fmla="*/ 46 h 626"/>
                  <a:gd name="T62" fmla="*/ 1196 w 2073"/>
                  <a:gd name="T63" fmla="*/ 27 h 626"/>
                  <a:gd name="T64" fmla="*/ 1327 w 2073"/>
                  <a:gd name="T65" fmla="*/ 12 h 626"/>
                  <a:gd name="T66" fmla="*/ 1460 w 2073"/>
                  <a:gd name="T67" fmla="*/ 4 h 626"/>
                  <a:gd name="T68" fmla="*/ 1597 w 2073"/>
                  <a:gd name="T69"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3" h="626">
                    <a:moveTo>
                      <a:pt x="1597" y="0"/>
                    </a:moveTo>
                    <a:lnTo>
                      <a:pt x="1626" y="1"/>
                    </a:lnTo>
                    <a:lnTo>
                      <a:pt x="2073" y="270"/>
                    </a:lnTo>
                    <a:lnTo>
                      <a:pt x="1957" y="251"/>
                    </a:lnTo>
                    <a:lnTo>
                      <a:pt x="1840" y="239"/>
                    </a:lnTo>
                    <a:lnTo>
                      <a:pt x="1719" y="231"/>
                    </a:lnTo>
                    <a:lnTo>
                      <a:pt x="1597" y="228"/>
                    </a:lnTo>
                    <a:lnTo>
                      <a:pt x="1473" y="231"/>
                    </a:lnTo>
                    <a:lnTo>
                      <a:pt x="1350" y="239"/>
                    </a:lnTo>
                    <a:lnTo>
                      <a:pt x="1229" y="253"/>
                    </a:lnTo>
                    <a:lnTo>
                      <a:pt x="1112" y="271"/>
                    </a:lnTo>
                    <a:lnTo>
                      <a:pt x="997" y="294"/>
                    </a:lnTo>
                    <a:lnTo>
                      <a:pt x="885" y="322"/>
                    </a:lnTo>
                    <a:lnTo>
                      <a:pt x="776" y="353"/>
                    </a:lnTo>
                    <a:lnTo>
                      <a:pt x="671" y="389"/>
                    </a:lnTo>
                    <a:lnTo>
                      <a:pt x="571" y="429"/>
                    </a:lnTo>
                    <a:lnTo>
                      <a:pt x="474" y="473"/>
                    </a:lnTo>
                    <a:lnTo>
                      <a:pt x="382" y="521"/>
                    </a:lnTo>
                    <a:lnTo>
                      <a:pt x="295" y="572"/>
                    </a:lnTo>
                    <a:lnTo>
                      <a:pt x="213" y="626"/>
                    </a:lnTo>
                    <a:lnTo>
                      <a:pt x="0" y="498"/>
                    </a:lnTo>
                    <a:lnTo>
                      <a:pt x="84" y="434"/>
                    </a:lnTo>
                    <a:lnTo>
                      <a:pt x="175" y="375"/>
                    </a:lnTo>
                    <a:lnTo>
                      <a:pt x="271" y="318"/>
                    </a:lnTo>
                    <a:lnTo>
                      <a:pt x="371" y="266"/>
                    </a:lnTo>
                    <a:lnTo>
                      <a:pt x="476" y="219"/>
                    </a:lnTo>
                    <a:lnTo>
                      <a:pt x="587" y="174"/>
                    </a:lnTo>
                    <a:lnTo>
                      <a:pt x="701" y="135"/>
                    </a:lnTo>
                    <a:lnTo>
                      <a:pt x="820" y="100"/>
                    </a:lnTo>
                    <a:lnTo>
                      <a:pt x="942" y="70"/>
                    </a:lnTo>
                    <a:lnTo>
                      <a:pt x="1067" y="46"/>
                    </a:lnTo>
                    <a:lnTo>
                      <a:pt x="1196" y="27"/>
                    </a:lnTo>
                    <a:lnTo>
                      <a:pt x="1327" y="12"/>
                    </a:lnTo>
                    <a:lnTo>
                      <a:pt x="1460" y="4"/>
                    </a:lnTo>
                    <a:lnTo>
                      <a:pt x="1597" y="0"/>
                    </a:lnTo>
                    <a:close/>
                  </a:path>
                </a:pathLst>
              </a:custGeom>
              <a:solidFill>
                <a:srgbClr val="F6DA3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1"/>
              <p:cNvSpPr>
                <a:spLocks/>
              </p:cNvSpPr>
              <p:nvPr/>
            </p:nvSpPr>
            <p:spPr bwMode="auto">
              <a:xfrm>
                <a:off x="749839" y="3259733"/>
                <a:ext cx="1033728" cy="624582"/>
              </a:xfrm>
              <a:custGeom>
                <a:avLst/>
                <a:gdLst>
                  <a:gd name="T0" fmla="*/ 1428 w 2857"/>
                  <a:gd name="T1" fmla="*/ 0 h 1726"/>
                  <a:gd name="T2" fmla="*/ 1450 w 2857"/>
                  <a:gd name="T3" fmla="*/ 2 h 1726"/>
                  <a:gd name="T4" fmla="*/ 1469 w 2857"/>
                  <a:gd name="T5" fmla="*/ 6 h 1726"/>
                  <a:gd name="T6" fmla="*/ 1486 w 2857"/>
                  <a:gd name="T7" fmla="*/ 14 h 1726"/>
                  <a:gd name="T8" fmla="*/ 2826 w 2857"/>
                  <a:gd name="T9" fmla="*/ 816 h 1726"/>
                  <a:gd name="T10" fmla="*/ 2844 w 2857"/>
                  <a:gd name="T11" fmla="*/ 831 h 1726"/>
                  <a:gd name="T12" fmla="*/ 2853 w 2857"/>
                  <a:gd name="T13" fmla="*/ 847 h 1726"/>
                  <a:gd name="T14" fmla="*/ 2857 w 2857"/>
                  <a:gd name="T15" fmla="*/ 864 h 1726"/>
                  <a:gd name="T16" fmla="*/ 2853 w 2857"/>
                  <a:gd name="T17" fmla="*/ 879 h 1726"/>
                  <a:gd name="T18" fmla="*/ 2844 w 2857"/>
                  <a:gd name="T19" fmla="*/ 895 h 1726"/>
                  <a:gd name="T20" fmla="*/ 2826 w 2857"/>
                  <a:gd name="T21" fmla="*/ 910 h 1726"/>
                  <a:gd name="T22" fmla="*/ 1486 w 2857"/>
                  <a:gd name="T23" fmla="*/ 1712 h 1726"/>
                  <a:gd name="T24" fmla="*/ 1469 w 2857"/>
                  <a:gd name="T25" fmla="*/ 1721 h 1726"/>
                  <a:gd name="T26" fmla="*/ 1450 w 2857"/>
                  <a:gd name="T27" fmla="*/ 1724 h 1726"/>
                  <a:gd name="T28" fmla="*/ 1428 w 2857"/>
                  <a:gd name="T29" fmla="*/ 1726 h 1726"/>
                  <a:gd name="T30" fmla="*/ 1407 w 2857"/>
                  <a:gd name="T31" fmla="*/ 1724 h 1726"/>
                  <a:gd name="T32" fmla="*/ 1387 w 2857"/>
                  <a:gd name="T33" fmla="*/ 1721 h 1726"/>
                  <a:gd name="T34" fmla="*/ 1371 w 2857"/>
                  <a:gd name="T35" fmla="*/ 1712 h 1726"/>
                  <a:gd name="T36" fmla="*/ 31 w 2857"/>
                  <a:gd name="T37" fmla="*/ 910 h 1726"/>
                  <a:gd name="T38" fmla="*/ 16 w 2857"/>
                  <a:gd name="T39" fmla="*/ 897 h 1726"/>
                  <a:gd name="T40" fmla="*/ 5 w 2857"/>
                  <a:gd name="T41" fmla="*/ 884 h 1726"/>
                  <a:gd name="T42" fmla="*/ 0 w 2857"/>
                  <a:gd name="T43" fmla="*/ 870 h 1726"/>
                  <a:gd name="T44" fmla="*/ 0 w 2857"/>
                  <a:gd name="T45" fmla="*/ 856 h 1726"/>
                  <a:gd name="T46" fmla="*/ 5 w 2857"/>
                  <a:gd name="T47" fmla="*/ 842 h 1726"/>
                  <a:gd name="T48" fmla="*/ 16 w 2857"/>
                  <a:gd name="T49" fmla="*/ 829 h 1726"/>
                  <a:gd name="T50" fmla="*/ 31 w 2857"/>
                  <a:gd name="T51" fmla="*/ 816 h 1726"/>
                  <a:gd name="T52" fmla="*/ 1371 w 2857"/>
                  <a:gd name="T53" fmla="*/ 14 h 1726"/>
                  <a:gd name="T54" fmla="*/ 1387 w 2857"/>
                  <a:gd name="T55" fmla="*/ 6 h 1726"/>
                  <a:gd name="T56" fmla="*/ 1407 w 2857"/>
                  <a:gd name="T57" fmla="*/ 2 h 1726"/>
                  <a:gd name="T58" fmla="*/ 1428 w 2857"/>
                  <a:gd name="T59" fmla="*/ 0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6">
                    <a:moveTo>
                      <a:pt x="1428" y="0"/>
                    </a:moveTo>
                    <a:lnTo>
                      <a:pt x="1450" y="2"/>
                    </a:lnTo>
                    <a:lnTo>
                      <a:pt x="1469" y="6"/>
                    </a:lnTo>
                    <a:lnTo>
                      <a:pt x="1486" y="14"/>
                    </a:lnTo>
                    <a:lnTo>
                      <a:pt x="2826" y="816"/>
                    </a:lnTo>
                    <a:lnTo>
                      <a:pt x="2844" y="831"/>
                    </a:lnTo>
                    <a:lnTo>
                      <a:pt x="2853" y="847"/>
                    </a:lnTo>
                    <a:lnTo>
                      <a:pt x="2857" y="864"/>
                    </a:lnTo>
                    <a:lnTo>
                      <a:pt x="2853" y="879"/>
                    </a:lnTo>
                    <a:lnTo>
                      <a:pt x="2844" y="895"/>
                    </a:lnTo>
                    <a:lnTo>
                      <a:pt x="2826" y="910"/>
                    </a:lnTo>
                    <a:lnTo>
                      <a:pt x="1486" y="1712"/>
                    </a:lnTo>
                    <a:lnTo>
                      <a:pt x="1469" y="1721"/>
                    </a:lnTo>
                    <a:lnTo>
                      <a:pt x="1450" y="1724"/>
                    </a:lnTo>
                    <a:lnTo>
                      <a:pt x="1428" y="1726"/>
                    </a:lnTo>
                    <a:lnTo>
                      <a:pt x="1407" y="1724"/>
                    </a:lnTo>
                    <a:lnTo>
                      <a:pt x="1387" y="1721"/>
                    </a:lnTo>
                    <a:lnTo>
                      <a:pt x="1371" y="1712"/>
                    </a:lnTo>
                    <a:lnTo>
                      <a:pt x="31" y="910"/>
                    </a:lnTo>
                    <a:lnTo>
                      <a:pt x="16" y="897"/>
                    </a:lnTo>
                    <a:lnTo>
                      <a:pt x="5" y="884"/>
                    </a:lnTo>
                    <a:lnTo>
                      <a:pt x="0" y="870"/>
                    </a:lnTo>
                    <a:lnTo>
                      <a:pt x="0" y="856"/>
                    </a:lnTo>
                    <a:lnTo>
                      <a:pt x="5" y="842"/>
                    </a:lnTo>
                    <a:lnTo>
                      <a:pt x="16" y="829"/>
                    </a:lnTo>
                    <a:lnTo>
                      <a:pt x="31" y="816"/>
                    </a:lnTo>
                    <a:lnTo>
                      <a:pt x="1371" y="14"/>
                    </a:lnTo>
                    <a:lnTo>
                      <a:pt x="1387" y="6"/>
                    </a:lnTo>
                    <a:lnTo>
                      <a:pt x="1407" y="2"/>
                    </a:lnTo>
                    <a:lnTo>
                      <a:pt x="14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2"/>
              <p:cNvSpPr>
                <a:spLocks/>
              </p:cNvSpPr>
              <p:nvPr/>
            </p:nvSpPr>
            <p:spPr bwMode="auto">
              <a:xfrm>
                <a:off x="822254" y="3304994"/>
                <a:ext cx="888897" cy="534063"/>
              </a:xfrm>
              <a:custGeom>
                <a:avLst/>
                <a:gdLst>
                  <a:gd name="T0" fmla="*/ 1228 w 2455"/>
                  <a:gd name="T1" fmla="*/ 0 h 1474"/>
                  <a:gd name="T2" fmla="*/ 2455 w 2455"/>
                  <a:gd name="T3" fmla="*/ 736 h 1474"/>
                  <a:gd name="T4" fmla="*/ 1228 w 2455"/>
                  <a:gd name="T5" fmla="*/ 1474 h 1474"/>
                  <a:gd name="T6" fmla="*/ 0 w 2455"/>
                  <a:gd name="T7" fmla="*/ 736 h 1474"/>
                  <a:gd name="T8" fmla="*/ 1228 w 2455"/>
                  <a:gd name="T9" fmla="*/ 0 h 1474"/>
                </a:gdLst>
                <a:ahLst/>
                <a:cxnLst>
                  <a:cxn ang="0">
                    <a:pos x="T0" y="T1"/>
                  </a:cxn>
                  <a:cxn ang="0">
                    <a:pos x="T2" y="T3"/>
                  </a:cxn>
                  <a:cxn ang="0">
                    <a:pos x="T4" y="T5"/>
                  </a:cxn>
                  <a:cxn ang="0">
                    <a:pos x="T6" y="T7"/>
                  </a:cxn>
                  <a:cxn ang="0">
                    <a:pos x="T8" y="T9"/>
                  </a:cxn>
                </a:cxnLst>
                <a:rect l="0" t="0" r="r" b="b"/>
                <a:pathLst>
                  <a:path w="2455" h="1474">
                    <a:moveTo>
                      <a:pt x="1228" y="0"/>
                    </a:moveTo>
                    <a:lnTo>
                      <a:pt x="2455" y="736"/>
                    </a:lnTo>
                    <a:lnTo>
                      <a:pt x="1228" y="1474"/>
                    </a:lnTo>
                    <a:lnTo>
                      <a:pt x="0" y="736"/>
                    </a:lnTo>
                    <a:lnTo>
                      <a:pt x="1228" y="0"/>
                    </a:lnTo>
                    <a:close/>
                  </a:path>
                </a:pathLst>
              </a:custGeom>
              <a:solidFill>
                <a:srgbClr val="AAD04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
              <p:cNvSpPr>
                <a:spLocks/>
              </p:cNvSpPr>
              <p:nvPr/>
            </p:nvSpPr>
            <p:spPr bwMode="auto">
              <a:xfrm>
                <a:off x="887428" y="3343011"/>
                <a:ext cx="552167" cy="333110"/>
              </a:xfrm>
              <a:custGeom>
                <a:avLst/>
                <a:gdLst>
                  <a:gd name="T0" fmla="*/ 1227 w 1528"/>
                  <a:gd name="T1" fmla="*/ 0 h 916"/>
                  <a:gd name="T2" fmla="*/ 1528 w 1528"/>
                  <a:gd name="T3" fmla="*/ 180 h 916"/>
                  <a:gd name="T4" fmla="*/ 299 w 1528"/>
                  <a:gd name="T5" fmla="*/ 916 h 916"/>
                  <a:gd name="T6" fmla="*/ 0 w 1528"/>
                  <a:gd name="T7" fmla="*/ 736 h 916"/>
                  <a:gd name="T8" fmla="*/ 1227 w 1528"/>
                  <a:gd name="T9" fmla="*/ 0 h 916"/>
                </a:gdLst>
                <a:ahLst/>
                <a:cxnLst>
                  <a:cxn ang="0">
                    <a:pos x="T0" y="T1"/>
                  </a:cxn>
                  <a:cxn ang="0">
                    <a:pos x="T2" y="T3"/>
                  </a:cxn>
                  <a:cxn ang="0">
                    <a:pos x="T4" y="T5"/>
                  </a:cxn>
                  <a:cxn ang="0">
                    <a:pos x="T6" y="T7"/>
                  </a:cxn>
                  <a:cxn ang="0">
                    <a:pos x="T8" y="T9"/>
                  </a:cxn>
                </a:cxnLst>
                <a:rect l="0" t="0" r="r" b="b"/>
                <a:pathLst>
                  <a:path w="1528" h="916">
                    <a:moveTo>
                      <a:pt x="1227" y="0"/>
                    </a:moveTo>
                    <a:lnTo>
                      <a:pt x="1528" y="180"/>
                    </a:lnTo>
                    <a:lnTo>
                      <a:pt x="299" y="916"/>
                    </a:lnTo>
                    <a:lnTo>
                      <a:pt x="0" y="736"/>
                    </a:lnTo>
                    <a:lnTo>
                      <a:pt x="1227"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4"/>
              <p:cNvSpPr>
                <a:spLocks/>
              </p:cNvSpPr>
              <p:nvPr/>
            </p:nvSpPr>
            <p:spPr bwMode="auto">
              <a:xfrm>
                <a:off x="1053983" y="3440772"/>
                <a:ext cx="546735" cy="334921"/>
              </a:xfrm>
              <a:custGeom>
                <a:avLst/>
                <a:gdLst>
                  <a:gd name="T0" fmla="*/ 1213 w 1513"/>
                  <a:gd name="T1" fmla="*/ 0 h 923"/>
                  <a:gd name="T2" fmla="*/ 1513 w 1513"/>
                  <a:gd name="T3" fmla="*/ 180 h 923"/>
                  <a:gd name="T4" fmla="*/ 295 w 1513"/>
                  <a:gd name="T5" fmla="*/ 923 h 923"/>
                  <a:gd name="T6" fmla="*/ 0 w 1513"/>
                  <a:gd name="T7" fmla="*/ 745 h 923"/>
                  <a:gd name="T8" fmla="*/ 1213 w 1513"/>
                  <a:gd name="T9" fmla="*/ 0 h 923"/>
                </a:gdLst>
                <a:ahLst/>
                <a:cxnLst>
                  <a:cxn ang="0">
                    <a:pos x="T0" y="T1"/>
                  </a:cxn>
                  <a:cxn ang="0">
                    <a:pos x="T2" y="T3"/>
                  </a:cxn>
                  <a:cxn ang="0">
                    <a:pos x="T4" y="T5"/>
                  </a:cxn>
                  <a:cxn ang="0">
                    <a:pos x="T6" y="T7"/>
                  </a:cxn>
                  <a:cxn ang="0">
                    <a:pos x="T8" y="T9"/>
                  </a:cxn>
                </a:cxnLst>
                <a:rect l="0" t="0" r="r" b="b"/>
                <a:pathLst>
                  <a:path w="1513" h="923">
                    <a:moveTo>
                      <a:pt x="1213" y="0"/>
                    </a:moveTo>
                    <a:lnTo>
                      <a:pt x="1513" y="180"/>
                    </a:lnTo>
                    <a:lnTo>
                      <a:pt x="295" y="923"/>
                    </a:lnTo>
                    <a:lnTo>
                      <a:pt x="0" y="745"/>
                    </a:lnTo>
                    <a:lnTo>
                      <a:pt x="1213"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5"/>
              <p:cNvSpPr>
                <a:spLocks/>
              </p:cNvSpPr>
              <p:nvPr/>
            </p:nvSpPr>
            <p:spPr bwMode="auto">
              <a:xfrm>
                <a:off x="1099242" y="3364736"/>
                <a:ext cx="510527" cy="307765"/>
              </a:xfrm>
              <a:custGeom>
                <a:avLst/>
                <a:gdLst>
                  <a:gd name="T0" fmla="*/ 184 w 1412"/>
                  <a:gd name="T1" fmla="*/ 0 h 847"/>
                  <a:gd name="T2" fmla="*/ 1412 w 1412"/>
                  <a:gd name="T3" fmla="*/ 737 h 847"/>
                  <a:gd name="T4" fmla="*/ 1227 w 1412"/>
                  <a:gd name="T5" fmla="*/ 847 h 847"/>
                  <a:gd name="T6" fmla="*/ 0 w 1412"/>
                  <a:gd name="T7" fmla="*/ 111 h 847"/>
                  <a:gd name="T8" fmla="*/ 184 w 1412"/>
                  <a:gd name="T9" fmla="*/ 0 h 847"/>
                </a:gdLst>
                <a:ahLst/>
                <a:cxnLst>
                  <a:cxn ang="0">
                    <a:pos x="T0" y="T1"/>
                  </a:cxn>
                  <a:cxn ang="0">
                    <a:pos x="T2" y="T3"/>
                  </a:cxn>
                  <a:cxn ang="0">
                    <a:pos x="T4" y="T5"/>
                  </a:cxn>
                  <a:cxn ang="0">
                    <a:pos x="T6" y="T7"/>
                  </a:cxn>
                  <a:cxn ang="0">
                    <a:pos x="T8" y="T9"/>
                  </a:cxn>
                </a:cxnLst>
                <a:rect l="0" t="0" r="r" b="b"/>
                <a:pathLst>
                  <a:path w="1412" h="847">
                    <a:moveTo>
                      <a:pt x="184" y="0"/>
                    </a:moveTo>
                    <a:lnTo>
                      <a:pt x="1412" y="737"/>
                    </a:lnTo>
                    <a:lnTo>
                      <a:pt x="1227" y="847"/>
                    </a:lnTo>
                    <a:lnTo>
                      <a:pt x="0" y="111"/>
                    </a:lnTo>
                    <a:lnTo>
                      <a:pt x="184"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6"/>
              <p:cNvSpPr>
                <a:spLocks/>
              </p:cNvSpPr>
              <p:nvPr/>
            </p:nvSpPr>
            <p:spPr bwMode="auto">
              <a:xfrm>
                <a:off x="749839" y="3008091"/>
                <a:ext cx="1033728" cy="624582"/>
              </a:xfrm>
              <a:custGeom>
                <a:avLst/>
                <a:gdLst>
                  <a:gd name="T0" fmla="*/ 1428 w 2857"/>
                  <a:gd name="T1" fmla="*/ 0 h 1725"/>
                  <a:gd name="T2" fmla="*/ 1450 w 2857"/>
                  <a:gd name="T3" fmla="*/ 1 h 1725"/>
                  <a:gd name="T4" fmla="*/ 1469 w 2857"/>
                  <a:gd name="T5" fmla="*/ 4 h 1725"/>
                  <a:gd name="T6" fmla="*/ 1486 w 2857"/>
                  <a:gd name="T7" fmla="*/ 12 h 1725"/>
                  <a:gd name="T8" fmla="*/ 2826 w 2857"/>
                  <a:gd name="T9" fmla="*/ 816 h 1725"/>
                  <a:gd name="T10" fmla="*/ 2844 w 2857"/>
                  <a:gd name="T11" fmla="*/ 830 h 1725"/>
                  <a:gd name="T12" fmla="*/ 2853 w 2857"/>
                  <a:gd name="T13" fmla="*/ 846 h 1725"/>
                  <a:gd name="T14" fmla="*/ 2857 w 2857"/>
                  <a:gd name="T15" fmla="*/ 862 h 1725"/>
                  <a:gd name="T16" fmla="*/ 2853 w 2857"/>
                  <a:gd name="T17" fmla="*/ 879 h 1725"/>
                  <a:gd name="T18" fmla="*/ 2844 w 2857"/>
                  <a:gd name="T19" fmla="*/ 894 h 1725"/>
                  <a:gd name="T20" fmla="*/ 2826 w 2857"/>
                  <a:gd name="T21" fmla="*/ 908 h 1725"/>
                  <a:gd name="T22" fmla="*/ 1486 w 2857"/>
                  <a:gd name="T23" fmla="*/ 1712 h 1725"/>
                  <a:gd name="T24" fmla="*/ 1469 w 2857"/>
                  <a:gd name="T25" fmla="*/ 1719 h 1725"/>
                  <a:gd name="T26" fmla="*/ 1450 w 2857"/>
                  <a:gd name="T27" fmla="*/ 1724 h 1725"/>
                  <a:gd name="T28" fmla="*/ 1428 w 2857"/>
                  <a:gd name="T29" fmla="*/ 1725 h 1725"/>
                  <a:gd name="T30" fmla="*/ 1407 w 2857"/>
                  <a:gd name="T31" fmla="*/ 1724 h 1725"/>
                  <a:gd name="T32" fmla="*/ 1387 w 2857"/>
                  <a:gd name="T33" fmla="*/ 1719 h 1725"/>
                  <a:gd name="T34" fmla="*/ 1371 w 2857"/>
                  <a:gd name="T35" fmla="*/ 1712 h 1725"/>
                  <a:gd name="T36" fmla="*/ 31 w 2857"/>
                  <a:gd name="T37" fmla="*/ 908 h 1725"/>
                  <a:gd name="T38" fmla="*/ 16 w 2857"/>
                  <a:gd name="T39" fmla="*/ 897 h 1725"/>
                  <a:gd name="T40" fmla="*/ 5 w 2857"/>
                  <a:gd name="T41" fmla="*/ 883 h 1725"/>
                  <a:gd name="T42" fmla="*/ 0 w 2857"/>
                  <a:gd name="T43" fmla="*/ 869 h 1725"/>
                  <a:gd name="T44" fmla="*/ 0 w 2857"/>
                  <a:gd name="T45" fmla="*/ 854 h 1725"/>
                  <a:gd name="T46" fmla="*/ 5 w 2857"/>
                  <a:gd name="T47" fmla="*/ 841 h 1725"/>
                  <a:gd name="T48" fmla="*/ 16 w 2857"/>
                  <a:gd name="T49" fmla="*/ 828 h 1725"/>
                  <a:gd name="T50" fmla="*/ 31 w 2857"/>
                  <a:gd name="T51" fmla="*/ 816 h 1725"/>
                  <a:gd name="T52" fmla="*/ 1371 w 2857"/>
                  <a:gd name="T53" fmla="*/ 12 h 1725"/>
                  <a:gd name="T54" fmla="*/ 1387 w 2857"/>
                  <a:gd name="T55" fmla="*/ 4 h 1725"/>
                  <a:gd name="T56" fmla="*/ 1407 w 2857"/>
                  <a:gd name="T57" fmla="*/ 1 h 1725"/>
                  <a:gd name="T58" fmla="*/ 1428 w 2857"/>
                  <a:gd name="T5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5">
                    <a:moveTo>
                      <a:pt x="1428" y="0"/>
                    </a:moveTo>
                    <a:lnTo>
                      <a:pt x="1450" y="1"/>
                    </a:lnTo>
                    <a:lnTo>
                      <a:pt x="1469" y="4"/>
                    </a:lnTo>
                    <a:lnTo>
                      <a:pt x="1486" y="12"/>
                    </a:lnTo>
                    <a:lnTo>
                      <a:pt x="2826" y="816"/>
                    </a:lnTo>
                    <a:lnTo>
                      <a:pt x="2844" y="830"/>
                    </a:lnTo>
                    <a:lnTo>
                      <a:pt x="2853" y="846"/>
                    </a:lnTo>
                    <a:lnTo>
                      <a:pt x="2857" y="862"/>
                    </a:lnTo>
                    <a:lnTo>
                      <a:pt x="2853" y="879"/>
                    </a:lnTo>
                    <a:lnTo>
                      <a:pt x="2844" y="894"/>
                    </a:lnTo>
                    <a:lnTo>
                      <a:pt x="2826" y="908"/>
                    </a:lnTo>
                    <a:lnTo>
                      <a:pt x="1486" y="1712"/>
                    </a:lnTo>
                    <a:lnTo>
                      <a:pt x="1469" y="1719"/>
                    </a:lnTo>
                    <a:lnTo>
                      <a:pt x="1450" y="1724"/>
                    </a:lnTo>
                    <a:lnTo>
                      <a:pt x="1428" y="1725"/>
                    </a:lnTo>
                    <a:lnTo>
                      <a:pt x="1407" y="1724"/>
                    </a:lnTo>
                    <a:lnTo>
                      <a:pt x="1387" y="1719"/>
                    </a:lnTo>
                    <a:lnTo>
                      <a:pt x="1371" y="1712"/>
                    </a:lnTo>
                    <a:lnTo>
                      <a:pt x="31" y="908"/>
                    </a:lnTo>
                    <a:lnTo>
                      <a:pt x="16" y="897"/>
                    </a:lnTo>
                    <a:lnTo>
                      <a:pt x="5" y="883"/>
                    </a:lnTo>
                    <a:lnTo>
                      <a:pt x="0" y="869"/>
                    </a:lnTo>
                    <a:lnTo>
                      <a:pt x="0" y="854"/>
                    </a:lnTo>
                    <a:lnTo>
                      <a:pt x="5" y="841"/>
                    </a:lnTo>
                    <a:lnTo>
                      <a:pt x="16" y="828"/>
                    </a:lnTo>
                    <a:lnTo>
                      <a:pt x="31" y="816"/>
                    </a:lnTo>
                    <a:lnTo>
                      <a:pt x="1371" y="12"/>
                    </a:lnTo>
                    <a:lnTo>
                      <a:pt x="1387" y="4"/>
                    </a:lnTo>
                    <a:lnTo>
                      <a:pt x="1407" y="1"/>
                    </a:lnTo>
                    <a:lnTo>
                      <a:pt x="14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7"/>
              <p:cNvSpPr>
                <a:spLocks/>
              </p:cNvSpPr>
              <p:nvPr/>
            </p:nvSpPr>
            <p:spPr bwMode="auto">
              <a:xfrm>
                <a:off x="822254" y="3053350"/>
                <a:ext cx="888897" cy="534063"/>
              </a:xfrm>
              <a:custGeom>
                <a:avLst/>
                <a:gdLst>
                  <a:gd name="T0" fmla="*/ 1228 w 2455"/>
                  <a:gd name="T1" fmla="*/ 0 h 1473"/>
                  <a:gd name="T2" fmla="*/ 2455 w 2455"/>
                  <a:gd name="T3" fmla="*/ 737 h 1473"/>
                  <a:gd name="T4" fmla="*/ 1228 w 2455"/>
                  <a:gd name="T5" fmla="*/ 1473 h 1473"/>
                  <a:gd name="T6" fmla="*/ 0 w 2455"/>
                  <a:gd name="T7" fmla="*/ 737 h 1473"/>
                  <a:gd name="T8" fmla="*/ 1228 w 2455"/>
                  <a:gd name="T9" fmla="*/ 0 h 1473"/>
                </a:gdLst>
                <a:ahLst/>
                <a:cxnLst>
                  <a:cxn ang="0">
                    <a:pos x="T0" y="T1"/>
                  </a:cxn>
                  <a:cxn ang="0">
                    <a:pos x="T2" y="T3"/>
                  </a:cxn>
                  <a:cxn ang="0">
                    <a:pos x="T4" y="T5"/>
                  </a:cxn>
                  <a:cxn ang="0">
                    <a:pos x="T6" y="T7"/>
                  </a:cxn>
                  <a:cxn ang="0">
                    <a:pos x="T8" y="T9"/>
                  </a:cxn>
                </a:cxnLst>
                <a:rect l="0" t="0" r="r" b="b"/>
                <a:pathLst>
                  <a:path w="2455" h="1473">
                    <a:moveTo>
                      <a:pt x="1228" y="0"/>
                    </a:moveTo>
                    <a:lnTo>
                      <a:pt x="2455" y="737"/>
                    </a:lnTo>
                    <a:lnTo>
                      <a:pt x="1228" y="1473"/>
                    </a:lnTo>
                    <a:lnTo>
                      <a:pt x="0" y="737"/>
                    </a:lnTo>
                    <a:lnTo>
                      <a:pt x="1228" y="0"/>
                    </a:lnTo>
                    <a:close/>
                  </a:path>
                </a:pathLst>
              </a:custGeom>
              <a:solidFill>
                <a:srgbClr val="8ED6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8"/>
              <p:cNvSpPr>
                <a:spLocks/>
              </p:cNvSpPr>
              <p:nvPr/>
            </p:nvSpPr>
            <p:spPr bwMode="auto">
              <a:xfrm>
                <a:off x="1160795" y="3053350"/>
                <a:ext cx="550356" cy="459837"/>
              </a:xfrm>
              <a:custGeom>
                <a:avLst/>
                <a:gdLst>
                  <a:gd name="T0" fmla="*/ 290 w 1517"/>
                  <a:gd name="T1" fmla="*/ 0 h 1271"/>
                  <a:gd name="T2" fmla="*/ 1517 w 1517"/>
                  <a:gd name="T3" fmla="*/ 737 h 1271"/>
                  <a:gd name="T4" fmla="*/ 627 w 1517"/>
                  <a:gd name="T5" fmla="*/ 1271 h 1271"/>
                  <a:gd name="T6" fmla="*/ 603 w 1517"/>
                  <a:gd name="T7" fmla="*/ 1241 h 1271"/>
                  <a:gd name="T8" fmla="*/ 586 w 1517"/>
                  <a:gd name="T9" fmla="*/ 1212 h 1271"/>
                  <a:gd name="T10" fmla="*/ 577 w 1517"/>
                  <a:gd name="T11" fmla="*/ 1182 h 1271"/>
                  <a:gd name="T12" fmla="*/ 572 w 1517"/>
                  <a:gd name="T13" fmla="*/ 1151 h 1271"/>
                  <a:gd name="T14" fmla="*/ 572 w 1517"/>
                  <a:gd name="T15" fmla="*/ 1120 h 1271"/>
                  <a:gd name="T16" fmla="*/ 574 w 1517"/>
                  <a:gd name="T17" fmla="*/ 1090 h 1271"/>
                  <a:gd name="T18" fmla="*/ 580 w 1517"/>
                  <a:gd name="T19" fmla="*/ 1058 h 1271"/>
                  <a:gd name="T20" fmla="*/ 587 w 1517"/>
                  <a:gd name="T21" fmla="*/ 1027 h 1271"/>
                  <a:gd name="T22" fmla="*/ 595 w 1517"/>
                  <a:gd name="T23" fmla="*/ 995 h 1271"/>
                  <a:gd name="T24" fmla="*/ 601 w 1517"/>
                  <a:gd name="T25" fmla="*/ 964 h 1271"/>
                  <a:gd name="T26" fmla="*/ 606 w 1517"/>
                  <a:gd name="T27" fmla="*/ 932 h 1271"/>
                  <a:gd name="T28" fmla="*/ 608 w 1517"/>
                  <a:gd name="T29" fmla="*/ 901 h 1271"/>
                  <a:gd name="T30" fmla="*/ 606 w 1517"/>
                  <a:gd name="T31" fmla="*/ 871 h 1271"/>
                  <a:gd name="T32" fmla="*/ 600 w 1517"/>
                  <a:gd name="T33" fmla="*/ 839 h 1271"/>
                  <a:gd name="T34" fmla="*/ 590 w 1517"/>
                  <a:gd name="T35" fmla="*/ 819 h 1271"/>
                  <a:gd name="T36" fmla="*/ 574 w 1517"/>
                  <a:gd name="T37" fmla="*/ 797 h 1271"/>
                  <a:gd name="T38" fmla="*/ 556 w 1517"/>
                  <a:gd name="T39" fmla="*/ 776 h 1271"/>
                  <a:gd name="T40" fmla="*/ 532 w 1517"/>
                  <a:gd name="T41" fmla="*/ 754 h 1271"/>
                  <a:gd name="T42" fmla="*/ 515 w 1517"/>
                  <a:gd name="T43" fmla="*/ 737 h 1271"/>
                  <a:gd name="T44" fmla="*/ 498 w 1517"/>
                  <a:gd name="T45" fmla="*/ 718 h 1271"/>
                  <a:gd name="T46" fmla="*/ 483 w 1517"/>
                  <a:gd name="T47" fmla="*/ 700 h 1271"/>
                  <a:gd name="T48" fmla="*/ 471 w 1517"/>
                  <a:gd name="T49" fmla="*/ 681 h 1271"/>
                  <a:gd name="T50" fmla="*/ 465 w 1517"/>
                  <a:gd name="T51" fmla="*/ 660 h 1271"/>
                  <a:gd name="T52" fmla="*/ 465 w 1517"/>
                  <a:gd name="T53" fmla="*/ 639 h 1271"/>
                  <a:gd name="T54" fmla="*/ 470 w 1517"/>
                  <a:gd name="T55" fmla="*/ 617 h 1271"/>
                  <a:gd name="T56" fmla="*/ 479 w 1517"/>
                  <a:gd name="T57" fmla="*/ 596 h 1271"/>
                  <a:gd name="T58" fmla="*/ 490 w 1517"/>
                  <a:gd name="T59" fmla="*/ 575 h 1271"/>
                  <a:gd name="T60" fmla="*/ 502 w 1517"/>
                  <a:gd name="T61" fmla="*/ 554 h 1271"/>
                  <a:gd name="T62" fmla="*/ 511 w 1517"/>
                  <a:gd name="T63" fmla="*/ 533 h 1271"/>
                  <a:gd name="T64" fmla="*/ 519 w 1517"/>
                  <a:gd name="T65" fmla="*/ 512 h 1271"/>
                  <a:gd name="T66" fmla="*/ 521 w 1517"/>
                  <a:gd name="T67" fmla="*/ 490 h 1271"/>
                  <a:gd name="T68" fmla="*/ 517 w 1517"/>
                  <a:gd name="T69" fmla="*/ 467 h 1271"/>
                  <a:gd name="T70" fmla="*/ 503 w 1517"/>
                  <a:gd name="T71" fmla="*/ 439 h 1271"/>
                  <a:gd name="T72" fmla="*/ 482 w 1517"/>
                  <a:gd name="T73" fmla="*/ 410 h 1271"/>
                  <a:gd name="T74" fmla="*/ 454 w 1517"/>
                  <a:gd name="T75" fmla="*/ 384 h 1271"/>
                  <a:gd name="T76" fmla="*/ 422 w 1517"/>
                  <a:gd name="T77" fmla="*/ 357 h 1271"/>
                  <a:gd name="T78" fmla="*/ 384 w 1517"/>
                  <a:gd name="T79" fmla="*/ 332 h 1271"/>
                  <a:gd name="T80" fmla="*/ 344 w 1517"/>
                  <a:gd name="T81" fmla="*/ 306 h 1271"/>
                  <a:gd name="T82" fmla="*/ 301 w 1517"/>
                  <a:gd name="T83" fmla="*/ 283 h 1271"/>
                  <a:gd name="T84" fmla="*/ 257 w 1517"/>
                  <a:gd name="T85" fmla="*/ 261 h 1271"/>
                  <a:gd name="T86" fmla="*/ 213 w 1517"/>
                  <a:gd name="T87" fmla="*/ 242 h 1271"/>
                  <a:gd name="T88" fmla="*/ 170 w 1517"/>
                  <a:gd name="T89" fmla="*/ 223 h 1271"/>
                  <a:gd name="T90" fmla="*/ 128 w 1517"/>
                  <a:gd name="T91" fmla="*/ 207 h 1271"/>
                  <a:gd name="T92" fmla="*/ 91 w 1517"/>
                  <a:gd name="T93" fmla="*/ 192 h 1271"/>
                  <a:gd name="T94" fmla="*/ 78 w 1517"/>
                  <a:gd name="T95" fmla="*/ 190 h 1271"/>
                  <a:gd name="T96" fmla="*/ 63 w 1517"/>
                  <a:gd name="T97" fmla="*/ 186 h 1271"/>
                  <a:gd name="T98" fmla="*/ 43 w 1517"/>
                  <a:gd name="T99" fmla="*/ 183 h 1271"/>
                  <a:gd name="T100" fmla="*/ 22 w 1517"/>
                  <a:gd name="T101" fmla="*/ 178 h 1271"/>
                  <a:gd name="T102" fmla="*/ 0 w 1517"/>
                  <a:gd name="T103" fmla="*/ 174 h 1271"/>
                  <a:gd name="T104" fmla="*/ 290 w 1517"/>
                  <a:gd name="T105"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7" h="1271">
                    <a:moveTo>
                      <a:pt x="290" y="0"/>
                    </a:moveTo>
                    <a:lnTo>
                      <a:pt x="1517" y="737"/>
                    </a:lnTo>
                    <a:lnTo>
                      <a:pt x="627" y="1271"/>
                    </a:lnTo>
                    <a:lnTo>
                      <a:pt x="603" y="1241"/>
                    </a:lnTo>
                    <a:lnTo>
                      <a:pt x="586" y="1212"/>
                    </a:lnTo>
                    <a:lnTo>
                      <a:pt x="577" y="1182"/>
                    </a:lnTo>
                    <a:lnTo>
                      <a:pt x="572" y="1151"/>
                    </a:lnTo>
                    <a:lnTo>
                      <a:pt x="572" y="1120"/>
                    </a:lnTo>
                    <a:lnTo>
                      <a:pt x="574" y="1090"/>
                    </a:lnTo>
                    <a:lnTo>
                      <a:pt x="580" y="1058"/>
                    </a:lnTo>
                    <a:lnTo>
                      <a:pt x="587" y="1027"/>
                    </a:lnTo>
                    <a:lnTo>
                      <a:pt x="595" y="995"/>
                    </a:lnTo>
                    <a:lnTo>
                      <a:pt x="601" y="964"/>
                    </a:lnTo>
                    <a:lnTo>
                      <a:pt x="606" y="932"/>
                    </a:lnTo>
                    <a:lnTo>
                      <a:pt x="608" y="901"/>
                    </a:lnTo>
                    <a:lnTo>
                      <a:pt x="606" y="871"/>
                    </a:lnTo>
                    <a:lnTo>
                      <a:pt x="600" y="839"/>
                    </a:lnTo>
                    <a:lnTo>
                      <a:pt x="590" y="819"/>
                    </a:lnTo>
                    <a:lnTo>
                      <a:pt x="574" y="797"/>
                    </a:lnTo>
                    <a:lnTo>
                      <a:pt x="556" y="776"/>
                    </a:lnTo>
                    <a:lnTo>
                      <a:pt x="532" y="754"/>
                    </a:lnTo>
                    <a:lnTo>
                      <a:pt x="515" y="737"/>
                    </a:lnTo>
                    <a:lnTo>
                      <a:pt x="498" y="718"/>
                    </a:lnTo>
                    <a:lnTo>
                      <a:pt x="483" y="700"/>
                    </a:lnTo>
                    <a:lnTo>
                      <a:pt x="471" y="681"/>
                    </a:lnTo>
                    <a:lnTo>
                      <a:pt x="465" y="660"/>
                    </a:lnTo>
                    <a:lnTo>
                      <a:pt x="465" y="639"/>
                    </a:lnTo>
                    <a:lnTo>
                      <a:pt x="470" y="617"/>
                    </a:lnTo>
                    <a:lnTo>
                      <a:pt x="479" y="596"/>
                    </a:lnTo>
                    <a:lnTo>
                      <a:pt x="490" y="575"/>
                    </a:lnTo>
                    <a:lnTo>
                      <a:pt x="502" y="554"/>
                    </a:lnTo>
                    <a:lnTo>
                      <a:pt x="511" y="533"/>
                    </a:lnTo>
                    <a:lnTo>
                      <a:pt x="519" y="512"/>
                    </a:lnTo>
                    <a:lnTo>
                      <a:pt x="521" y="490"/>
                    </a:lnTo>
                    <a:lnTo>
                      <a:pt x="517" y="467"/>
                    </a:lnTo>
                    <a:lnTo>
                      <a:pt x="503" y="439"/>
                    </a:lnTo>
                    <a:lnTo>
                      <a:pt x="482" y="410"/>
                    </a:lnTo>
                    <a:lnTo>
                      <a:pt x="454" y="384"/>
                    </a:lnTo>
                    <a:lnTo>
                      <a:pt x="422" y="357"/>
                    </a:lnTo>
                    <a:lnTo>
                      <a:pt x="384" y="332"/>
                    </a:lnTo>
                    <a:lnTo>
                      <a:pt x="344" y="306"/>
                    </a:lnTo>
                    <a:lnTo>
                      <a:pt x="301" y="283"/>
                    </a:lnTo>
                    <a:lnTo>
                      <a:pt x="257" y="261"/>
                    </a:lnTo>
                    <a:lnTo>
                      <a:pt x="213" y="242"/>
                    </a:lnTo>
                    <a:lnTo>
                      <a:pt x="170" y="223"/>
                    </a:lnTo>
                    <a:lnTo>
                      <a:pt x="128" y="207"/>
                    </a:lnTo>
                    <a:lnTo>
                      <a:pt x="91" y="192"/>
                    </a:lnTo>
                    <a:lnTo>
                      <a:pt x="78" y="190"/>
                    </a:lnTo>
                    <a:lnTo>
                      <a:pt x="63" y="186"/>
                    </a:lnTo>
                    <a:lnTo>
                      <a:pt x="43" y="183"/>
                    </a:lnTo>
                    <a:lnTo>
                      <a:pt x="22" y="178"/>
                    </a:lnTo>
                    <a:lnTo>
                      <a:pt x="0" y="174"/>
                    </a:lnTo>
                    <a:lnTo>
                      <a:pt x="290" y="0"/>
                    </a:lnTo>
                    <a:close/>
                  </a:path>
                </a:pathLst>
              </a:custGeom>
              <a:solidFill>
                <a:srgbClr val="377A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9"/>
              <p:cNvSpPr>
                <a:spLocks/>
              </p:cNvSpPr>
              <p:nvPr/>
            </p:nvSpPr>
            <p:spPr bwMode="auto">
              <a:xfrm>
                <a:off x="1126398" y="3234388"/>
                <a:ext cx="70605" cy="47070"/>
              </a:xfrm>
              <a:custGeom>
                <a:avLst/>
                <a:gdLst>
                  <a:gd name="T0" fmla="*/ 100 w 197"/>
                  <a:gd name="T1" fmla="*/ 0 h 131"/>
                  <a:gd name="T2" fmla="*/ 126 w 197"/>
                  <a:gd name="T3" fmla="*/ 3 h 131"/>
                  <a:gd name="T4" fmla="*/ 149 w 197"/>
                  <a:gd name="T5" fmla="*/ 9 h 131"/>
                  <a:gd name="T6" fmla="*/ 168 w 197"/>
                  <a:gd name="T7" fmla="*/ 19 h 131"/>
                  <a:gd name="T8" fmla="*/ 183 w 197"/>
                  <a:gd name="T9" fmla="*/ 32 h 131"/>
                  <a:gd name="T10" fmla="*/ 194 w 197"/>
                  <a:gd name="T11" fmla="*/ 47 h 131"/>
                  <a:gd name="T12" fmla="*/ 197 w 197"/>
                  <a:gd name="T13" fmla="*/ 64 h 131"/>
                  <a:gd name="T14" fmla="*/ 195 w 197"/>
                  <a:gd name="T15" fmla="*/ 82 h 131"/>
                  <a:gd name="T16" fmla="*/ 185 w 197"/>
                  <a:gd name="T17" fmla="*/ 99 h 131"/>
                  <a:gd name="T18" fmla="*/ 169 w 197"/>
                  <a:gd name="T19" fmla="*/ 112 h 131"/>
                  <a:gd name="T20" fmla="*/ 148 w 197"/>
                  <a:gd name="T21" fmla="*/ 123 h 131"/>
                  <a:gd name="T22" fmla="*/ 123 w 197"/>
                  <a:gd name="T23" fmla="*/ 129 h 131"/>
                  <a:gd name="T24" fmla="*/ 96 w 197"/>
                  <a:gd name="T25" fmla="*/ 131 h 131"/>
                  <a:gd name="T26" fmla="*/ 69 w 197"/>
                  <a:gd name="T27" fmla="*/ 128 h 131"/>
                  <a:gd name="T28" fmla="*/ 45 w 197"/>
                  <a:gd name="T29" fmla="*/ 121 h 131"/>
                  <a:gd name="T30" fmla="*/ 26 w 197"/>
                  <a:gd name="T31" fmla="*/ 110 h 131"/>
                  <a:gd name="T32" fmla="*/ 11 w 197"/>
                  <a:gd name="T33" fmla="*/ 95 h 131"/>
                  <a:gd name="T34" fmla="*/ 1 w 197"/>
                  <a:gd name="T35" fmla="*/ 78 h 131"/>
                  <a:gd name="T36" fmla="*/ 0 w 197"/>
                  <a:gd name="T37" fmla="*/ 61 h 131"/>
                  <a:gd name="T38" fmla="*/ 5 w 197"/>
                  <a:gd name="T39" fmla="*/ 44 h 131"/>
                  <a:gd name="T40" fmla="*/ 16 w 197"/>
                  <a:gd name="T41" fmla="*/ 30 h 131"/>
                  <a:gd name="T42" fmla="*/ 33 w 197"/>
                  <a:gd name="T43" fmla="*/ 17 h 131"/>
                  <a:gd name="T44" fmla="*/ 52 w 197"/>
                  <a:gd name="T45" fmla="*/ 8 h 131"/>
                  <a:gd name="T46" fmla="*/ 75 w 197"/>
                  <a:gd name="T47" fmla="*/ 2 h 131"/>
                  <a:gd name="T48" fmla="*/ 100 w 197"/>
                  <a:gd name="T4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131">
                    <a:moveTo>
                      <a:pt x="100" y="0"/>
                    </a:moveTo>
                    <a:lnTo>
                      <a:pt x="126" y="3"/>
                    </a:lnTo>
                    <a:lnTo>
                      <a:pt x="149" y="9"/>
                    </a:lnTo>
                    <a:lnTo>
                      <a:pt x="168" y="19"/>
                    </a:lnTo>
                    <a:lnTo>
                      <a:pt x="183" y="32"/>
                    </a:lnTo>
                    <a:lnTo>
                      <a:pt x="194" y="47"/>
                    </a:lnTo>
                    <a:lnTo>
                      <a:pt x="197" y="64"/>
                    </a:lnTo>
                    <a:lnTo>
                      <a:pt x="195" y="82"/>
                    </a:lnTo>
                    <a:lnTo>
                      <a:pt x="185" y="99"/>
                    </a:lnTo>
                    <a:lnTo>
                      <a:pt x="169" y="112"/>
                    </a:lnTo>
                    <a:lnTo>
                      <a:pt x="148" y="123"/>
                    </a:lnTo>
                    <a:lnTo>
                      <a:pt x="123" y="129"/>
                    </a:lnTo>
                    <a:lnTo>
                      <a:pt x="96" y="131"/>
                    </a:lnTo>
                    <a:lnTo>
                      <a:pt x="69" y="128"/>
                    </a:lnTo>
                    <a:lnTo>
                      <a:pt x="45" y="121"/>
                    </a:lnTo>
                    <a:lnTo>
                      <a:pt x="26" y="110"/>
                    </a:lnTo>
                    <a:lnTo>
                      <a:pt x="11" y="95"/>
                    </a:lnTo>
                    <a:lnTo>
                      <a:pt x="1" y="78"/>
                    </a:lnTo>
                    <a:lnTo>
                      <a:pt x="0" y="61"/>
                    </a:lnTo>
                    <a:lnTo>
                      <a:pt x="5" y="44"/>
                    </a:lnTo>
                    <a:lnTo>
                      <a:pt x="16" y="30"/>
                    </a:lnTo>
                    <a:lnTo>
                      <a:pt x="33" y="17"/>
                    </a:lnTo>
                    <a:lnTo>
                      <a:pt x="52" y="8"/>
                    </a:lnTo>
                    <a:lnTo>
                      <a:pt x="75" y="2"/>
                    </a:lnTo>
                    <a:lnTo>
                      <a:pt x="10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0"/>
              <p:cNvSpPr>
                <a:spLocks/>
              </p:cNvSpPr>
              <p:nvPr/>
            </p:nvSpPr>
            <p:spPr bwMode="auto">
              <a:xfrm>
                <a:off x="1092000" y="3355684"/>
                <a:ext cx="103192" cy="68794"/>
              </a:xfrm>
              <a:custGeom>
                <a:avLst/>
                <a:gdLst>
                  <a:gd name="T0" fmla="*/ 146 w 286"/>
                  <a:gd name="T1" fmla="*/ 0 h 189"/>
                  <a:gd name="T2" fmla="*/ 177 w 286"/>
                  <a:gd name="T3" fmla="*/ 2 h 189"/>
                  <a:gd name="T4" fmla="*/ 206 w 286"/>
                  <a:gd name="T5" fmla="*/ 9 h 189"/>
                  <a:gd name="T6" fmla="*/ 232 w 286"/>
                  <a:gd name="T7" fmla="*/ 20 h 189"/>
                  <a:gd name="T8" fmla="*/ 254 w 286"/>
                  <a:gd name="T9" fmla="*/ 35 h 189"/>
                  <a:gd name="T10" fmla="*/ 270 w 286"/>
                  <a:gd name="T11" fmla="*/ 52 h 189"/>
                  <a:gd name="T12" fmla="*/ 281 w 286"/>
                  <a:gd name="T13" fmla="*/ 71 h 189"/>
                  <a:gd name="T14" fmla="*/ 286 w 286"/>
                  <a:gd name="T15" fmla="*/ 91 h 189"/>
                  <a:gd name="T16" fmla="*/ 283 w 286"/>
                  <a:gd name="T17" fmla="*/ 114 h 189"/>
                  <a:gd name="T18" fmla="*/ 272 w 286"/>
                  <a:gd name="T19" fmla="*/ 135 h 189"/>
                  <a:gd name="T20" fmla="*/ 255 w 286"/>
                  <a:gd name="T21" fmla="*/ 153 h 189"/>
                  <a:gd name="T22" fmla="*/ 232 w 286"/>
                  <a:gd name="T23" fmla="*/ 169 h 189"/>
                  <a:gd name="T24" fmla="*/ 204 w 286"/>
                  <a:gd name="T25" fmla="*/ 180 h 189"/>
                  <a:gd name="T26" fmla="*/ 173 w 286"/>
                  <a:gd name="T27" fmla="*/ 187 h 189"/>
                  <a:gd name="T28" fmla="*/ 139 w 286"/>
                  <a:gd name="T29" fmla="*/ 189 h 189"/>
                  <a:gd name="T30" fmla="*/ 105 w 286"/>
                  <a:gd name="T31" fmla="*/ 186 h 189"/>
                  <a:gd name="T32" fmla="*/ 73 w 286"/>
                  <a:gd name="T33" fmla="*/ 177 h 189"/>
                  <a:gd name="T34" fmla="*/ 47 w 286"/>
                  <a:gd name="T35" fmla="*/ 165 h 189"/>
                  <a:gd name="T36" fmla="*/ 25 w 286"/>
                  <a:gd name="T37" fmla="*/ 149 h 189"/>
                  <a:gd name="T38" fmla="*/ 9 w 286"/>
                  <a:gd name="T39" fmla="*/ 130 h 189"/>
                  <a:gd name="T40" fmla="*/ 1 w 286"/>
                  <a:gd name="T41" fmla="*/ 110 h 189"/>
                  <a:gd name="T42" fmla="*/ 0 w 286"/>
                  <a:gd name="T43" fmla="*/ 88 h 189"/>
                  <a:gd name="T44" fmla="*/ 4 w 286"/>
                  <a:gd name="T45" fmla="*/ 66 h 189"/>
                  <a:gd name="T46" fmla="*/ 18 w 286"/>
                  <a:gd name="T47" fmla="*/ 47 h 189"/>
                  <a:gd name="T48" fmla="*/ 35 w 286"/>
                  <a:gd name="T49" fmla="*/ 31 h 189"/>
                  <a:gd name="T50" fmla="*/ 58 w 286"/>
                  <a:gd name="T51" fmla="*/ 18 h 189"/>
                  <a:gd name="T52" fmla="*/ 84 w 286"/>
                  <a:gd name="T53" fmla="*/ 7 h 189"/>
                  <a:gd name="T54" fmla="*/ 113 w 286"/>
                  <a:gd name="T55" fmla="*/ 1 h 189"/>
                  <a:gd name="T56" fmla="*/ 146 w 286"/>
                  <a:gd name="T5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189">
                    <a:moveTo>
                      <a:pt x="146" y="0"/>
                    </a:moveTo>
                    <a:lnTo>
                      <a:pt x="177" y="2"/>
                    </a:lnTo>
                    <a:lnTo>
                      <a:pt x="206" y="9"/>
                    </a:lnTo>
                    <a:lnTo>
                      <a:pt x="232" y="20"/>
                    </a:lnTo>
                    <a:lnTo>
                      <a:pt x="254" y="35"/>
                    </a:lnTo>
                    <a:lnTo>
                      <a:pt x="270" y="52"/>
                    </a:lnTo>
                    <a:lnTo>
                      <a:pt x="281" y="71"/>
                    </a:lnTo>
                    <a:lnTo>
                      <a:pt x="286" y="91"/>
                    </a:lnTo>
                    <a:lnTo>
                      <a:pt x="283" y="114"/>
                    </a:lnTo>
                    <a:lnTo>
                      <a:pt x="272" y="135"/>
                    </a:lnTo>
                    <a:lnTo>
                      <a:pt x="255" y="153"/>
                    </a:lnTo>
                    <a:lnTo>
                      <a:pt x="232" y="169"/>
                    </a:lnTo>
                    <a:lnTo>
                      <a:pt x="204" y="180"/>
                    </a:lnTo>
                    <a:lnTo>
                      <a:pt x="173" y="187"/>
                    </a:lnTo>
                    <a:lnTo>
                      <a:pt x="139" y="189"/>
                    </a:lnTo>
                    <a:lnTo>
                      <a:pt x="105" y="186"/>
                    </a:lnTo>
                    <a:lnTo>
                      <a:pt x="73" y="177"/>
                    </a:lnTo>
                    <a:lnTo>
                      <a:pt x="47" y="165"/>
                    </a:lnTo>
                    <a:lnTo>
                      <a:pt x="25" y="149"/>
                    </a:lnTo>
                    <a:lnTo>
                      <a:pt x="9" y="130"/>
                    </a:lnTo>
                    <a:lnTo>
                      <a:pt x="1" y="110"/>
                    </a:lnTo>
                    <a:lnTo>
                      <a:pt x="0" y="88"/>
                    </a:lnTo>
                    <a:lnTo>
                      <a:pt x="4" y="66"/>
                    </a:lnTo>
                    <a:lnTo>
                      <a:pt x="18" y="47"/>
                    </a:lnTo>
                    <a:lnTo>
                      <a:pt x="35" y="31"/>
                    </a:lnTo>
                    <a:lnTo>
                      <a:pt x="58" y="18"/>
                    </a:lnTo>
                    <a:lnTo>
                      <a:pt x="84" y="7"/>
                    </a:lnTo>
                    <a:lnTo>
                      <a:pt x="113"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1"/>
              <p:cNvSpPr>
                <a:spLocks/>
              </p:cNvSpPr>
              <p:nvPr/>
            </p:nvSpPr>
            <p:spPr bwMode="auto">
              <a:xfrm>
                <a:off x="1428731" y="3250682"/>
                <a:ext cx="92330" cy="61553"/>
              </a:xfrm>
              <a:custGeom>
                <a:avLst/>
                <a:gdLst>
                  <a:gd name="T0" fmla="*/ 130 w 254"/>
                  <a:gd name="T1" fmla="*/ 0 h 168"/>
                  <a:gd name="T2" fmla="*/ 159 w 254"/>
                  <a:gd name="T3" fmla="*/ 3 h 168"/>
                  <a:gd name="T4" fmla="*/ 184 w 254"/>
                  <a:gd name="T5" fmla="*/ 9 h 168"/>
                  <a:gd name="T6" fmla="*/ 207 w 254"/>
                  <a:gd name="T7" fmla="*/ 18 h 168"/>
                  <a:gd name="T8" fmla="*/ 226 w 254"/>
                  <a:gd name="T9" fmla="*/ 32 h 168"/>
                  <a:gd name="T10" fmla="*/ 241 w 254"/>
                  <a:gd name="T11" fmla="*/ 46 h 168"/>
                  <a:gd name="T12" fmla="*/ 251 w 254"/>
                  <a:gd name="T13" fmla="*/ 64 h 168"/>
                  <a:gd name="T14" fmla="*/ 254 w 254"/>
                  <a:gd name="T15" fmla="*/ 83 h 168"/>
                  <a:gd name="T16" fmla="*/ 252 w 254"/>
                  <a:gd name="T17" fmla="*/ 103 h 168"/>
                  <a:gd name="T18" fmla="*/ 242 w 254"/>
                  <a:gd name="T19" fmla="*/ 121 h 168"/>
                  <a:gd name="T20" fmla="*/ 228 w 254"/>
                  <a:gd name="T21" fmla="*/ 137 h 168"/>
                  <a:gd name="T22" fmla="*/ 207 w 254"/>
                  <a:gd name="T23" fmla="*/ 150 h 168"/>
                  <a:gd name="T24" fmla="*/ 183 w 254"/>
                  <a:gd name="T25" fmla="*/ 161 h 168"/>
                  <a:gd name="T26" fmla="*/ 155 w 254"/>
                  <a:gd name="T27" fmla="*/ 167 h 168"/>
                  <a:gd name="T28" fmla="*/ 125 w 254"/>
                  <a:gd name="T29" fmla="*/ 168 h 168"/>
                  <a:gd name="T30" fmla="*/ 95 w 254"/>
                  <a:gd name="T31" fmla="*/ 166 h 168"/>
                  <a:gd name="T32" fmla="*/ 67 w 254"/>
                  <a:gd name="T33" fmla="*/ 159 h 168"/>
                  <a:gd name="T34" fmla="*/ 44 w 254"/>
                  <a:gd name="T35" fmla="*/ 148 h 168"/>
                  <a:gd name="T36" fmla="*/ 25 w 254"/>
                  <a:gd name="T37" fmla="*/ 133 h 168"/>
                  <a:gd name="T38" fmla="*/ 10 w 254"/>
                  <a:gd name="T39" fmla="*/ 116 h 168"/>
                  <a:gd name="T40" fmla="*/ 3 w 254"/>
                  <a:gd name="T41" fmla="*/ 98 h 168"/>
                  <a:gd name="T42" fmla="*/ 0 w 254"/>
                  <a:gd name="T43" fmla="*/ 79 h 168"/>
                  <a:gd name="T44" fmla="*/ 6 w 254"/>
                  <a:gd name="T45" fmla="*/ 60 h 168"/>
                  <a:gd name="T46" fmla="*/ 17 w 254"/>
                  <a:gd name="T47" fmla="*/ 43 h 168"/>
                  <a:gd name="T48" fmla="*/ 33 w 254"/>
                  <a:gd name="T49" fmla="*/ 28 h 168"/>
                  <a:gd name="T50" fmla="*/ 54 w 254"/>
                  <a:gd name="T51" fmla="*/ 16 h 168"/>
                  <a:gd name="T52" fmla="*/ 77 w 254"/>
                  <a:gd name="T53" fmla="*/ 8 h 168"/>
                  <a:gd name="T54" fmla="*/ 102 w 254"/>
                  <a:gd name="T55" fmla="*/ 2 h 168"/>
                  <a:gd name="T56" fmla="*/ 130 w 254"/>
                  <a:gd name="T5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168">
                    <a:moveTo>
                      <a:pt x="130" y="0"/>
                    </a:moveTo>
                    <a:lnTo>
                      <a:pt x="159" y="3"/>
                    </a:lnTo>
                    <a:lnTo>
                      <a:pt x="184" y="9"/>
                    </a:lnTo>
                    <a:lnTo>
                      <a:pt x="207" y="18"/>
                    </a:lnTo>
                    <a:lnTo>
                      <a:pt x="226" y="32"/>
                    </a:lnTo>
                    <a:lnTo>
                      <a:pt x="241" y="46"/>
                    </a:lnTo>
                    <a:lnTo>
                      <a:pt x="251" y="64"/>
                    </a:lnTo>
                    <a:lnTo>
                      <a:pt x="254" y="83"/>
                    </a:lnTo>
                    <a:lnTo>
                      <a:pt x="252" y="103"/>
                    </a:lnTo>
                    <a:lnTo>
                      <a:pt x="242" y="121"/>
                    </a:lnTo>
                    <a:lnTo>
                      <a:pt x="228" y="137"/>
                    </a:lnTo>
                    <a:lnTo>
                      <a:pt x="207" y="150"/>
                    </a:lnTo>
                    <a:lnTo>
                      <a:pt x="183" y="161"/>
                    </a:lnTo>
                    <a:lnTo>
                      <a:pt x="155" y="167"/>
                    </a:lnTo>
                    <a:lnTo>
                      <a:pt x="125" y="168"/>
                    </a:lnTo>
                    <a:lnTo>
                      <a:pt x="95" y="166"/>
                    </a:lnTo>
                    <a:lnTo>
                      <a:pt x="67" y="159"/>
                    </a:lnTo>
                    <a:lnTo>
                      <a:pt x="44" y="148"/>
                    </a:lnTo>
                    <a:lnTo>
                      <a:pt x="25" y="133"/>
                    </a:lnTo>
                    <a:lnTo>
                      <a:pt x="10" y="116"/>
                    </a:lnTo>
                    <a:lnTo>
                      <a:pt x="3" y="98"/>
                    </a:lnTo>
                    <a:lnTo>
                      <a:pt x="0" y="79"/>
                    </a:lnTo>
                    <a:lnTo>
                      <a:pt x="6" y="60"/>
                    </a:lnTo>
                    <a:lnTo>
                      <a:pt x="17" y="43"/>
                    </a:lnTo>
                    <a:lnTo>
                      <a:pt x="33" y="28"/>
                    </a:lnTo>
                    <a:lnTo>
                      <a:pt x="54" y="16"/>
                    </a:lnTo>
                    <a:lnTo>
                      <a:pt x="77" y="8"/>
                    </a:lnTo>
                    <a:lnTo>
                      <a:pt x="102" y="2"/>
                    </a:lnTo>
                    <a:lnTo>
                      <a:pt x="130" y="0"/>
                    </a:lnTo>
                    <a:close/>
                  </a:path>
                </a:pathLst>
              </a:custGeom>
              <a:solidFill>
                <a:srgbClr val="8ED6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2"/>
              <p:cNvSpPr>
                <a:spLocks/>
              </p:cNvSpPr>
              <p:nvPr/>
            </p:nvSpPr>
            <p:spPr bwMode="auto">
              <a:xfrm>
                <a:off x="1119157" y="3113093"/>
                <a:ext cx="269747" cy="450785"/>
              </a:xfrm>
              <a:custGeom>
                <a:avLst/>
                <a:gdLst>
                  <a:gd name="T0" fmla="*/ 161 w 746"/>
                  <a:gd name="T1" fmla="*/ 14 h 1247"/>
                  <a:gd name="T2" fmla="*/ 247 w 746"/>
                  <a:gd name="T3" fmla="*/ 44 h 1247"/>
                  <a:gd name="T4" fmla="*/ 332 w 746"/>
                  <a:gd name="T5" fmla="*/ 79 h 1247"/>
                  <a:gd name="T6" fmla="*/ 420 w 746"/>
                  <a:gd name="T7" fmla="*/ 120 h 1247"/>
                  <a:gd name="T8" fmla="*/ 503 w 746"/>
                  <a:gd name="T9" fmla="*/ 169 h 1247"/>
                  <a:gd name="T10" fmla="*/ 573 w 746"/>
                  <a:gd name="T11" fmla="*/ 221 h 1247"/>
                  <a:gd name="T12" fmla="*/ 622 w 746"/>
                  <a:gd name="T13" fmla="*/ 276 h 1247"/>
                  <a:gd name="T14" fmla="*/ 640 w 746"/>
                  <a:gd name="T15" fmla="*/ 327 h 1247"/>
                  <a:gd name="T16" fmla="*/ 630 w 746"/>
                  <a:gd name="T17" fmla="*/ 370 h 1247"/>
                  <a:gd name="T18" fmla="*/ 609 w 746"/>
                  <a:gd name="T19" fmla="*/ 412 h 1247"/>
                  <a:gd name="T20" fmla="*/ 589 w 746"/>
                  <a:gd name="T21" fmla="*/ 454 h 1247"/>
                  <a:gd name="T22" fmla="*/ 584 w 746"/>
                  <a:gd name="T23" fmla="*/ 497 h 1247"/>
                  <a:gd name="T24" fmla="*/ 602 w 746"/>
                  <a:gd name="T25" fmla="*/ 537 h 1247"/>
                  <a:gd name="T26" fmla="*/ 634 w 746"/>
                  <a:gd name="T27" fmla="*/ 574 h 1247"/>
                  <a:gd name="T28" fmla="*/ 675 w 746"/>
                  <a:gd name="T29" fmla="*/ 613 h 1247"/>
                  <a:gd name="T30" fmla="*/ 709 w 746"/>
                  <a:gd name="T31" fmla="*/ 656 h 1247"/>
                  <a:gd name="T32" fmla="*/ 725 w 746"/>
                  <a:gd name="T33" fmla="*/ 708 h 1247"/>
                  <a:gd name="T34" fmla="*/ 725 w 746"/>
                  <a:gd name="T35" fmla="*/ 769 h 1247"/>
                  <a:gd name="T36" fmla="*/ 714 w 746"/>
                  <a:gd name="T37" fmla="*/ 832 h 1247"/>
                  <a:gd name="T38" fmla="*/ 699 w 746"/>
                  <a:gd name="T39" fmla="*/ 895 h 1247"/>
                  <a:gd name="T40" fmla="*/ 691 w 746"/>
                  <a:gd name="T41" fmla="*/ 957 h 1247"/>
                  <a:gd name="T42" fmla="*/ 696 w 746"/>
                  <a:gd name="T43" fmla="*/ 1019 h 1247"/>
                  <a:gd name="T44" fmla="*/ 722 w 746"/>
                  <a:gd name="T45" fmla="*/ 1079 h 1247"/>
                  <a:gd name="T46" fmla="*/ 534 w 746"/>
                  <a:gd name="T47" fmla="*/ 1247 h 1247"/>
                  <a:gd name="T48" fmla="*/ 494 w 746"/>
                  <a:gd name="T49" fmla="*/ 1156 h 1247"/>
                  <a:gd name="T50" fmla="*/ 478 w 746"/>
                  <a:gd name="T51" fmla="*/ 1067 h 1247"/>
                  <a:gd name="T52" fmla="*/ 479 w 746"/>
                  <a:gd name="T53" fmla="*/ 983 h 1247"/>
                  <a:gd name="T54" fmla="*/ 491 w 746"/>
                  <a:gd name="T55" fmla="*/ 910 h 1247"/>
                  <a:gd name="T56" fmla="*/ 506 w 746"/>
                  <a:gd name="T57" fmla="*/ 852 h 1247"/>
                  <a:gd name="T58" fmla="*/ 524 w 746"/>
                  <a:gd name="T59" fmla="*/ 794 h 1247"/>
                  <a:gd name="T60" fmla="*/ 535 w 746"/>
                  <a:gd name="T61" fmla="*/ 751 h 1247"/>
                  <a:gd name="T62" fmla="*/ 532 w 746"/>
                  <a:gd name="T63" fmla="*/ 720 h 1247"/>
                  <a:gd name="T64" fmla="*/ 508 w 746"/>
                  <a:gd name="T65" fmla="*/ 690 h 1247"/>
                  <a:gd name="T66" fmla="*/ 473 w 746"/>
                  <a:gd name="T67" fmla="*/ 650 h 1247"/>
                  <a:gd name="T68" fmla="*/ 440 w 746"/>
                  <a:gd name="T69" fmla="*/ 601 h 1247"/>
                  <a:gd name="T70" fmla="*/ 417 w 746"/>
                  <a:gd name="T71" fmla="*/ 542 h 1247"/>
                  <a:gd name="T72" fmla="*/ 409 w 746"/>
                  <a:gd name="T73" fmla="*/ 489 h 1247"/>
                  <a:gd name="T74" fmla="*/ 413 w 746"/>
                  <a:gd name="T75" fmla="*/ 453 h 1247"/>
                  <a:gd name="T76" fmla="*/ 420 w 746"/>
                  <a:gd name="T77" fmla="*/ 421 h 1247"/>
                  <a:gd name="T78" fmla="*/ 431 w 746"/>
                  <a:gd name="T79" fmla="*/ 393 h 1247"/>
                  <a:gd name="T80" fmla="*/ 440 w 746"/>
                  <a:gd name="T81" fmla="*/ 368 h 1247"/>
                  <a:gd name="T82" fmla="*/ 448 w 746"/>
                  <a:gd name="T83" fmla="*/ 345 h 1247"/>
                  <a:gd name="T84" fmla="*/ 449 w 746"/>
                  <a:gd name="T85" fmla="*/ 322 h 1247"/>
                  <a:gd name="T86" fmla="*/ 442 w 746"/>
                  <a:gd name="T87" fmla="*/ 298 h 1247"/>
                  <a:gd name="T88" fmla="*/ 424 w 746"/>
                  <a:gd name="T89" fmla="*/ 274 h 1247"/>
                  <a:gd name="T90" fmla="*/ 391 w 746"/>
                  <a:gd name="T91" fmla="*/ 247 h 1247"/>
                  <a:gd name="T92" fmla="*/ 341 w 746"/>
                  <a:gd name="T93" fmla="*/ 217 h 1247"/>
                  <a:gd name="T94" fmla="*/ 274 w 746"/>
                  <a:gd name="T95" fmla="*/ 182 h 1247"/>
                  <a:gd name="T96" fmla="*/ 183 w 746"/>
                  <a:gd name="T97" fmla="*/ 142 h 1247"/>
                  <a:gd name="T98" fmla="*/ 68 w 746"/>
                  <a:gd name="T99" fmla="*/ 96 h 1247"/>
                  <a:gd name="T100" fmla="*/ 116 w 746"/>
                  <a:gd name="T10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6" h="1247">
                    <a:moveTo>
                      <a:pt x="116" y="0"/>
                    </a:moveTo>
                    <a:lnTo>
                      <a:pt x="161" y="14"/>
                    </a:lnTo>
                    <a:lnTo>
                      <a:pt x="210" y="29"/>
                    </a:lnTo>
                    <a:lnTo>
                      <a:pt x="247" y="44"/>
                    </a:lnTo>
                    <a:lnTo>
                      <a:pt x="289" y="60"/>
                    </a:lnTo>
                    <a:lnTo>
                      <a:pt x="332" y="79"/>
                    </a:lnTo>
                    <a:lnTo>
                      <a:pt x="376" y="98"/>
                    </a:lnTo>
                    <a:lnTo>
                      <a:pt x="420" y="120"/>
                    </a:lnTo>
                    <a:lnTo>
                      <a:pt x="463" y="143"/>
                    </a:lnTo>
                    <a:lnTo>
                      <a:pt x="503" y="169"/>
                    </a:lnTo>
                    <a:lnTo>
                      <a:pt x="541" y="194"/>
                    </a:lnTo>
                    <a:lnTo>
                      <a:pt x="573" y="221"/>
                    </a:lnTo>
                    <a:lnTo>
                      <a:pt x="601" y="247"/>
                    </a:lnTo>
                    <a:lnTo>
                      <a:pt x="622" y="276"/>
                    </a:lnTo>
                    <a:lnTo>
                      <a:pt x="636" y="304"/>
                    </a:lnTo>
                    <a:lnTo>
                      <a:pt x="640" y="327"/>
                    </a:lnTo>
                    <a:lnTo>
                      <a:pt x="638" y="349"/>
                    </a:lnTo>
                    <a:lnTo>
                      <a:pt x="630" y="370"/>
                    </a:lnTo>
                    <a:lnTo>
                      <a:pt x="621" y="391"/>
                    </a:lnTo>
                    <a:lnTo>
                      <a:pt x="609" y="412"/>
                    </a:lnTo>
                    <a:lnTo>
                      <a:pt x="598" y="433"/>
                    </a:lnTo>
                    <a:lnTo>
                      <a:pt x="589" y="454"/>
                    </a:lnTo>
                    <a:lnTo>
                      <a:pt x="584" y="476"/>
                    </a:lnTo>
                    <a:lnTo>
                      <a:pt x="584" y="497"/>
                    </a:lnTo>
                    <a:lnTo>
                      <a:pt x="590" y="518"/>
                    </a:lnTo>
                    <a:lnTo>
                      <a:pt x="602" y="537"/>
                    </a:lnTo>
                    <a:lnTo>
                      <a:pt x="617" y="555"/>
                    </a:lnTo>
                    <a:lnTo>
                      <a:pt x="634" y="574"/>
                    </a:lnTo>
                    <a:lnTo>
                      <a:pt x="651" y="591"/>
                    </a:lnTo>
                    <a:lnTo>
                      <a:pt x="675" y="613"/>
                    </a:lnTo>
                    <a:lnTo>
                      <a:pt x="693" y="634"/>
                    </a:lnTo>
                    <a:lnTo>
                      <a:pt x="709" y="656"/>
                    </a:lnTo>
                    <a:lnTo>
                      <a:pt x="719" y="676"/>
                    </a:lnTo>
                    <a:lnTo>
                      <a:pt x="725" y="708"/>
                    </a:lnTo>
                    <a:lnTo>
                      <a:pt x="727" y="738"/>
                    </a:lnTo>
                    <a:lnTo>
                      <a:pt x="725" y="769"/>
                    </a:lnTo>
                    <a:lnTo>
                      <a:pt x="720" y="801"/>
                    </a:lnTo>
                    <a:lnTo>
                      <a:pt x="714" y="832"/>
                    </a:lnTo>
                    <a:lnTo>
                      <a:pt x="706" y="864"/>
                    </a:lnTo>
                    <a:lnTo>
                      <a:pt x="699" y="895"/>
                    </a:lnTo>
                    <a:lnTo>
                      <a:pt x="693" y="927"/>
                    </a:lnTo>
                    <a:lnTo>
                      <a:pt x="691" y="957"/>
                    </a:lnTo>
                    <a:lnTo>
                      <a:pt x="691" y="988"/>
                    </a:lnTo>
                    <a:lnTo>
                      <a:pt x="696" y="1019"/>
                    </a:lnTo>
                    <a:lnTo>
                      <a:pt x="705" y="1049"/>
                    </a:lnTo>
                    <a:lnTo>
                      <a:pt x="722" y="1079"/>
                    </a:lnTo>
                    <a:lnTo>
                      <a:pt x="746" y="1108"/>
                    </a:lnTo>
                    <a:lnTo>
                      <a:pt x="534" y="1247"/>
                    </a:lnTo>
                    <a:lnTo>
                      <a:pt x="509" y="1201"/>
                    </a:lnTo>
                    <a:lnTo>
                      <a:pt x="494" y="1156"/>
                    </a:lnTo>
                    <a:lnTo>
                      <a:pt x="483" y="1110"/>
                    </a:lnTo>
                    <a:lnTo>
                      <a:pt x="478" y="1067"/>
                    </a:lnTo>
                    <a:lnTo>
                      <a:pt x="477" y="1023"/>
                    </a:lnTo>
                    <a:lnTo>
                      <a:pt x="479" y="983"/>
                    </a:lnTo>
                    <a:lnTo>
                      <a:pt x="484" y="945"/>
                    </a:lnTo>
                    <a:lnTo>
                      <a:pt x="491" y="910"/>
                    </a:lnTo>
                    <a:lnTo>
                      <a:pt x="499" y="879"/>
                    </a:lnTo>
                    <a:lnTo>
                      <a:pt x="506" y="852"/>
                    </a:lnTo>
                    <a:lnTo>
                      <a:pt x="514" y="820"/>
                    </a:lnTo>
                    <a:lnTo>
                      <a:pt x="524" y="794"/>
                    </a:lnTo>
                    <a:lnTo>
                      <a:pt x="530" y="771"/>
                    </a:lnTo>
                    <a:lnTo>
                      <a:pt x="535" y="751"/>
                    </a:lnTo>
                    <a:lnTo>
                      <a:pt x="536" y="734"/>
                    </a:lnTo>
                    <a:lnTo>
                      <a:pt x="532" y="720"/>
                    </a:lnTo>
                    <a:lnTo>
                      <a:pt x="524" y="707"/>
                    </a:lnTo>
                    <a:lnTo>
                      <a:pt x="508" y="690"/>
                    </a:lnTo>
                    <a:lnTo>
                      <a:pt x="490" y="672"/>
                    </a:lnTo>
                    <a:lnTo>
                      <a:pt x="473" y="650"/>
                    </a:lnTo>
                    <a:lnTo>
                      <a:pt x="456" y="627"/>
                    </a:lnTo>
                    <a:lnTo>
                      <a:pt x="440" y="601"/>
                    </a:lnTo>
                    <a:lnTo>
                      <a:pt x="427" y="574"/>
                    </a:lnTo>
                    <a:lnTo>
                      <a:pt x="417" y="542"/>
                    </a:lnTo>
                    <a:lnTo>
                      <a:pt x="411" y="510"/>
                    </a:lnTo>
                    <a:lnTo>
                      <a:pt x="409" y="489"/>
                    </a:lnTo>
                    <a:lnTo>
                      <a:pt x="410" y="471"/>
                    </a:lnTo>
                    <a:lnTo>
                      <a:pt x="413" y="453"/>
                    </a:lnTo>
                    <a:lnTo>
                      <a:pt x="416" y="437"/>
                    </a:lnTo>
                    <a:lnTo>
                      <a:pt x="420" y="421"/>
                    </a:lnTo>
                    <a:lnTo>
                      <a:pt x="425" y="407"/>
                    </a:lnTo>
                    <a:lnTo>
                      <a:pt x="431" y="393"/>
                    </a:lnTo>
                    <a:lnTo>
                      <a:pt x="436" y="381"/>
                    </a:lnTo>
                    <a:lnTo>
                      <a:pt x="440" y="368"/>
                    </a:lnTo>
                    <a:lnTo>
                      <a:pt x="444" y="356"/>
                    </a:lnTo>
                    <a:lnTo>
                      <a:pt x="448" y="345"/>
                    </a:lnTo>
                    <a:lnTo>
                      <a:pt x="449" y="333"/>
                    </a:lnTo>
                    <a:lnTo>
                      <a:pt x="449" y="322"/>
                    </a:lnTo>
                    <a:lnTo>
                      <a:pt x="447" y="310"/>
                    </a:lnTo>
                    <a:lnTo>
                      <a:pt x="442" y="298"/>
                    </a:lnTo>
                    <a:lnTo>
                      <a:pt x="434" y="286"/>
                    </a:lnTo>
                    <a:lnTo>
                      <a:pt x="424" y="274"/>
                    </a:lnTo>
                    <a:lnTo>
                      <a:pt x="409" y="260"/>
                    </a:lnTo>
                    <a:lnTo>
                      <a:pt x="391" y="247"/>
                    </a:lnTo>
                    <a:lnTo>
                      <a:pt x="368" y="233"/>
                    </a:lnTo>
                    <a:lnTo>
                      <a:pt x="341" y="217"/>
                    </a:lnTo>
                    <a:lnTo>
                      <a:pt x="310" y="200"/>
                    </a:lnTo>
                    <a:lnTo>
                      <a:pt x="274" y="182"/>
                    </a:lnTo>
                    <a:lnTo>
                      <a:pt x="231" y="162"/>
                    </a:lnTo>
                    <a:lnTo>
                      <a:pt x="183" y="142"/>
                    </a:lnTo>
                    <a:lnTo>
                      <a:pt x="129" y="120"/>
                    </a:lnTo>
                    <a:lnTo>
                      <a:pt x="68" y="96"/>
                    </a:lnTo>
                    <a:lnTo>
                      <a:pt x="0" y="71"/>
                    </a:lnTo>
                    <a:lnTo>
                      <a:pt x="1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71370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ArcGIS Supports the Enterprise</a:t>
            </a:r>
            <a:br>
              <a:rPr lang="en-US" dirty="0"/>
            </a:br>
            <a:endParaRPr lang="en-US" dirty="0"/>
          </a:p>
        </p:txBody>
      </p:sp>
      <p:sp>
        <p:nvSpPr>
          <p:cNvPr id="99" name="Title 1"/>
          <p:cNvSpPr txBox="1">
            <a:spLocks/>
          </p:cNvSpPr>
          <p:nvPr/>
        </p:nvSpPr>
        <p:spPr bwMode="auto">
          <a:xfrm>
            <a:off x="1031873" y="1295538"/>
            <a:ext cx="7772400" cy="3693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spc="0">
                <a:solidFill>
                  <a:srgbClr val="FFFFFF"/>
                </a:solidFill>
                <a:effectLst/>
                <a:latin typeface="+mj-lt"/>
                <a:ea typeface="+mj-ea"/>
                <a:cs typeface="+mj-cs"/>
              </a:defRPr>
            </a:lvl1pPr>
            <a:lvl2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2pPr>
            <a:lvl3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3pPr>
            <a:lvl4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4pPr>
            <a:lvl5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5pPr>
            <a:lvl6pPr marL="4572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6pPr>
            <a:lvl7pPr marL="9144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7pPr>
            <a:lvl8pPr marL="13716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8pPr>
            <a:lvl9pPr marL="18288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9pPr>
          </a:lstStyle>
          <a:p>
            <a:endParaRPr lang="en-US" kern="0" dirty="0"/>
          </a:p>
        </p:txBody>
      </p:sp>
      <p:sp>
        <p:nvSpPr>
          <p:cNvPr id="119" name="AutoShape 61"/>
          <p:cNvSpPr>
            <a:spLocks noChangeArrowheads="1"/>
          </p:cNvSpPr>
          <p:nvPr/>
        </p:nvSpPr>
        <p:spPr bwMode="auto">
          <a:xfrm>
            <a:off x="3316563" y="4830023"/>
            <a:ext cx="1341887" cy="687299"/>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eaLnBrk="0" fontAlgn="base" hangingPunct="0">
              <a:spcBef>
                <a:spcPct val="0"/>
              </a:spcBef>
              <a:spcAft>
                <a:spcPct val="0"/>
              </a:spcAft>
              <a:defRPr/>
            </a:pPr>
            <a:r>
              <a:rPr lang="en-US" b="1" kern="1200" dirty="0" smtClean="0">
                <a:solidFill>
                  <a:schemeClr val="tx1"/>
                </a:solidFill>
                <a:ea typeface="ＭＳ Ｐゴシック" pitchFamily="16" charset="-128"/>
                <a:cs typeface="ＭＳ Ｐゴシック" pitchFamily="-97" charset="-128"/>
              </a:rPr>
              <a:t>ArcGIS</a:t>
            </a:r>
          </a:p>
        </p:txBody>
      </p:sp>
      <p:sp>
        <p:nvSpPr>
          <p:cNvPr id="120" name="Rectangle 61"/>
          <p:cNvSpPr/>
          <p:nvPr/>
        </p:nvSpPr>
        <p:spPr bwMode="auto">
          <a:xfrm flipH="1">
            <a:off x="2928849" y="4379790"/>
            <a:ext cx="1332687" cy="80689"/>
          </a:xfrm>
          <a:custGeom>
            <a:avLst/>
            <a:gdLst/>
            <a:ahLst/>
            <a:cxnLst/>
            <a:rect l="l" t="t" r="r" b="b"/>
            <a:pathLst>
              <a:path w="3745311" h="91440">
                <a:moveTo>
                  <a:pt x="3745311" y="0"/>
                </a:moveTo>
                <a:lnTo>
                  <a:pt x="0" y="0"/>
                </a:lnTo>
                <a:lnTo>
                  <a:pt x="0" y="91440"/>
                </a:lnTo>
                <a:lnTo>
                  <a:pt x="3745311" y="91440"/>
                </a:lnTo>
                <a:close/>
              </a:path>
            </a:pathLst>
          </a:custGeom>
          <a:gradFill flip="none" rotWithShape="1">
            <a:gsLst>
              <a:gs pos="100000">
                <a:srgbClr val="FABE3C">
                  <a:alpha val="0"/>
                </a:srgbClr>
              </a:gs>
              <a:gs pos="0">
                <a:srgbClr val="FABE3C"/>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21" name="Rectangle 61"/>
          <p:cNvSpPr/>
          <p:nvPr/>
        </p:nvSpPr>
        <p:spPr bwMode="auto">
          <a:xfrm rot="1596689" flipH="1" flipV="1">
            <a:off x="1845805" y="3617073"/>
            <a:ext cx="2438432" cy="73695"/>
          </a:xfrm>
          <a:custGeom>
            <a:avLst/>
            <a:gdLst/>
            <a:ahLst/>
            <a:cxnLst/>
            <a:rect l="l" t="t" r="r" b="b"/>
            <a:pathLst>
              <a:path w="3745311" h="91440">
                <a:moveTo>
                  <a:pt x="3745311" y="0"/>
                </a:moveTo>
                <a:lnTo>
                  <a:pt x="0" y="0"/>
                </a:lnTo>
                <a:lnTo>
                  <a:pt x="0" y="91440"/>
                </a:lnTo>
                <a:lnTo>
                  <a:pt x="3745311" y="91440"/>
                </a:lnTo>
                <a:close/>
              </a:path>
            </a:pathLst>
          </a:custGeom>
          <a:gradFill flip="none" rotWithShape="1">
            <a:gsLst>
              <a:gs pos="100000">
                <a:srgbClr val="FABE3C">
                  <a:alpha val="0"/>
                </a:srgbClr>
              </a:gs>
              <a:gs pos="0">
                <a:srgbClr val="918CFF"/>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22" name="Rectangle 61"/>
          <p:cNvSpPr/>
          <p:nvPr/>
        </p:nvSpPr>
        <p:spPr bwMode="auto">
          <a:xfrm rot="2349460" flipH="1" flipV="1">
            <a:off x="3131481" y="3410369"/>
            <a:ext cx="1444345" cy="75096"/>
          </a:xfrm>
          <a:custGeom>
            <a:avLst/>
            <a:gdLst/>
            <a:ahLst/>
            <a:cxnLst/>
            <a:rect l="l" t="t" r="r" b="b"/>
            <a:pathLst>
              <a:path w="3745311" h="91440">
                <a:moveTo>
                  <a:pt x="3745311" y="0"/>
                </a:moveTo>
                <a:lnTo>
                  <a:pt x="0" y="0"/>
                </a:lnTo>
                <a:lnTo>
                  <a:pt x="0" y="91440"/>
                </a:lnTo>
                <a:lnTo>
                  <a:pt x="3745311" y="91440"/>
                </a:lnTo>
                <a:close/>
              </a:path>
            </a:pathLst>
          </a:custGeom>
          <a:gradFill flip="none" rotWithShape="1">
            <a:gsLst>
              <a:gs pos="100000">
                <a:srgbClr val="FABE3C">
                  <a:alpha val="0"/>
                </a:srgbClr>
              </a:gs>
              <a:gs pos="0">
                <a:srgbClr val="918CFF"/>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23" name="Rectangle 61"/>
          <p:cNvSpPr/>
          <p:nvPr/>
        </p:nvSpPr>
        <p:spPr bwMode="auto">
          <a:xfrm rot="5400000" flipH="1" flipV="1">
            <a:off x="4263052" y="3213421"/>
            <a:ext cx="837652" cy="75817"/>
          </a:xfrm>
          <a:custGeom>
            <a:avLst/>
            <a:gdLst/>
            <a:ahLst/>
            <a:cxnLst/>
            <a:rect l="l" t="t" r="r" b="b"/>
            <a:pathLst>
              <a:path w="3745311" h="91440">
                <a:moveTo>
                  <a:pt x="3745311" y="0"/>
                </a:moveTo>
                <a:lnTo>
                  <a:pt x="0" y="0"/>
                </a:lnTo>
                <a:lnTo>
                  <a:pt x="0" y="91440"/>
                </a:lnTo>
                <a:lnTo>
                  <a:pt x="3745311" y="91440"/>
                </a:lnTo>
                <a:close/>
              </a:path>
            </a:pathLst>
          </a:custGeom>
          <a:gradFill flip="none" rotWithShape="1">
            <a:gsLst>
              <a:gs pos="100000">
                <a:srgbClr val="FABE3C">
                  <a:alpha val="0"/>
                </a:srgbClr>
              </a:gs>
              <a:gs pos="0">
                <a:srgbClr val="918CFF"/>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24" name="Rectangle 61"/>
          <p:cNvSpPr/>
          <p:nvPr/>
        </p:nvSpPr>
        <p:spPr bwMode="auto">
          <a:xfrm rot="7983152" flipH="1" flipV="1">
            <a:off x="4929353" y="3430533"/>
            <a:ext cx="963162" cy="76820"/>
          </a:xfrm>
          <a:custGeom>
            <a:avLst/>
            <a:gdLst/>
            <a:ahLst/>
            <a:cxnLst/>
            <a:rect l="l" t="t" r="r" b="b"/>
            <a:pathLst>
              <a:path w="3745311" h="91440">
                <a:moveTo>
                  <a:pt x="3745311" y="0"/>
                </a:moveTo>
                <a:lnTo>
                  <a:pt x="0" y="0"/>
                </a:lnTo>
                <a:lnTo>
                  <a:pt x="0" y="91440"/>
                </a:lnTo>
                <a:lnTo>
                  <a:pt x="3745311" y="91440"/>
                </a:lnTo>
                <a:close/>
              </a:path>
            </a:pathLst>
          </a:custGeom>
          <a:gradFill flip="none" rotWithShape="1">
            <a:gsLst>
              <a:gs pos="100000">
                <a:srgbClr val="FABE3C">
                  <a:alpha val="0"/>
                </a:srgbClr>
              </a:gs>
              <a:gs pos="0">
                <a:srgbClr val="918CFF"/>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grpSp>
        <p:nvGrpSpPr>
          <p:cNvPr id="125" name="Group 124"/>
          <p:cNvGrpSpPr/>
          <p:nvPr/>
        </p:nvGrpSpPr>
        <p:grpSpPr>
          <a:xfrm>
            <a:off x="2624076" y="2096703"/>
            <a:ext cx="1131531" cy="1224557"/>
            <a:chOff x="4582546" y="2598036"/>
            <a:chExt cx="1127206" cy="1219876"/>
          </a:xfrm>
        </p:grpSpPr>
        <p:sp>
          <p:nvSpPr>
            <p:cNvPr id="126" name="AutoShape 61"/>
            <p:cNvSpPr>
              <a:spLocks noChangeArrowheads="1"/>
            </p:cNvSpPr>
            <p:nvPr/>
          </p:nvSpPr>
          <p:spPr bwMode="auto">
            <a:xfrm>
              <a:off x="4582546" y="2598036"/>
              <a:ext cx="1127206" cy="5522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fontAlgn="base" hangingPunct="0">
                <a:spcBef>
                  <a:spcPct val="0"/>
                </a:spcBef>
                <a:spcAft>
                  <a:spcPct val="0"/>
                </a:spcAft>
                <a:defRPr/>
              </a:pPr>
              <a:r>
                <a:rPr lang="en-US" sz="1400" b="1" dirty="0">
                  <a:solidFill>
                    <a:schemeClr val="bg1"/>
                  </a:solidFill>
                  <a:ea typeface="ＭＳ Ｐゴシック" pitchFamily="16" charset="-128"/>
                  <a:cs typeface="ＭＳ Ｐゴシック" pitchFamily="-97" charset="-128"/>
                </a:rPr>
                <a:t>Executive Access</a:t>
              </a:r>
            </a:p>
          </p:txBody>
        </p:sp>
        <p:grpSp>
          <p:nvGrpSpPr>
            <p:cNvPr id="127" name="Group 126"/>
            <p:cNvGrpSpPr/>
            <p:nvPr/>
          </p:nvGrpSpPr>
          <p:grpSpPr>
            <a:xfrm>
              <a:off x="4715937" y="2992412"/>
              <a:ext cx="860425" cy="825500"/>
              <a:chOff x="11009639" y="3245479"/>
              <a:chExt cx="860425" cy="825500"/>
            </a:xfrm>
          </p:grpSpPr>
          <p:sp>
            <p:nvSpPr>
              <p:cNvPr id="128" name="Freeform 38"/>
              <p:cNvSpPr>
                <a:spLocks/>
              </p:cNvSpPr>
              <p:nvPr/>
            </p:nvSpPr>
            <p:spPr bwMode="auto">
              <a:xfrm>
                <a:off x="11009639" y="3245479"/>
                <a:ext cx="860425" cy="825500"/>
              </a:xfrm>
              <a:custGeom>
                <a:avLst/>
                <a:gdLst>
                  <a:gd name="T0" fmla="*/ 1095 w 2714"/>
                  <a:gd name="T1" fmla="*/ 46 h 2598"/>
                  <a:gd name="T2" fmla="*/ 1190 w 2714"/>
                  <a:gd name="T3" fmla="*/ 201 h 2598"/>
                  <a:gd name="T4" fmla="*/ 1224 w 2714"/>
                  <a:gd name="T5" fmla="*/ 335 h 2598"/>
                  <a:gd name="T6" fmla="*/ 1249 w 2714"/>
                  <a:gd name="T7" fmla="*/ 364 h 2598"/>
                  <a:gd name="T8" fmla="*/ 1281 w 2714"/>
                  <a:gd name="T9" fmla="*/ 412 h 2598"/>
                  <a:gd name="T10" fmla="*/ 1353 w 2714"/>
                  <a:gd name="T11" fmla="*/ 532 h 2598"/>
                  <a:gd name="T12" fmla="*/ 1473 w 2714"/>
                  <a:gd name="T13" fmla="*/ 678 h 2598"/>
                  <a:gd name="T14" fmla="*/ 1537 w 2714"/>
                  <a:gd name="T15" fmla="*/ 554 h 2598"/>
                  <a:gd name="T16" fmla="*/ 1621 w 2714"/>
                  <a:gd name="T17" fmla="*/ 375 h 2598"/>
                  <a:gd name="T18" fmla="*/ 1814 w 2714"/>
                  <a:gd name="T19" fmla="*/ 323 h 2598"/>
                  <a:gd name="T20" fmla="*/ 1974 w 2714"/>
                  <a:gd name="T21" fmla="*/ 436 h 2598"/>
                  <a:gd name="T22" fmla="*/ 1999 w 2714"/>
                  <a:gd name="T23" fmla="*/ 610 h 2598"/>
                  <a:gd name="T24" fmla="*/ 2102 w 2714"/>
                  <a:gd name="T25" fmla="*/ 688 h 2598"/>
                  <a:gd name="T26" fmla="*/ 2205 w 2714"/>
                  <a:gd name="T27" fmla="*/ 763 h 2598"/>
                  <a:gd name="T28" fmla="*/ 2248 w 2714"/>
                  <a:gd name="T29" fmla="*/ 905 h 2598"/>
                  <a:gd name="T30" fmla="*/ 2332 w 2714"/>
                  <a:gd name="T31" fmla="*/ 1037 h 2598"/>
                  <a:gd name="T32" fmla="*/ 2445 w 2714"/>
                  <a:gd name="T33" fmla="*/ 1178 h 2598"/>
                  <a:gd name="T34" fmla="*/ 2475 w 2714"/>
                  <a:gd name="T35" fmla="*/ 1312 h 2598"/>
                  <a:gd name="T36" fmla="*/ 2559 w 2714"/>
                  <a:gd name="T37" fmla="*/ 1416 h 2598"/>
                  <a:gd name="T38" fmla="*/ 2584 w 2714"/>
                  <a:gd name="T39" fmla="*/ 1512 h 2598"/>
                  <a:gd name="T40" fmla="*/ 2662 w 2714"/>
                  <a:gd name="T41" fmla="*/ 1576 h 2598"/>
                  <a:gd name="T42" fmla="*/ 2698 w 2714"/>
                  <a:gd name="T43" fmla="*/ 1740 h 2598"/>
                  <a:gd name="T44" fmla="*/ 2714 w 2714"/>
                  <a:gd name="T45" fmla="*/ 2062 h 2598"/>
                  <a:gd name="T46" fmla="*/ 2642 w 2714"/>
                  <a:gd name="T47" fmla="*/ 2280 h 2598"/>
                  <a:gd name="T48" fmla="*/ 2440 w 2714"/>
                  <a:gd name="T49" fmla="*/ 2427 h 2598"/>
                  <a:gd name="T50" fmla="*/ 2151 w 2714"/>
                  <a:gd name="T51" fmla="*/ 2462 h 2598"/>
                  <a:gd name="T52" fmla="*/ 1873 w 2714"/>
                  <a:gd name="T53" fmla="*/ 2371 h 2598"/>
                  <a:gd name="T54" fmla="*/ 1804 w 2714"/>
                  <a:gd name="T55" fmla="*/ 2546 h 2598"/>
                  <a:gd name="T56" fmla="*/ 1640 w 2714"/>
                  <a:gd name="T57" fmla="*/ 2594 h 2598"/>
                  <a:gd name="T58" fmla="*/ 1505 w 2714"/>
                  <a:gd name="T59" fmla="*/ 2486 h 2598"/>
                  <a:gd name="T60" fmla="*/ 1480 w 2714"/>
                  <a:gd name="T61" fmla="*/ 1959 h 2598"/>
                  <a:gd name="T62" fmla="*/ 1234 w 2714"/>
                  <a:gd name="T63" fmla="*/ 1959 h 2598"/>
                  <a:gd name="T64" fmla="*/ 1209 w 2714"/>
                  <a:gd name="T65" fmla="*/ 2486 h 2598"/>
                  <a:gd name="T66" fmla="*/ 1074 w 2714"/>
                  <a:gd name="T67" fmla="*/ 2594 h 2598"/>
                  <a:gd name="T68" fmla="*/ 910 w 2714"/>
                  <a:gd name="T69" fmla="*/ 2546 h 2598"/>
                  <a:gd name="T70" fmla="*/ 841 w 2714"/>
                  <a:gd name="T71" fmla="*/ 2371 h 2598"/>
                  <a:gd name="T72" fmla="*/ 563 w 2714"/>
                  <a:gd name="T73" fmla="*/ 2462 h 2598"/>
                  <a:gd name="T74" fmla="*/ 274 w 2714"/>
                  <a:gd name="T75" fmla="*/ 2427 h 2598"/>
                  <a:gd name="T76" fmla="*/ 72 w 2714"/>
                  <a:gd name="T77" fmla="*/ 2280 h 2598"/>
                  <a:gd name="T78" fmla="*/ 0 w 2714"/>
                  <a:gd name="T79" fmla="*/ 2063 h 2598"/>
                  <a:gd name="T80" fmla="*/ 16 w 2714"/>
                  <a:gd name="T81" fmla="*/ 1744 h 2598"/>
                  <a:gd name="T82" fmla="*/ 49 w 2714"/>
                  <a:gd name="T83" fmla="*/ 1582 h 2598"/>
                  <a:gd name="T84" fmla="*/ 113 w 2714"/>
                  <a:gd name="T85" fmla="*/ 1518 h 2598"/>
                  <a:gd name="T86" fmla="*/ 149 w 2714"/>
                  <a:gd name="T87" fmla="*/ 1445 h 2598"/>
                  <a:gd name="T88" fmla="*/ 218 w 2714"/>
                  <a:gd name="T89" fmla="*/ 1326 h 2598"/>
                  <a:gd name="T90" fmla="*/ 260 w 2714"/>
                  <a:gd name="T91" fmla="*/ 1213 h 2598"/>
                  <a:gd name="T92" fmla="*/ 360 w 2714"/>
                  <a:gd name="T93" fmla="*/ 1052 h 2598"/>
                  <a:gd name="T94" fmla="*/ 546 w 2714"/>
                  <a:gd name="T95" fmla="*/ 1006 h 2598"/>
                  <a:gd name="T96" fmla="*/ 674 w 2714"/>
                  <a:gd name="T97" fmla="*/ 1056 h 2598"/>
                  <a:gd name="T98" fmla="*/ 618 w 2714"/>
                  <a:gd name="T99" fmla="*/ 843 h 2598"/>
                  <a:gd name="T100" fmla="*/ 607 w 2714"/>
                  <a:gd name="T101" fmla="*/ 610 h 2598"/>
                  <a:gd name="T102" fmla="*/ 632 w 2714"/>
                  <a:gd name="T103" fmla="*/ 398 h 2598"/>
                  <a:gd name="T104" fmla="*/ 715 w 2714"/>
                  <a:gd name="T105" fmla="*/ 274 h 2598"/>
                  <a:gd name="T106" fmla="*/ 759 w 2714"/>
                  <a:gd name="T107" fmla="*/ 98 h 2598"/>
                  <a:gd name="T108" fmla="*/ 914 w 2714"/>
                  <a:gd name="T109" fmla="*/ 3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4" h="2598">
                    <a:moveTo>
                      <a:pt x="953" y="0"/>
                    </a:moveTo>
                    <a:lnTo>
                      <a:pt x="992" y="3"/>
                    </a:lnTo>
                    <a:lnTo>
                      <a:pt x="1028" y="13"/>
                    </a:lnTo>
                    <a:lnTo>
                      <a:pt x="1063" y="27"/>
                    </a:lnTo>
                    <a:lnTo>
                      <a:pt x="1095" y="46"/>
                    </a:lnTo>
                    <a:lnTo>
                      <a:pt x="1122" y="71"/>
                    </a:lnTo>
                    <a:lnTo>
                      <a:pt x="1147" y="98"/>
                    </a:lnTo>
                    <a:lnTo>
                      <a:pt x="1166" y="130"/>
                    </a:lnTo>
                    <a:lnTo>
                      <a:pt x="1180" y="165"/>
                    </a:lnTo>
                    <a:lnTo>
                      <a:pt x="1190" y="201"/>
                    </a:lnTo>
                    <a:lnTo>
                      <a:pt x="1193" y="240"/>
                    </a:lnTo>
                    <a:lnTo>
                      <a:pt x="1190" y="275"/>
                    </a:lnTo>
                    <a:lnTo>
                      <a:pt x="1183" y="308"/>
                    </a:lnTo>
                    <a:lnTo>
                      <a:pt x="1203" y="320"/>
                    </a:lnTo>
                    <a:lnTo>
                      <a:pt x="1224" y="335"/>
                    </a:lnTo>
                    <a:lnTo>
                      <a:pt x="1242" y="353"/>
                    </a:lnTo>
                    <a:lnTo>
                      <a:pt x="1243" y="355"/>
                    </a:lnTo>
                    <a:lnTo>
                      <a:pt x="1245" y="357"/>
                    </a:lnTo>
                    <a:lnTo>
                      <a:pt x="1247" y="360"/>
                    </a:lnTo>
                    <a:lnTo>
                      <a:pt x="1249" y="364"/>
                    </a:lnTo>
                    <a:lnTo>
                      <a:pt x="1253" y="369"/>
                    </a:lnTo>
                    <a:lnTo>
                      <a:pt x="1258" y="376"/>
                    </a:lnTo>
                    <a:lnTo>
                      <a:pt x="1264" y="386"/>
                    </a:lnTo>
                    <a:lnTo>
                      <a:pt x="1271" y="397"/>
                    </a:lnTo>
                    <a:lnTo>
                      <a:pt x="1281" y="412"/>
                    </a:lnTo>
                    <a:lnTo>
                      <a:pt x="1291" y="428"/>
                    </a:lnTo>
                    <a:lnTo>
                      <a:pt x="1304" y="449"/>
                    </a:lnTo>
                    <a:lnTo>
                      <a:pt x="1318" y="473"/>
                    </a:lnTo>
                    <a:lnTo>
                      <a:pt x="1334" y="501"/>
                    </a:lnTo>
                    <a:lnTo>
                      <a:pt x="1353" y="532"/>
                    </a:lnTo>
                    <a:lnTo>
                      <a:pt x="1375" y="569"/>
                    </a:lnTo>
                    <a:lnTo>
                      <a:pt x="1399" y="610"/>
                    </a:lnTo>
                    <a:lnTo>
                      <a:pt x="1427" y="656"/>
                    </a:lnTo>
                    <a:lnTo>
                      <a:pt x="1457" y="708"/>
                    </a:lnTo>
                    <a:lnTo>
                      <a:pt x="1473" y="678"/>
                    </a:lnTo>
                    <a:lnTo>
                      <a:pt x="1492" y="651"/>
                    </a:lnTo>
                    <a:lnTo>
                      <a:pt x="1517" y="628"/>
                    </a:lnTo>
                    <a:lnTo>
                      <a:pt x="1544" y="610"/>
                    </a:lnTo>
                    <a:lnTo>
                      <a:pt x="1540" y="582"/>
                    </a:lnTo>
                    <a:lnTo>
                      <a:pt x="1537" y="554"/>
                    </a:lnTo>
                    <a:lnTo>
                      <a:pt x="1541" y="512"/>
                    </a:lnTo>
                    <a:lnTo>
                      <a:pt x="1552" y="472"/>
                    </a:lnTo>
                    <a:lnTo>
                      <a:pt x="1570" y="436"/>
                    </a:lnTo>
                    <a:lnTo>
                      <a:pt x="1593" y="403"/>
                    </a:lnTo>
                    <a:lnTo>
                      <a:pt x="1621" y="375"/>
                    </a:lnTo>
                    <a:lnTo>
                      <a:pt x="1653" y="352"/>
                    </a:lnTo>
                    <a:lnTo>
                      <a:pt x="1691" y="334"/>
                    </a:lnTo>
                    <a:lnTo>
                      <a:pt x="1729" y="323"/>
                    </a:lnTo>
                    <a:lnTo>
                      <a:pt x="1772" y="320"/>
                    </a:lnTo>
                    <a:lnTo>
                      <a:pt x="1814" y="323"/>
                    </a:lnTo>
                    <a:lnTo>
                      <a:pt x="1854" y="334"/>
                    </a:lnTo>
                    <a:lnTo>
                      <a:pt x="1890" y="352"/>
                    </a:lnTo>
                    <a:lnTo>
                      <a:pt x="1923" y="375"/>
                    </a:lnTo>
                    <a:lnTo>
                      <a:pt x="1951" y="403"/>
                    </a:lnTo>
                    <a:lnTo>
                      <a:pt x="1974" y="436"/>
                    </a:lnTo>
                    <a:lnTo>
                      <a:pt x="1992" y="472"/>
                    </a:lnTo>
                    <a:lnTo>
                      <a:pt x="2003" y="512"/>
                    </a:lnTo>
                    <a:lnTo>
                      <a:pt x="2006" y="554"/>
                    </a:lnTo>
                    <a:lnTo>
                      <a:pt x="2004" y="583"/>
                    </a:lnTo>
                    <a:lnTo>
                      <a:pt x="1999" y="610"/>
                    </a:lnTo>
                    <a:lnTo>
                      <a:pt x="2028" y="630"/>
                    </a:lnTo>
                    <a:lnTo>
                      <a:pt x="2052" y="655"/>
                    </a:lnTo>
                    <a:lnTo>
                      <a:pt x="2073" y="684"/>
                    </a:lnTo>
                    <a:lnTo>
                      <a:pt x="2087" y="685"/>
                    </a:lnTo>
                    <a:lnTo>
                      <a:pt x="2102" y="688"/>
                    </a:lnTo>
                    <a:lnTo>
                      <a:pt x="2119" y="694"/>
                    </a:lnTo>
                    <a:lnTo>
                      <a:pt x="2147" y="707"/>
                    </a:lnTo>
                    <a:lnTo>
                      <a:pt x="2170" y="722"/>
                    </a:lnTo>
                    <a:lnTo>
                      <a:pt x="2189" y="742"/>
                    </a:lnTo>
                    <a:lnTo>
                      <a:pt x="2205" y="763"/>
                    </a:lnTo>
                    <a:lnTo>
                      <a:pt x="2218" y="788"/>
                    </a:lnTo>
                    <a:lnTo>
                      <a:pt x="2229" y="814"/>
                    </a:lnTo>
                    <a:lnTo>
                      <a:pt x="2236" y="842"/>
                    </a:lnTo>
                    <a:lnTo>
                      <a:pt x="2243" y="872"/>
                    </a:lnTo>
                    <a:lnTo>
                      <a:pt x="2248" y="905"/>
                    </a:lnTo>
                    <a:lnTo>
                      <a:pt x="2253" y="939"/>
                    </a:lnTo>
                    <a:lnTo>
                      <a:pt x="2257" y="973"/>
                    </a:lnTo>
                    <a:lnTo>
                      <a:pt x="2261" y="1010"/>
                    </a:lnTo>
                    <a:lnTo>
                      <a:pt x="2298" y="1021"/>
                    </a:lnTo>
                    <a:lnTo>
                      <a:pt x="2332" y="1037"/>
                    </a:lnTo>
                    <a:lnTo>
                      <a:pt x="2362" y="1057"/>
                    </a:lnTo>
                    <a:lnTo>
                      <a:pt x="2390" y="1083"/>
                    </a:lnTo>
                    <a:lnTo>
                      <a:pt x="2413" y="1112"/>
                    </a:lnTo>
                    <a:lnTo>
                      <a:pt x="2432" y="1143"/>
                    </a:lnTo>
                    <a:lnTo>
                      <a:pt x="2445" y="1178"/>
                    </a:lnTo>
                    <a:lnTo>
                      <a:pt x="2455" y="1216"/>
                    </a:lnTo>
                    <a:lnTo>
                      <a:pt x="2457" y="1254"/>
                    </a:lnTo>
                    <a:lnTo>
                      <a:pt x="2456" y="1278"/>
                    </a:lnTo>
                    <a:lnTo>
                      <a:pt x="2452" y="1303"/>
                    </a:lnTo>
                    <a:lnTo>
                      <a:pt x="2475" y="1312"/>
                    </a:lnTo>
                    <a:lnTo>
                      <a:pt x="2496" y="1326"/>
                    </a:lnTo>
                    <a:lnTo>
                      <a:pt x="2515" y="1343"/>
                    </a:lnTo>
                    <a:lnTo>
                      <a:pt x="2533" y="1366"/>
                    </a:lnTo>
                    <a:lnTo>
                      <a:pt x="2548" y="1390"/>
                    </a:lnTo>
                    <a:lnTo>
                      <a:pt x="2559" y="1416"/>
                    </a:lnTo>
                    <a:lnTo>
                      <a:pt x="2565" y="1445"/>
                    </a:lnTo>
                    <a:lnTo>
                      <a:pt x="2567" y="1476"/>
                    </a:lnTo>
                    <a:lnTo>
                      <a:pt x="2566" y="1507"/>
                    </a:lnTo>
                    <a:lnTo>
                      <a:pt x="2575" y="1509"/>
                    </a:lnTo>
                    <a:lnTo>
                      <a:pt x="2584" y="1512"/>
                    </a:lnTo>
                    <a:lnTo>
                      <a:pt x="2604" y="1519"/>
                    </a:lnTo>
                    <a:lnTo>
                      <a:pt x="2621" y="1529"/>
                    </a:lnTo>
                    <a:lnTo>
                      <a:pt x="2636" y="1541"/>
                    </a:lnTo>
                    <a:lnTo>
                      <a:pt x="2650" y="1557"/>
                    </a:lnTo>
                    <a:lnTo>
                      <a:pt x="2662" y="1576"/>
                    </a:lnTo>
                    <a:lnTo>
                      <a:pt x="2671" y="1599"/>
                    </a:lnTo>
                    <a:lnTo>
                      <a:pt x="2680" y="1627"/>
                    </a:lnTo>
                    <a:lnTo>
                      <a:pt x="2687" y="1659"/>
                    </a:lnTo>
                    <a:lnTo>
                      <a:pt x="2693" y="1697"/>
                    </a:lnTo>
                    <a:lnTo>
                      <a:pt x="2698" y="1740"/>
                    </a:lnTo>
                    <a:lnTo>
                      <a:pt x="2703" y="1790"/>
                    </a:lnTo>
                    <a:lnTo>
                      <a:pt x="2706" y="1847"/>
                    </a:lnTo>
                    <a:lnTo>
                      <a:pt x="2709" y="1911"/>
                    </a:lnTo>
                    <a:lnTo>
                      <a:pt x="2711" y="1982"/>
                    </a:lnTo>
                    <a:lnTo>
                      <a:pt x="2714" y="2062"/>
                    </a:lnTo>
                    <a:lnTo>
                      <a:pt x="2712" y="2108"/>
                    </a:lnTo>
                    <a:lnTo>
                      <a:pt x="2704" y="2154"/>
                    </a:lnTo>
                    <a:lnTo>
                      <a:pt x="2689" y="2197"/>
                    </a:lnTo>
                    <a:lnTo>
                      <a:pt x="2669" y="2240"/>
                    </a:lnTo>
                    <a:lnTo>
                      <a:pt x="2642" y="2280"/>
                    </a:lnTo>
                    <a:lnTo>
                      <a:pt x="2611" y="2317"/>
                    </a:lnTo>
                    <a:lnTo>
                      <a:pt x="2573" y="2351"/>
                    </a:lnTo>
                    <a:lnTo>
                      <a:pt x="2533" y="2380"/>
                    </a:lnTo>
                    <a:lnTo>
                      <a:pt x="2489" y="2405"/>
                    </a:lnTo>
                    <a:lnTo>
                      <a:pt x="2440" y="2427"/>
                    </a:lnTo>
                    <a:lnTo>
                      <a:pt x="2390" y="2444"/>
                    </a:lnTo>
                    <a:lnTo>
                      <a:pt x="2336" y="2456"/>
                    </a:lnTo>
                    <a:lnTo>
                      <a:pt x="2281" y="2463"/>
                    </a:lnTo>
                    <a:lnTo>
                      <a:pt x="2224" y="2466"/>
                    </a:lnTo>
                    <a:lnTo>
                      <a:pt x="2151" y="2462"/>
                    </a:lnTo>
                    <a:lnTo>
                      <a:pt x="2080" y="2450"/>
                    </a:lnTo>
                    <a:lnTo>
                      <a:pt x="2010" y="2431"/>
                    </a:lnTo>
                    <a:lnTo>
                      <a:pt x="1941" y="2404"/>
                    </a:lnTo>
                    <a:lnTo>
                      <a:pt x="1873" y="2370"/>
                    </a:lnTo>
                    <a:lnTo>
                      <a:pt x="1873" y="2371"/>
                    </a:lnTo>
                    <a:lnTo>
                      <a:pt x="1871" y="2413"/>
                    </a:lnTo>
                    <a:lnTo>
                      <a:pt x="1861" y="2451"/>
                    </a:lnTo>
                    <a:lnTo>
                      <a:pt x="1847" y="2486"/>
                    </a:lnTo>
                    <a:lnTo>
                      <a:pt x="1827" y="2518"/>
                    </a:lnTo>
                    <a:lnTo>
                      <a:pt x="1804" y="2546"/>
                    </a:lnTo>
                    <a:lnTo>
                      <a:pt x="1777" y="2567"/>
                    </a:lnTo>
                    <a:lnTo>
                      <a:pt x="1745" y="2584"/>
                    </a:lnTo>
                    <a:lnTo>
                      <a:pt x="1711" y="2594"/>
                    </a:lnTo>
                    <a:lnTo>
                      <a:pt x="1676" y="2598"/>
                    </a:lnTo>
                    <a:lnTo>
                      <a:pt x="1640" y="2594"/>
                    </a:lnTo>
                    <a:lnTo>
                      <a:pt x="1606" y="2584"/>
                    </a:lnTo>
                    <a:lnTo>
                      <a:pt x="1576" y="2567"/>
                    </a:lnTo>
                    <a:lnTo>
                      <a:pt x="1548" y="2546"/>
                    </a:lnTo>
                    <a:lnTo>
                      <a:pt x="1524" y="2518"/>
                    </a:lnTo>
                    <a:lnTo>
                      <a:pt x="1505" y="2486"/>
                    </a:lnTo>
                    <a:lnTo>
                      <a:pt x="1490" y="2451"/>
                    </a:lnTo>
                    <a:lnTo>
                      <a:pt x="1482" y="2413"/>
                    </a:lnTo>
                    <a:lnTo>
                      <a:pt x="1478" y="2371"/>
                    </a:lnTo>
                    <a:lnTo>
                      <a:pt x="1478" y="1995"/>
                    </a:lnTo>
                    <a:lnTo>
                      <a:pt x="1480" y="1959"/>
                    </a:lnTo>
                    <a:lnTo>
                      <a:pt x="1488" y="1925"/>
                    </a:lnTo>
                    <a:lnTo>
                      <a:pt x="1498" y="1894"/>
                    </a:lnTo>
                    <a:lnTo>
                      <a:pt x="1216" y="1894"/>
                    </a:lnTo>
                    <a:lnTo>
                      <a:pt x="1226" y="1925"/>
                    </a:lnTo>
                    <a:lnTo>
                      <a:pt x="1234" y="1959"/>
                    </a:lnTo>
                    <a:lnTo>
                      <a:pt x="1236" y="1995"/>
                    </a:lnTo>
                    <a:lnTo>
                      <a:pt x="1236" y="2371"/>
                    </a:lnTo>
                    <a:lnTo>
                      <a:pt x="1232" y="2413"/>
                    </a:lnTo>
                    <a:lnTo>
                      <a:pt x="1224" y="2451"/>
                    </a:lnTo>
                    <a:lnTo>
                      <a:pt x="1209" y="2486"/>
                    </a:lnTo>
                    <a:lnTo>
                      <a:pt x="1190" y="2518"/>
                    </a:lnTo>
                    <a:lnTo>
                      <a:pt x="1166" y="2546"/>
                    </a:lnTo>
                    <a:lnTo>
                      <a:pt x="1138" y="2567"/>
                    </a:lnTo>
                    <a:lnTo>
                      <a:pt x="1108" y="2584"/>
                    </a:lnTo>
                    <a:lnTo>
                      <a:pt x="1074" y="2594"/>
                    </a:lnTo>
                    <a:lnTo>
                      <a:pt x="1038" y="2598"/>
                    </a:lnTo>
                    <a:lnTo>
                      <a:pt x="1003" y="2594"/>
                    </a:lnTo>
                    <a:lnTo>
                      <a:pt x="969" y="2584"/>
                    </a:lnTo>
                    <a:lnTo>
                      <a:pt x="937" y="2567"/>
                    </a:lnTo>
                    <a:lnTo>
                      <a:pt x="910" y="2546"/>
                    </a:lnTo>
                    <a:lnTo>
                      <a:pt x="887" y="2518"/>
                    </a:lnTo>
                    <a:lnTo>
                      <a:pt x="867" y="2486"/>
                    </a:lnTo>
                    <a:lnTo>
                      <a:pt x="853" y="2451"/>
                    </a:lnTo>
                    <a:lnTo>
                      <a:pt x="843" y="2413"/>
                    </a:lnTo>
                    <a:lnTo>
                      <a:pt x="841" y="2371"/>
                    </a:lnTo>
                    <a:lnTo>
                      <a:pt x="841" y="2370"/>
                    </a:lnTo>
                    <a:lnTo>
                      <a:pt x="773" y="2404"/>
                    </a:lnTo>
                    <a:lnTo>
                      <a:pt x="704" y="2431"/>
                    </a:lnTo>
                    <a:lnTo>
                      <a:pt x="634" y="2450"/>
                    </a:lnTo>
                    <a:lnTo>
                      <a:pt x="563" y="2462"/>
                    </a:lnTo>
                    <a:lnTo>
                      <a:pt x="490" y="2466"/>
                    </a:lnTo>
                    <a:lnTo>
                      <a:pt x="433" y="2463"/>
                    </a:lnTo>
                    <a:lnTo>
                      <a:pt x="378" y="2456"/>
                    </a:lnTo>
                    <a:lnTo>
                      <a:pt x="324" y="2444"/>
                    </a:lnTo>
                    <a:lnTo>
                      <a:pt x="274" y="2427"/>
                    </a:lnTo>
                    <a:lnTo>
                      <a:pt x="225" y="2405"/>
                    </a:lnTo>
                    <a:lnTo>
                      <a:pt x="181" y="2380"/>
                    </a:lnTo>
                    <a:lnTo>
                      <a:pt x="141" y="2351"/>
                    </a:lnTo>
                    <a:lnTo>
                      <a:pt x="103" y="2317"/>
                    </a:lnTo>
                    <a:lnTo>
                      <a:pt x="72" y="2280"/>
                    </a:lnTo>
                    <a:lnTo>
                      <a:pt x="45" y="2240"/>
                    </a:lnTo>
                    <a:lnTo>
                      <a:pt x="25" y="2199"/>
                    </a:lnTo>
                    <a:lnTo>
                      <a:pt x="10" y="2154"/>
                    </a:lnTo>
                    <a:lnTo>
                      <a:pt x="2" y="2109"/>
                    </a:lnTo>
                    <a:lnTo>
                      <a:pt x="0" y="2063"/>
                    </a:lnTo>
                    <a:lnTo>
                      <a:pt x="3" y="1983"/>
                    </a:lnTo>
                    <a:lnTo>
                      <a:pt x="5" y="1913"/>
                    </a:lnTo>
                    <a:lnTo>
                      <a:pt x="8" y="1850"/>
                    </a:lnTo>
                    <a:lnTo>
                      <a:pt x="11" y="1794"/>
                    </a:lnTo>
                    <a:lnTo>
                      <a:pt x="16" y="1744"/>
                    </a:lnTo>
                    <a:lnTo>
                      <a:pt x="20" y="1702"/>
                    </a:lnTo>
                    <a:lnTo>
                      <a:pt x="26" y="1664"/>
                    </a:lnTo>
                    <a:lnTo>
                      <a:pt x="32" y="1632"/>
                    </a:lnTo>
                    <a:lnTo>
                      <a:pt x="40" y="1605"/>
                    </a:lnTo>
                    <a:lnTo>
                      <a:pt x="49" y="1582"/>
                    </a:lnTo>
                    <a:lnTo>
                      <a:pt x="58" y="1564"/>
                    </a:lnTo>
                    <a:lnTo>
                      <a:pt x="69" y="1548"/>
                    </a:lnTo>
                    <a:lnTo>
                      <a:pt x="83" y="1536"/>
                    </a:lnTo>
                    <a:lnTo>
                      <a:pt x="97" y="1526"/>
                    </a:lnTo>
                    <a:lnTo>
                      <a:pt x="113" y="1518"/>
                    </a:lnTo>
                    <a:lnTo>
                      <a:pt x="130" y="1512"/>
                    </a:lnTo>
                    <a:lnTo>
                      <a:pt x="139" y="1509"/>
                    </a:lnTo>
                    <a:lnTo>
                      <a:pt x="148" y="1507"/>
                    </a:lnTo>
                    <a:lnTo>
                      <a:pt x="147" y="1476"/>
                    </a:lnTo>
                    <a:lnTo>
                      <a:pt x="149" y="1445"/>
                    </a:lnTo>
                    <a:lnTo>
                      <a:pt x="155" y="1416"/>
                    </a:lnTo>
                    <a:lnTo>
                      <a:pt x="166" y="1390"/>
                    </a:lnTo>
                    <a:lnTo>
                      <a:pt x="181" y="1366"/>
                    </a:lnTo>
                    <a:lnTo>
                      <a:pt x="199" y="1343"/>
                    </a:lnTo>
                    <a:lnTo>
                      <a:pt x="218" y="1326"/>
                    </a:lnTo>
                    <a:lnTo>
                      <a:pt x="239" y="1312"/>
                    </a:lnTo>
                    <a:lnTo>
                      <a:pt x="262" y="1303"/>
                    </a:lnTo>
                    <a:lnTo>
                      <a:pt x="258" y="1278"/>
                    </a:lnTo>
                    <a:lnTo>
                      <a:pt x="257" y="1254"/>
                    </a:lnTo>
                    <a:lnTo>
                      <a:pt x="260" y="1213"/>
                    </a:lnTo>
                    <a:lnTo>
                      <a:pt x="270" y="1174"/>
                    </a:lnTo>
                    <a:lnTo>
                      <a:pt x="285" y="1139"/>
                    </a:lnTo>
                    <a:lnTo>
                      <a:pt x="305" y="1107"/>
                    </a:lnTo>
                    <a:lnTo>
                      <a:pt x="330" y="1077"/>
                    </a:lnTo>
                    <a:lnTo>
                      <a:pt x="360" y="1052"/>
                    </a:lnTo>
                    <a:lnTo>
                      <a:pt x="392" y="1032"/>
                    </a:lnTo>
                    <a:lnTo>
                      <a:pt x="428" y="1016"/>
                    </a:lnTo>
                    <a:lnTo>
                      <a:pt x="467" y="1006"/>
                    </a:lnTo>
                    <a:lnTo>
                      <a:pt x="507" y="1004"/>
                    </a:lnTo>
                    <a:lnTo>
                      <a:pt x="546" y="1006"/>
                    </a:lnTo>
                    <a:lnTo>
                      <a:pt x="582" y="1015"/>
                    </a:lnTo>
                    <a:lnTo>
                      <a:pt x="616" y="1028"/>
                    </a:lnTo>
                    <a:lnTo>
                      <a:pt x="647" y="1046"/>
                    </a:lnTo>
                    <a:lnTo>
                      <a:pt x="675" y="1068"/>
                    </a:lnTo>
                    <a:lnTo>
                      <a:pt x="674" y="1056"/>
                    </a:lnTo>
                    <a:lnTo>
                      <a:pt x="671" y="947"/>
                    </a:lnTo>
                    <a:lnTo>
                      <a:pt x="651" y="925"/>
                    </a:lnTo>
                    <a:lnTo>
                      <a:pt x="635" y="900"/>
                    </a:lnTo>
                    <a:lnTo>
                      <a:pt x="623" y="873"/>
                    </a:lnTo>
                    <a:lnTo>
                      <a:pt x="618" y="843"/>
                    </a:lnTo>
                    <a:lnTo>
                      <a:pt x="613" y="790"/>
                    </a:lnTo>
                    <a:lnTo>
                      <a:pt x="610" y="742"/>
                    </a:lnTo>
                    <a:lnTo>
                      <a:pt x="607" y="696"/>
                    </a:lnTo>
                    <a:lnTo>
                      <a:pt x="607" y="652"/>
                    </a:lnTo>
                    <a:lnTo>
                      <a:pt x="607" y="610"/>
                    </a:lnTo>
                    <a:lnTo>
                      <a:pt x="609" y="564"/>
                    </a:lnTo>
                    <a:lnTo>
                      <a:pt x="611" y="516"/>
                    </a:lnTo>
                    <a:lnTo>
                      <a:pt x="615" y="462"/>
                    </a:lnTo>
                    <a:lnTo>
                      <a:pt x="621" y="430"/>
                    </a:lnTo>
                    <a:lnTo>
                      <a:pt x="632" y="398"/>
                    </a:lnTo>
                    <a:lnTo>
                      <a:pt x="648" y="370"/>
                    </a:lnTo>
                    <a:lnTo>
                      <a:pt x="669" y="345"/>
                    </a:lnTo>
                    <a:lnTo>
                      <a:pt x="694" y="323"/>
                    </a:lnTo>
                    <a:lnTo>
                      <a:pt x="722" y="306"/>
                    </a:lnTo>
                    <a:lnTo>
                      <a:pt x="715" y="274"/>
                    </a:lnTo>
                    <a:lnTo>
                      <a:pt x="713" y="240"/>
                    </a:lnTo>
                    <a:lnTo>
                      <a:pt x="716" y="201"/>
                    </a:lnTo>
                    <a:lnTo>
                      <a:pt x="725" y="165"/>
                    </a:lnTo>
                    <a:lnTo>
                      <a:pt x="739" y="130"/>
                    </a:lnTo>
                    <a:lnTo>
                      <a:pt x="759" y="98"/>
                    </a:lnTo>
                    <a:lnTo>
                      <a:pt x="783" y="71"/>
                    </a:lnTo>
                    <a:lnTo>
                      <a:pt x="810" y="46"/>
                    </a:lnTo>
                    <a:lnTo>
                      <a:pt x="842" y="27"/>
                    </a:lnTo>
                    <a:lnTo>
                      <a:pt x="877" y="13"/>
                    </a:lnTo>
                    <a:lnTo>
                      <a:pt x="914" y="3"/>
                    </a:lnTo>
                    <a:lnTo>
                      <a:pt x="95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29" name="Freeform 39"/>
              <p:cNvSpPr>
                <a:spLocks noEditPoints="1"/>
              </p:cNvSpPr>
              <p:nvPr/>
            </p:nvSpPr>
            <p:spPr bwMode="auto">
              <a:xfrm>
                <a:off x="11208077" y="3539166"/>
                <a:ext cx="458788" cy="269875"/>
              </a:xfrm>
              <a:custGeom>
                <a:avLst/>
                <a:gdLst>
                  <a:gd name="T0" fmla="*/ 1259 w 1441"/>
                  <a:gd name="T1" fmla="*/ 850 h 850"/>
                  <a:gd name="T2" fmla="*/ 376 w 1441"/>
                  <a:gd name="T3" fmla="*/ 402 h 850"/>
                  <a:gd name="T4" fmla="*/ 416 w 1441"/>
                  <a:gd name="T5" fmla="*/ 422 h 850"/>
                  <a:gd name="T6" fmla="*/ 376 w 1441"/>
                  <a:gd name="T7" fmla="*/ 444 h 850"/>
                  <a:gd name="T8" fmla="*/ 336 w 1441"/>
                  <a:gd name="T9" fmla="*/ 422 h 850"/>
                  <a:gd name="T10" fmla="*/ 376 w 1441"/>
                  <a:gd name="T11" fmla="*/ 402 h 850"/>
                  <a:gd name="T12" fmla="*/ 522 w 1441"/>
                  <a:gd name="T13" fmla="*/ 330 h 850"/>
                  <a:gd name="T14" fmla="*/ 522 w 1441"/>
                  <a:gd name="T15" fmla="*/ 363 h 850"/>
                  <a:gd name="T16" fmla="*/ 463 w 1441"/>
                  <a:gd name="T17" fmla="*/ 373 h 850"/>
                  <a:gd name="T18" fmla="*/ 427 w 1441"/>
                  <a:gd name="T19" fmla="*/ 346 h 850"/>
                  <a:gd name="T20" fmla="*/ 463 w 1441"/>
                  <a:gd name="T21" fmla="*/ 321 h 850"/>
                  <a:gd name="T22" fmla="*/ 1120 w 1441"/>
                  <a:gd name="T23" fmla="*/ 298 h 850"/>
                  <a:gd name="T24" fmla="*/ 1105 w 1441"/>
                  <a:gd name="T25" fmla="*/ 304 h 850"/>
                  <a:gd name="T26" fmla="*/ 1053 w 1441"/>
                  <a:gd name="T27" fmla="*/ 305 h 850"/>
                  <a:gd name="T28" fmla="*/ 983 w 1441"/>
                  <a:gd name="T29" fmla="*/ 319 h 850"/>
                  <a:gd name="T30" fmla="*/ 907 w 1441"/>
                  <a:gd name="T31" fmla="*/ 370 h 850"/>
                  <a:gd name="T32" fmla="*/ 863 w 1441"/>
                  <a:gd name="T33" fmla="*/ 406 h 850"/>
                  <a:gd name="T34" fmla="*/ 871 w 1441"/>
                  <a:gd name="T35" fmla="*/ 432 h 850"/>
                  <a:gd name="T36" fmla="*/ 885 w 1441"/>
                  <a:gd name="T37" fmla="*/ 463 h 850"/>
                  <a:gd name="T38" fmla="*/ 883 w 1441"/>
                  <a:gd name="T39" fmla="*/ 497 h 850"/>
                  <a:gd name="T40" fmla="*/ 1253 w 1441"/>
                  <a:gd name="T41" fmla="*/ 510 h 850"/>
                  <a:gd name="T42" fmla="*/ 566 w 1441"/>
                  <a:gd name="T43" fmla="*/ 510 h 850"/>
                  <a:gd name="T44" fmla="*/ 693 w 1441"/>
                  <a:gd name="T45" fmla="*/ 434 h 850"/>
                  <a:gd name="T46" fmla="*/ 694 w 1441"/>
                  <a:gd name="T47" fmla="*/ 425 h 850"/>
                  <a:gd name="T48" fmla="*/ 664 w 1441"/>
                  <a:gd name="T49" fmla="*/ 390 h 850"/>
                  <a:gd name="T50" fmla="*/ 662 w 1441"/>
                  <a:gd name="T51" fmla="*/ 342 h 850"/>
                  <a:gd name="T52" fmla="*/ 574 w 1441"/>
                  <a:gd name="T53" fmla="*/ 292 h 850"/>
                  <a:gd name="T54" fmla="*/ 490 w 1441"/>
                  <a:gd name="T55" fmla="*/ 267 h 850"/>
                  <a:gd name="T56" fmla="*/ 458 w 1441"/>
                  <a:gd name="T57" fmla="*/ 242 h 850"/>
                  <a:gd name="T58" fmla="*/ 428 w 1441"/>
                  <a:gd name="T59" fmla="*/ 224 h 850"/>
                  <a:gd name="T60" fmla="*/ 381 w 1441"/>
                  <a:gd name="T61" fmla="*/ 212 h 850"/>
                  <a:gd name="T62" fmla="*/ 805 w 1441"/>
                  <a:gd name="T63" fmla="*/ 179 h 850"/>
                  <a:gd name="T64" fmla="*/ 805 w 1441"/>
                  <a:gd name="T65" fmla="*/ 212 h 850"/>
                  <a:gd name="T66" fmla="*/ 743 w 1441"/>
                  <a:gd name="T67" fmla="*/ 212 h 850"/>
                  <a:gd name="T68" fmla="*/ 743 w 1441"/>
                  <a:gd name="T69" fmla="*/ 179 h 850"/>
                  <a:gd name="T70" fmla="*/ 400 w 1441"/>
                  <a:gd name="T71" fmla="*/ 148 h 850"/>
                  <a:gd name="T72" fmla="*/ 423 w 1441"/>
                  <a:gd name="T73" fmla="*/ 146 h 850"/>
                  <a:gd name="T74" fmla="*/ 515 w 1441"/>
                  <a:gd name="T75" fmla="*/ 171 h 850"/>
                  <a:gd name="T76" fmla="*/ 595 w 1441"/>
                  <a:gd name="T77" fmla="*/ 217 h 850"/>
                  <a:gd name="T78" fmla="*/ 618 w 1441"/>
                  <a:gd name="T79" fmla="*/ 246 h 850"/>
                  <a:gd name="T80" fmla="*/ 665 w 1441"/>
                  <a:gd name="T81" fmla="*/ 279 h 850"/>
                  <a:gd name="T82" fmla="*/ 740 w 1441"/>
                  <a:gd name="T83" fmla="*/ 310 h 850"/>
                  <a:gd name="T84" fmla="*/ 816 w 1441"/>
                  <a:gd name="T85" fmla="*/ 289 h 850"/>
                  <a:gd name="T86" fmla="*/ 897 w 1441"/>
                  <a:gd name="T87" fmla="*/ 275 h 850"/>
                  <a:gd name="T88" fmla="*/ 1011 w 1441"/>
                  <a:gd name="T89" fmla="*/ 208 h 850"/>
                  <a:gd name="T90" fmla="*/ 431 w 1441"/>
                  <a:gd name="T91" fmla="*/ 99 h 850"/>
                  <a:gd name="T92" fmla="*/ 1441 w 1441"/>
                  <a:gd name="T93" fmla="*/ 469 h 850"/>
                  <a:gd name="T94" fmla="*/ 1358 w 1441"/>
                  <a:gd name="T95" fmla="*/ 513 h 850"/>
                  <a:gd name="T96" fmla="*/ 1284 w 1441"/>
                  <a:gd name="T97" fmla="*/ 642 h 850"/>
                  <a:gd name="T98" fmla="*/ 173 w 1441"/>
                  <a:gd name="T99" fmla="*/ 651 h 850"/>
                  <a:gd name="T100" fmla="*/ 134 w 1441"/>
                  <a:gd name="T101" fmla="*/ 553 h 850"/>
                  <a:gd name="T102" fmla="*/ 35 w 1441"/>
                  <a:gd name="T103" fmla="*/ 47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1" h="850">
                    <a:moveTo>
                      <a:pt x="188" y="756"/>
                    </a:moveTo>
                    <a:lnTo>
                      <a:pt x="1268" y="756"/>
                    </a:lnTo>
                    <a:lnTo>
                      <a:pt x="1262" y="804"/>
                    </a:lnTo>
                    <a:lnTo>
                      <a:pt x="1259" y="850"/>
                    </a:lnTo>
                    <a:lnTo>
                      <a:pt x="197" y="850"/>
                    </a:lnTo>
                    <a:lnTo>
                      <a:pt x="194" y="804"/>
                    </a:lnTo>
                    <a:lnTo>
                      <a:pt x="188" y="756"/>
                    </a:lnTo>
                    <a:close/>
                    <a:moveTo>
                      <a:pt x="376" y="402"/>
                    </a:moveTo>
                    <a:lnTo>
                      <a:pt x="392" y="403"/>
                    </a:lnTo>
                    <a:lnTo>
                      <a:pt x="405" y="408"/>
                    </a:lnTo>
                    <a:lnTo>
                      <a:pt x="414" y="415"/>
                    </a:lnTo>
                    <a:lnTo>
                      <a:pt x="416" y="422"/>
                    </a:lnTo>
                    <a:lnTo>
                      <a:pt x="414" y="431"/>
                    </a:lnTo>
                    <a:lnTo>
                      <a:pt x="405" y="438"/>
                    </a:lnTo>
                    <a:lnTo>
                      <a:pt x="392" y="443"/>
                    </a:lnTo>
                    <a:lnTo>
                      <a:pt x="376" y="444"/>
                    </a:lnTo>
                    <a:lnTo>
                      <a:pt x="360" y="443"/>
                    </a:lnTo>
                    <a:lnTo>
                      <a:pt x="347" y="438"/>
                    </a:lnTo>
                    <a:lnTo>
                      <a:pt x="339" y="431"/>
                    </a:lnTo>
                    <a:lnTo>
                      <a:pt x="336" y="422"/>
                    </a:lnTo>
                    <a:lnTo>
                      <a:pt x="339" y="415"/>
                    </a:lnTo>
                    <a:lnTo>
                      <a:pt x="347" y="408"/>
                    </a:lnTo>
                    <a:lnTo>
                      <a:pt x="360" y="403"/>
                    </a:lnTo>
                    <a:lnTo>
                      <a:pt x="376" y="402"/>
                    </a:lnTo>
                    <a:close/>
                    <a:moveTo>
                      <a:pt x="480" y="319"/>
                    </a:moveTo>
                    <a:lnTo>
                      <a:pt x="496" y="321"/>
                    </a:lnTo>
                    <a:lnTo>
                      <a:pt x="510" y="324"/>
                    </a:lnTo>
                    <a:lnTo>
                      <a:pt x="522" y="330"/>
                    </a:lnTo>
                    <a:lnTo>
                      <a:pt x="530" y="338"/>
                    </a:lnTo>
                    <a:lnTo>
                      <a:pt x="532" y="346"/>
                    </a:lnTo>
                    <a:lnTo>
                      <a:pt x="530" y="356"/>
                    </a:lnTo>
                    <a:lnTo>
                      <a:pt x="522" y="363"/>
                    </a:lnTo>
                    <a:lnTo>
                      <a:pt x="510" y="369"/>
                    </a:lnTo>
                    <a:lnTo>
                      <a:pt x="496" y="373"/>
                    </a:lnTo>
                    <a:lnTo>
                      <a:pt x="480" y="374"/>
                    </a:lnTo>
                    <a:lnTo>
                      <a:pt x="463" y="373"/>
                    </a:lnTo>
                    <a:lnTo>
                      <a:pt x="449" y="369"/>
                    </a:lnTo>
                    <a:lnTo>
                      <a:pt x="438" y="363"/>
                    </a:lnTo>
                    <a:lnTo>
                      <a:pt x="429" y="356"/>
                    </a:lnTo>
                    <a:lnTo>
                      <a:pt x="427" y="346"/>
                    </a:lnTo>
                    <a:lnTo>
                      <a:pt x="429" y="338"/>
                    </a:lnTo>
                    <a:lnTo>
                      <a:pt x="438" y="330"/>
                    </a:lnTo>
                    <a:lnTo>
                      <a:pt x="449" y="324"/>
                    </a:lnTo>
                    <a:lnTo>
                      <a:pt x="463" y="321"/>
                    </a:lnTo>
                    <a:lnTo>
                      <a:pt x="480" y="319"/>
                    </a:lnTo>
                    <a:close/>
                    <a:moveTo>
                      <a:pt x="1126" y="294"/>
                    </a:moveTo>
                    <a:lnTo>
                      <a:pt x="1122" y="296"/>
                    </a:lnTo>
                    <a:lnTo>
                      <a:pt x="1120" y="298"/>
                    </a:lnTo>
                    <a:lnTo>
                      <a:pt x="1117" y="299"/>
                    </a:lnTo>
                    <a:lnTo>
                      <a:pt x="1115" y="300"/>
                    </a:lnTo>
                    <a:lnTo>
                      <a:pt x="1112" y="301"/>
                    </a:lnTo>
                    <a:lnTo>
                      <a:pt x="1105" y="304"/>
                    </a:lnTo>
                    <a:lnTo>
                      <a:pt x="1096" y="306"/>
                    </a:lnTo>
                    <a:lnTo>
                      <a:pt x="1083" y="307"/>
                    </a:lnTo>
                    <a:lnTo>
                      <a:pt x="1069" y="306"/>
                    </a:lnTo>
                    <a:lnTo>
                      <a:pt x="1053" y="305"/>
                    </a:lnTo>
                    <a:lnTo>
                      <a:pt x="1036" y="304"/>
                    </a:lnTo>
                    <a:lnTo>
                      <a:pt x="1021" y="306"/>
                    </a:lnTo>
                    <a:lnTo>
                      <a:pt x="1004" y="311"/>
                    </a:lnTo>
                    <a:lnTo>
                      <a:pt x="983" y="319"/>
                    </a:lnTo>
                    <a:lnTo>
                      <a:pt x="960" y="333"/>
                    </a:lnTo>
                    <a:lnTo>
                      <a:pt x="940" y="345"/>
                    </a:lnTo>
                    <a:lnTo>
                      <a:pt x="923" y="358"/>
                    </a:lnTo>
                    <a:lnTo>
                      <a:pt x="907" y="370"/>
                    </a:lnTo>
                    <a:lnTo>
                      <a:pt x="891" y="385"/>
                    </a:lnTo>
                    <a:lnTo>
                      <a:pt x="872" y="398"/>
                    </a:lnTo>
                    <a:lnTo>
                      <a:pt x="867" y="402"/>
                    </a:lnTo>
                    <a:lnTo>
                      <a:pt x="863" y="406"/>
                    </a:lnTo>
                    <a:lnTo>
                      <a:pt x="861" y="410"/>
                    </a:lnTo>
                    <a:lnTo>
                      <a:pt x="861" y="415"/>
                    </a:lnTo>
                    <a:lnTo>
                      <a:pt x="863" y="423"/>
                    </a:lnTo>
                    <a:lnTo>
                      <a:pt x="871" y="432"/>
                    </a:lnTo>
                    <a:lnTo>
                      <a:pt x="882" y="440"/>
                    </a:lnTo>
                    <a:lnTo>
                      <a:pt x="885" y="446"/>
                    </a:lnTo>
                    <a:lnTo>
                      <a:pt x="886" y="454"/>
                    </a:lnTo>
                    <a:lnTo>
                      <a:pt x="885" y="463"/>
                    </a:lnTo>
                    <a:lnTo>
                      <a:pt x="884" y="473"/>
                    </a:lnTo>
                    <a:lnTo>
                      <a:pt x="883" y="483"/>
                    </a:lnTo>
                    <a:lnTo>
                      <a:pt x="883" y="492"/>
                    </a:lnTo>
                    <a:lnTo>
                      <a:pt x="883" y="497"/>
                    </a:lnTo>
                    <a:lnTo>
                      <a:pt x="882" y="502"/>
                    </a:lnTo>
                    <a:lnTo>
                      <a:pt x="879" y="507"/>
                    </a:lnTo>
                    <a:lnTo>
                      <a:pt x="877" y="510"/>
                    </a:lnTo>
                    <a:lnTo>
                      <a:pt x="1253" y="510"/>
                    </a:lnTo>
                    <a:lnTo>
                      <a:pt x="1126" y="294"/>
                    </a:lnTo>
                    <a:close/>
                    <a:moveTo>
                      <a:pt x="365" y="205"/>
                    </a:moveTo>
                    <a:lnTo>
                      <a:pt x="172" y="510"/>
                    </a:lnTo>
                    <a:lnTo>
                      <a:pt x="566" y="510"/>
                    </a:lnTo>
                    <a:lnTo>
                      <a:pt x="595" y="495"/>
                    </a:lnTo>
                    <a:lnTo>
                      <a:pt x="625" y="477"/>
                    </a:lnTo>
                    <a:lnTo>
                      <a:pt x="659" y="456"/>
                    </a:lnTo>
                    <a:lnTo>
                      <a:pt x="693" y="434"/>
                    </a:lnTo>
                    <a:lnTo>
                      <a:pt x="695" y="433"/>
                    </a:lnTo>
                    <a:lnTo>
                      <a:pt x="697" y="429"/>
                    </a:lnTo>
                    <a:lnTo>
                      <a:pt x="695" y="427"/>
                    </a:lnTo>
                    <a:lnTo>
                      <a:pt x="694" y="425"/>
                    </a:lnTo>
                    <a:lnTo>
                      <a:pt x="681" y="411"/>
                    </a:lnTo>
                    <a:lnTo>
                      <a:pt x="672" y="402"/>
                    </a:lnTo>
                    <a:lnTo>
                      <a:pt x="666" y="394"/>
                    </a:lnTo>
                    <a:lnTo>
                      <a:pt x="664" y="390"/>
                    </a:lnTo>
                    <a:lnTo>
                      <a:pt x="660" y="379"/>
                    </a:lnTo>
                    <a:lnTo>
                      <a:pt x="662" y="368"/>
                    </a:lnTo>
                    <a:lnTo>
                      <a:pt x="663" y="356"/>
                    </a:lnTo>
                    <a:lnTo>
                      <a:pt x="662" y="342"/>
                    </a:lnTo>
                    <a:lnTo>
                      <a:pt x="660" y="340"/>
                    </a:lnTo>
                    <a:lnTo>
                      <a:pt x="659" y="339"/>
                    </a:lnTo>
                    <a:lnTo>
                      <a:pt x="602" y="299"/>
                    </a:lnTo>
                    <a:lnTo>
                      <a:pt x="574" y="292"/>
                    </a:lnTo>
                    <a:lnTo>
                      <a:pt x="547" y="286"/>
                    </a:lnTo>
                    <a:lnTo>
                      <a:pt x="521" y="278"/>
                    </a:lnTo>
                    <a:lnTo>
                      <a:pt x="501" y="271"/>
                    </a:lnTo>
                    <a:lnTo>
                      <a:pt x="490" y="267"/>
                    </a:lnTo>
                    <a:lnTo>
                      <a:pt x="480" y="264"/>
                    </a:lnTo>
                    <a:lnTo>
                      <a:pt x="470" y="259"/>
                    </a:lnTo>
                    <a:lnTo>
                      <a:pt x="463" y="253"/>
                    </a:lnTo>
                    <a:lnTo>
                      <a:pt x="458" y="242"/>
                    </a:lnTo>
                    <a:lnTo>
                      <a:pt x="454" y="227"/>
                    </a:lnTo>
                    <a:lnTo>
                      <a:pt x="450" y="226"/>
                    </a:lnTo>
                    <a:lnTo>
                      <a:pt x="440" y="225"/>
                    </a:lnTo>
                    <a:lnTo>
                      <a:pt x="428" y="224"/>
                    </a:lnTo>
                    <a:lnTo>
                      <a:pt x="417" y="223"/>
                    </a:lnTo>
                    <a:lnTo>
                      <a:pt x="408" y="221"/>
                    </a:lnTo>
                    <a:lnTo>
                      <a:pt x="403" y="220"/>
                    </a:lnTo>
                    <a:lnTo>
                      <a:pt x="381" y="212"/>
                    </a:lnTo>
                    <a:lnTo>
                      <a:pt x="365" y="205"/>
                    </a:lnTo>
                    <a:close/>
                    <a:moveTo>
                      <a:pt x="774" y="172"/>
                    </a:moveTo>
                    <a:lnTo>
                      <a:pt x="791" y="174"/>
                    </a:lnTo>
                    <a:lnTo>
                      <a:pt x="805" y="179"/>
                    </a:lnTo>
                    <a:lnTo>
                      <a:pt x="815" y="186"/>
                    </a:lnTo>
                    <a:lnTo>
                      <a:pt x="819" y="196"/>
                    </a:lnTo>
                    <a:lnTo>
                      <a:pt x="815" y="205"/>
                    </a:lnTo>
                    <a:lnTo>
                      <a:pt x="805" y="212"/>
                    </a:lnTo>
                    <a:lnTo>
                      <a:pt x="791" y="218"/>
                    </a:lnTo>
                    <a:lnTo>
                      <a:pt x="774" y="219"/>
                    </a:lnTo>
                    <a:lnTo>
                      <a:pt x="756" y="218"/>
                    </a:lnTo>
                    <a:lnTo>
                      <a:pt x="743" y="212"/>
                    </a:lnTo>
                    <a:lnTo>
                      <a:pt x="733" y="205"/>
                    </a:lnTo>
                    <a:lnTo>
                      <a:pt x="729" y="196"/>
                    </a:lnTo>
                    <a:lnTo>
                      <a:pt x="733" y="186"/>
                    </a:lnTo>
                    <a:lnTo>
                      <a:pt x="743" y="179"/>
                    </a:lnTo>
                    <a:lnTo>
                      <a:pt x="756" y="174"/>
                    </a:lnTo>
                    <a:lnTo>
                      <a:pt x="774" y="172"/>
                    </a:lnTo>
                    <a:close/>
                    <a:moveTo>
                      <a:pt x="431" y="99"/>
                    </a:moveTo>
                    <a:lnTo>
                      <a:pt x="400" y="148"/>
                    </a:lnTo>
                    <a:lnTo>
                      <a:pt x="405" y="146"/>
                    </a:lnTo>
                    <a:lnTo>
                      <a:pt x="410" y="146"/>
                    </a:lnTo>
                    <a:lnTo>
                      <a:pt x="416" y="146"/>
                    </a:lnTo>
                    <a:lnTo>
                      <a:pt x="423" y="146"/>
                    </a:lnTo>
                    <a:lnTo>
                      <a:pt x="432" y="146"/>
                    </a:lnTo>
                    <a:lnTo>
                      <a:pt x="461" y="151"/>
                    </a:lnTo>
                    <a:lnTo>
                      <a:pt x="489" y="160"/>
                    </a:lnTo>
                    <a:lnTo>
                      <a:pt x="515" y="171"/>
                    </a:lnTo>
                    <a:lnTo>
                      <a:pt x="541" y="183"/>
                    </a:lnTo>
                    <a:lnTo>
                      <a:pt x="562" y="196"/>
                    </a:lnTo>
                    <a:lnTo>
                      <a:pt x="580" y="207"/>
                    </a:lnTo>
                    <a:lnTo>
                      <a:pt x="595" y="217"/>
                    </a:lnTo>
                    <a:lnTo>
                      <a:pt x="601" y="220"/>
                    </a:lnTo>
                    <a:lnTo>
                      <a:pt x="606" y="226"/>
                    </a:lnTo>
                    <a:lnTo>
                      <a:pt x="612" y="235"/>
                    </a:lnTo>
                    <a:lnTo>
                      <a:pt x="618" y="246"/>
                    </a:lnTo>
                    <a:lnTo>
                      <a:pt x="619" y="247"/>
                    </a:lnTo>
                    <a:lnTo>
                      <a:pt x="620" y="248"/>
                    </a:lnTo>
                    <a:lnTo>
                      <a:pt x="622" y="248"/>
                    </a:lnTo>
                    <a:lnTo>
                      <a:pt x="665" y="279"/>
                    </a:lnTo>
                    <a:lnTo>
                      <a:pt x="705" y="307"/>
                    </a:lnTo>
                    <a:lnTo>
                      <a:pt x="709" y="309"/>
                    </a:lnTo>
                    <a:lnTo>
                      <a:pt x="726" y="310"/>
                    </a:lnTo>
                    <a:lnTo>
                      <a:pt x="740" y="310"/>
                    </a:lnTo>
                    <a:lnTo>
                      <a:pt x="764" y="309"/>
                    </a:lnTo>
                    <a:lnTo>
                      <a:pt x="785" y="304"/>
                    </a:lnTo>
                    <a:lnTo>
                      <a:pt x="803" y="295"/>
                    </a:lnTo>
                    <a:lnTo>
                      <a:pt x="816" y="289"/>
                    </a:lnTo>
                    <a:lnTo>
                      <a:pt x="837" y="284"/>
                    </a:lnTo>
                    <a:lnTo>
                      <a:pt x="863" y="279"/>
                    </a:lnTo>
                    <a:lnTo>
                      <a:pt x="895" y="276"/>
                    </a:lnTo>
                    <a:lnTo>
                      <a:pt x="897" y="275"/>
                    </a:lnTo>
                    <a:lnTo>
                      <a:pt x="898" y="275"/>
                    </a:lnTo>
                    <a:lnTo>
                      <a:pt x="938" y="247"/>
                    </a:lnTo>
                    <a:lnTo>
                      <a:pt x="977" y="225"/>
                    </a:lnTo>
                    <a:lnTo>
                      <a:pt x="1011" y="208"/>
                    </a:lnTo>
                    <a:lnTo>
                      <a:pt x="1041" y="197"/>
                    </a:lnTo>
                    <a:lnTo>
                      <a:pt x="1065" y="190"/>
                    </a:lnTo>
                    <a:lnTo>
                      <a:pt x="1012" y="99"/>
                    </a:lnTo>
                    <a:lnTo>
                      <a:pt x="431" y="99"/>
                    </a:lnTo>
                    <a:close/>
                    <a:moveTo>
                      <a:pt x="352" y="0"/>
                    </a:moveTo>
                    <a:lnTo>
                      <a:pt x="1096" y="0"/>
                    </a:lnTo>
                    <a:lnTo>
                      <a:pt x="1441" y="469"/>
                    </a:lnTo>
                    <a:lnTo>
                      <a:pt x="1441" y="469"/>
                    </a:lnTo>
                    <a:lnTo>
                      <a:pt x="1441" y="471"/>
                    </a:lnTo>
                    <a:lnTo>
                      <a:pt x="1420" y="478"/>
                    </a:lnTo>
                    <a:lnTo>
                      <a:pt x="1387" y="492"/>
                    </a:lnTo>
                    <a:lnTo>
                      <a:pt x="1358" y="513"/>
                    </a:lnTo>
                    <a:lnTo>
                      <a:pt x="1331" y="541"/>
                    </a:lnTo>
                    <a:lnTo>
                      <a:pt x="1310" y="571"/>
                    </a:lnTo>
                    <a:lnTo>
                      <a:pt x="1294" y="606"/>
                    </a:lnTo>
                    <a:lnTo>
                      <a:pt x="1284" y="642"/>
                    </a:lnTo>
                    <a:lnTo>
                      <a:pt x="1283" y="651"/>
                    </a:lnTo>
                    <a:lnTo>
                      <a:pt x="1282" y="660"/>
                    </a:lnTo>
                    <a:lnTo>
                      <a:pt x="174" y="660"/>
                    </a:lnTo>
                    <a:lnTo>
                      <a:pt x="173" y="651"/>
                    </a:lnTo>
                    <a:lnTo>
                      <a:pt x="172" y="642"/>
                    </a:lnTo>
                    <a:lnTo>
                      <a:pt x="165" y="611"/>
                    </a:lnTo>
                    <a:lnTo>
                      <a:pt x="151" y="581"/>
                    </a:lnTo>
                    <a:lnTo>
                      <a:pt x="134" y="553"/>
                    </a:lnTo>
                    <a:lnTo>
                      <a:pt x="114" y="529"/>
                    </a:lnTo>
                    <a:lnTo>
                      <a:pt x="90" y="507"/>
                    </a:lnTo>
                    <a:lnTo>
                      <a:pt x="64" y="490"/>
                    </a:lnTo>
                    <a:lnTo>
                      <a:pt x="35" y="478"/>
                    </a:lnTo>
                    <a:lnTo>
                      <a:pt x="17" y="472"/>
                    </a:lnTo>
                    <a:lnTo>
                      <a:pt x="0" y="466"/>
                    </a:lnTo>
                    <a:lnTo>
                      <a:pt x="352" y="0"/>
                    </a:lnTo>
                    <a:close/>
                  </a:path>
                </a:pathLst>
              </a:custGeom>
              <a:solidFill>
                <a:srgbClr val="AAD04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30" name="Freeform 40"/>
              <p:cNvSpPr>
                <a:spLocks noEditPoints="1"/>
              </p:cNvSpPr>
              <p:nvPr/>
            </p:nvSpPr>
            <p:spPr bwMode="auto">
              <a:xfrm>
                <a:off x="11047739" y="3283579"/>
                <a:ext cx="784225" cy="749300"/>
              </a:xfrm>
              <a:custGeom>
                <a:avLst/>
                <a:gdLst>
                  <a:gd name="T0" fmla="*/ 2464 w 2474"/>
                  <a:gd name="T1" fmla="*/ 1700 h 2358"/>
                  <a:gd name="T2" fmla="*/ 2446 w 2474"/>
                  <a:gd name="T3" fmla="*/ 2059 h 2358"/>
                  <a:gd name="T4" fmla="*/ 2024 w 2474"/>
                  <a:gd name="T5" fmla="*/ 2220 h 2358"/>
                  <a:gd name="T6" fmla="*/ 1816 w 2474"/>
                  <a:gd name="T7" fmla="*/ 2095 h 2358"/>
                  <a:gd name="T8" fmla="*/ 2025 w 2474"/>
                  <a:gd name="T9" fmla="*/ 1925 h 2358"/>
                  <a:gd name="T10" fmla="*/ 2137 w 2474"/>
                  <a:gd name="T11" fmla="*/ 1573 h 2358"/>
                  <a:gd name="T12" fmla="*/ 2378 w 2474"/>
                  <a:gd name="T13" fmla="*/ 1507 h 2358"/>
                  <a:gd name="T14" fmla="*/ 240 w 2474"/>
                  <a:gd name="T15" fmla="*/ 1531 h 2358"/>
                  <a:gd name="T16" fmla="*/ 389 w 2474"/>
                  <a:gd name="T17" fmla="*/ 1718 h 2358"/>
                  <a:gd name="T18" fmla="*/ 518 w 2474"/>
                  <a:gd name="T19" fmla="*/ 2056 h 2358"/>
                  <a:gd name="T20" fmla="*/ 738 w 2474"/>
                  <a:gd name="T21" fmla="*/ 2095 h 2358"/>
                  <a:gd name="T22" fmla="*/ 192 w 2474"/>
                  <a:gd name="T23" fmla="*/ 2193 h 2358"/>
                  <a:gd name="T24" fmla="*/ 1 w 2474"/>
                  <a:gd name="T25" fmla="*/ 1886 h 2358"/>
                  <a:gd name="T26" fmla="*/ 28 w 2474"/>
                  <a:gd name="T27" fmla="*/ 1543 h 2358"/>
                  <a:gd name="T28" fmla="*/ 2328 w 2474"/>
                  <a:gd name="T29" fmla="*/ 1353 h 2358"/>
                  <a:gd name="T30" fmla="*/ 2083 w 2474"/>
                  <a:gd name="T31" fmla="*/ 1498 h 2358"/>
                  <a:gd name="T32" fmla="*/ 1970 w 2474"/>
                  <a:gd name="T33" fmla="*/ 1788 h 2358"/>
                  <a:gd name="T34" fmla="*/ 1800 w 2474"/>
                  <a:gd name="T35" fmla="*/ 2024 h 2358"/>
                  <a:gd name="T36" fmla="*/ 1623 w 2474"/>
                  <a:gd name="T37" fmla="*/ 2306 h 2358"/>
                  <a:gd name="T38" fmla="*/ 1478 w 2474"/>
                  <a:gd name="T39" fmla="*/ 2251 h 2358"/>
                  <a:gd name="T40" fmla="*/ 1606 w 2474"/>
                  <a:gd name="T41" fmla="*/ 1781 h 2358"/>
                  <a:gd name="T42" fmla="*/ 1856 w 2474"/>
                  <a:gd name="T43" fmla="*/ 1669 h 2358"/>
                  <a:gd name="T44" fmla="*/ 1994 w 2474"/>
                  <a:gd name="T45" fmla="*/ 1356 h 2358"/>
                  <a:gd name="T46" fmla="*/ 2266 w 2474"/>
                  <a:gd name="T47" fmla="*/ 1293 h 2358"/>
                  <a:gd name="T48" fmla="*/ 447 w 2474"/>
                  <a:gd name="T49" fmla="*/ 1345 h 2358"/>
                  <a:gd name="T50" fmla="*/ 613 w 2474"/>
                  <a:gd name="T51" fmla="*/ 1622 h 2358"/>
                  <a:gd name="T52" fmla="*/ 842 w 2474"/>
                  <a:gd name="T53" fmla="*/ 1790 h 2358"/>
                  <a:gd name="T54" fmla="*/ 996 w 2474"/>
                  <a:gd name="T55" fmla="*/ 1875 h 2358"/>
                  <a:gd name="T56" fmla="*/ 863 w 2474"/>
                  <a:gd name="T57" fmla="*/ 2326 h 2358"/>
                  <a:gd name="T58" fmla="*/ 677 w 2474"/>
                  <a:gd name="T59" fmla="*/ 2024 h 2358"/>
                  <a:gd name="T60" fmla="*/ 504 w 2474"/>
                  <a:gd name="T61" fmla="*/ 1788 h 2358"/>
                  <a:gd name="T62" fmla="*/ 391 w 2474"/>
                  <a:gd name="T63" fmla="*/ 1498 h 2358"/>
                  <a:gd name="T64" fmla="*/ 146 w 2474"/>
                  <a:gd name="T65" fmla="*/ 1353 h 2358"/>
                  <a:gd name="T66" fmla="*/ 2189 w 2474"/>
                  <a:gd name="T67" fmla="*/ 1052 h 2358"/>
                  <a:gd name="T68" fmla="*/ 2087 w 2474"/>
                  <a:gd name="T69" fmla="*/ 1265 h 2358"/>
                  <a:gd name="T70" fmla="*/ 1984 w 2474"/>
                  <a:gd name="T71" fmla="*/ 1052 h 2358"/>
                  <a:gd name="T72" fmla="*/ 504 w 2474"/>
                  <a:gd name="T73" fmla="*/ 1076 h 2358"/>
                  <a:gd name="T74" fmla="*/ 357 w 2474"/>
                  <a:gd name="T75" fmla="*/ 1261 h 2358"/>
                  <a:gd name="T76" fmla="*/ 306 w 2474"/>
                  <a:gd name="T77" fmla="*/ 1031 h 2358"/>
                  <a:gd name="T78" fmla="*/ 1994 w 2474"/>
                  <a:gd name="T79" fmla="*/ 727 h 2358"/>
                  <a:gd name="T80" fmla="*/ 1917 w 2474"/>
                  <a:gd name="T81" fmla="*/ 1017 h 2358"/>
                  <a:gd name="T82" fmla="*/ 1651 w 2474"/>
                  <a:gd name="T83" fmla="*/ 579 h 2358"/>
                  <a:gd name="T84" fmla="*/ 1857 w 2474"/>
                  <a:gd name="T85" fmla="*/ 648 h 2358"/>
                  <a:gd name="T86" fmla="*/ 1850 w 2474"/>
                  <a:gd name="T87" fmla="*/ 1005 h 2358"/>
                  <a:gd name="T88" fmla="*/ 1450 w 2474"/>
                  <a:gd name="T89" fmla="*/ 630 h 2358"/>
                  <a:gd name="T90" fmla="*/ 1652 w 2474"/>
                  <a:gd name="T91" fmla="*/ 319 h 2358"/>
                  <a:gd name="T92" fmla="*/ 1741 w 2474"/>
                  <a:gd name="T93" fmla="*/ 506 h 2358"/>
                  <a:gd name="T94" fmla="*/ 1540 w 2474"/>
                  <a:gd name="T95" fmla="*/ 461 h 2358"/>
                  <a:gd name="T96" fmla="*/ 888 w 2474"/>
                  <a:gd name="T97" fmla="*/ 279 h 2358"/>
                  <a:gd name="T98" fmla="*/ 1035 w 2474"/>
                  <a:gd name="T99" fmla="*/ 317 h 2358"/>
                  <a:gd name="T100" fmla="*/ 1169 w 2474"/>
                  <a:gd name="T101" fmla="*/ 537 h 2358"/>
                  <a:gd name="T102" fmla="*/ 1249 w 2474"/>
                  <a:gd name="T103" fmla="*/ 676 h 2358"/>
                  <a:gd name="T104" fmla="*/ 1169 w 2474"/>
                  <a:gd name="T105" fmla="*/ 735 h 2358"/>
                  <a:gd name="T106" fmla="*/ 809 w 2474"/>
                  <a:gd name="T107" fmla="*/ 769 h 2358"/>
                  <a:gd name="T108" fmla="*/ 689 w 2474"/>
                  <a:gd name="T109" fmla="*/ 914 h 2358"/>
                  <a:gd name="T110" fmla="*/ 659 w 2474"/>
                  <a:gd name="T111" fmla="*/ 746 h 2358"/>
                  <a:gd name="T112" fmla="*/ 607 w 2474"/>
                  <a:gd name="T113" fmla="*/ 573 h 2358"/>
                  <a:gd name="T114" fmla="*/ 681 w 2474"/>
                  <a:gd name="T115" fmla="*/ 285 h 2358"/>
                  <a:gd name="T116" fmla="*/ 894 w 2474"/>
                  <a:gd name="T117" fmla="*/ 323 h 2358"/>
                  <a:gd name="T118" fmla="*/ 950 w 2474"/>
                  <a:gd name="T119" fmla="*/ 148 h 2358"/>
                  <a:gd name="T120" fmla="*/ 739 w 2474"/>
                  <a:gd name="T121" fmla="*/ 196 h 2358"/>
                  <a:gd name="T122" fmla="*/ 833 w 2474"/>
                  <a:gd name="T123" fmla="*/ 0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4" h="2358">
                    <a:moveTo>
                      <a:pt x="2418" y="1504"/>
                    </a:moveTo>
                    <a:lnTo>
                      <a:pt x="2429" y="1507"/>
                    </a:lnTo>
                    <a:lnTo>
                      <a:pt x="2435" y="1512"/>
                    </a:lnTo>
                    <a:lnTo>
                      <a:pt x="2441" y="1525"/>
                    </a:lnTo>
                    <a:lnTo>
                      <a:pt x="2446" y="1543"/>
                    </a:lnTo>
                    <a:lnTo>
                      <a:pt x="2451" y="1567"/>
                    </a:lnTo>
                    <a:lnTo>
                      <a:pt x="2455" y="1596"/>
                    </a:lnTo>
                    <a:lnTo>
                      <a:pt x="2458" y="1629"/>
                    </a:lnTo>
                    <a:lnTo>
                      <a:pt x="2462" y="1664"/>
                    </a:lnTo>
                    <a:lnTo>
                      <a:pt x="2464" y="1700"/>
                    </a:lnTo>
                    <a:lnTo>
                      <a:pt x="2467" y="1739"/>
                    </a:lnTo>
                    <a:lnTo>
                      <a:pt x="2468" y="1778"/>
                    </a:lnTo>
                    <a:lnTo>
                      <a:pt x="2470" y="1815"/>
                    </a:lnTo>
                    <a:lnTo>
                      <a:pt x="2471" y="1852"/>
                    </a:lnTo>
                    <a:lnTo>
                      <a:pt x="2473" y="1886"/>
                    </a:lnTo>
                    <a:lnTo>
                      <a:pt x="2474" y="1918"/>
                    </a:lnTo>
                    <a:lnTo>
                      <a:pt x="2474" y="1947"/>
                    </a:lnTo>
                    <a:lnTo>
                      <a:pt x="2471" y="1985"/>
                    </a:lnTo>
                    <a:lnTo>
                      <a:pt x="2462" y="2024"/>
                    </a:lnTo>
                    <a:lnTo>
                      <a:pt x="2446" y="2059"/>
                    </a:lnTo>
                    <a:lnTo>
                      <a:pt x="2423" y="2093"/>
                    </a:lnTo>
                    <a:lnTo>
                      <a:pt x="2395" y="2123"/>
                    </a:lnTo>
                    <a:lnTo>
                      <a:pt x="2361" y="2150"/>
                    </a:lnTo>
                    <a:lnTo>
                      <a:pt x="2324" y="2174"/>
                    </a:lnTo>
                    <a:lnTo>
                      <a:pt x="2282" y="2193"/>
                    </a:lnTo>
                    <a:lnTo>
                      <a:pt x="2236" y="2209"/>
                    </a:lnTo>
                    <a:lnTo>
                      <a:pt x="2186" y="2220"/>
                    </a:lnTo>
                    <a:lnTo>
                      <a:pt x="2134" y="2225"/>
                    </a:lnTo>
                    <a:lnTo>
                      <a:pt x="2081" y="2226"/>
                    </a:lnTo>
                    <a:lnTo>
                      <a:pt x="2024" y="2220"/>
                    </a:lnTo>
                    <a:lnTo>
                      <a:pt x="1967" y="2209"/>
                    </a:lnTo>
                    <a:lnTo>
                      <a:pt x="1909" y="2191"/>
                    </a:lnTo>
                    <a:lnTo>
                      <a:pt x="1851" y="2167"/>
                    </a:lnTo>
                    <a:lnTo>
                      <a:pt x="1793" y="2135"/>
                    </a:lnTo>
                    <a:lnTo>
                      <a:pt x="1736" y="2095"/>
                    </a:lnTo>
                    <a:lnTo>
                      <a:pt x="1740" y="2095"/>
                    </a:lnTo>
                    <a:lnTo>
                      <a:pt x="1751" y="2097"/>
                    </a:lnTo>
                    <a:lnTo>
                      <a:pt x="1769" y="2097"/>
                    </a:lnTo>
                    <a:lnTo>
                      <a:pt x="1791" y="2097"/>
                    </a:lnTo>
                    <a:lnTo>
                      <a:pt x="1816" y="2095"/>
                    </a:lnTo>
                    <a:lnTo>
                      <a:pt x="1845" y="2092"/>
                    </a:lnTo>
                    <a:lnTo>
                      <a:pt x="1874" y="2087"/>
                    </a:lnTo>
                    <a:lnTo>
                      <a:pt x="1903" y="2080"/>
                    </a:lnTo>
                    <a:lnTo>
                      <a:pt x="1931" y="2069"/>
                    </a:lnTo>
                    <a:lnTo>
                      <a:pt x="1956" y="2056"/>
                    </a:lnTo>
                    <a:lnTo>
                      <a:pt x="1971" y="2042"/>
                    </a:lnTo>
                    <a:lnTo>
                      <a:pt x="1985" y="2021"/>
                    </a:lnTo>
                    <a:lnTo>
                      <a:pt x="2000" y="1994"/>
                    </a:lnTo>
                    <a:lnTo>
                      <a:pt x="2013" y="1961"/>
                    </a:lnTo>
                    <a:lnTo>
                      <a:pt x="2025" y="1925"/>
                    </a:lnTo>
                    <a:lnTo>
                      <a:pt x="2039" y="1885"/>
                    </a:lnTo>
                    <a:lnTo>
                      <a:pt x="2051" y="1844"/>
                    </a:lnTo>
                    <a:lnTo>
                      <a:pt x="2063" y="1802"/>
                    </a:lnTo>
                    <a:lnTo>
                      <a:pt x="2074" y="1759"/>
                    </a:lnTo>
                    <a:lnTo>
                      <a:pt x="2085" y="1718"/>
                    </a:lnTo>
                    <a:lnTo>
                      <a:pt x="2095" y="1681"/>
                    </a:lnTo>
                    <a:lnTo>
                      <a:pt x="2106" y="1646"/>
                    </a:lnTo>
                    <a:lnTo>
                      <a:pt x="2117" y="1615"/>
                    </a:lnTo>
                    <a:lnTo>
                      <a:pt x="2127" y="1590"/>
                    </a:lnTo>
                    <a:lnTo>
                      <a:pt x="2137" y="1573"/>
                    </a:lnTo>
                    <a:lnTo>
                      <a:pt x="2146" y="1562"/>
                    </a:lnTo>
                    <a:lnTo>
                      <a:pt x="2162" y="1554"/>
                    </a:lnTo>
                    <a:lnTo>
                      <a:pt x="2183" y="1547"/>
                    </a:lnTo>
                    <a:lnTo>
                      <a:pt x="2208" y="1539"/>
                    </a:lnTo>
                    <a:lnTo>
                      <a:pt x="2235" y="1531"/>
                    </a:lnTo>
                    <a:lnTo>
                      <a:pt x="2265" y="1525"/>
                    </a:lnTo>
                    <a:lnTo>
                      <a:pt x="2295" y="1519"/>
                    </a:lnTo>
                    <a:lnTo>
                      <a:pt x="2324" y="1514"/>
                    </a:lnTo>
                    <a:lnTo>
                      <a:pt x="2353" y="1509"/>
                    </a:lnTo>
                    <a:lnTo>
                      <a:pt x="2378" y="1507"/>
                    </a:lnTo>
                    <a:lnTo>
                      <a:pt x="2400" y="1504"/>
                    </a:lnTo>
                    <a:lnTo>
                      <a:pt x="2418" y="1504"/>
                    </a:lnTo>
                    <a:close/>
                    <a:moveTo>
                      <a:pt x="56" y="1504"/>
                    </a:moveTo>
                    <a:lnTo>
                      <a:pt x="74" y="1504"/>
                    </a:lnTo>
                    <a:lnTo>
                      <a:pt x="96" y="1507"/>
                    </a:lnTo>
                    <a:lnTo>
                      <a:pt x="121" y="1509"/>
                    </a:lnTo>
                    <a:lnTo>
                      <a:pt x="150" y="1514"/>
                    </a:lnTo>
                    <a:lnTo>
                      <a:pt x="179" y="1519"/>
                    </a:lnTo>
                    <a:lnTo>
                      <a:pt x="209" y="1525"/>
                    </a:lnTo>
                    <a:lnTo>
                      <a:pt x="240" y="1531"/>
                    </a:lnTo>
                    <a:lnTo>
                      <a:pt x="266" y="1539"/>
                    </a:lnTo>
                    <a:lnTo>
                      <a:pt x="291" y="1547"/>
                    </a:lnTo>
                    <a:lnTo>
                      <a:pt x="312" y="1554"/>
                    </a:lnTo>
                    <a:lnTo>
                      <a:pt x="328" y="1562"/>
                    </a:lnTo>
                    <a:lnTo>
                      <a:pt x="337" y="1573"/>
                    </a:lnTo>
                    <a:lnTo>
                      <a:pt x="347" y="1590"/>
                    </a:lnTo>
                    <a:lnTo>
                      <a:pt x="357" y="1615"/>
                    </a:lnTo>
                    <a:lnTo>
                      <a:pt x="368" y="1646"/>
                    </a:lnTo>
                    <a:lnTo>
                      <a:pt x="379" y="1681"/>
                    </a:lnTo>
                    <a:lnTo>
                      <a:pt x="389" y="1718"/>
                    </a:lnTo>
                    <a:lnTo>
                      <a:pt x="400" y="1759"/>
                    </a:lnTo>
                    <a:lnTo>
                      <a:pt x="411" y="1802"/>
                    </a:lnTo>
                    <a:lnTo>
                      <a:pt x="423" y="1844"/>
                    </a:lnTo>
                    <a:lnTo>
                      <a:pt x="435" y="1885"/>
                    </a:lnTo>
                    <a:lnTo>
                      <a:pt x="449" y="1925"/>
                    </a:lnTo>
                    <a:lnTo>
                      <a:pt x="461" y="1961"/>
                    </a:lnTo>
                    <a:lnTo>
                      <a:pt x="474" y="1994"/>
                    </a:lnTo>
                    <a:lnTo>
                      <a:pt x="489" y="2021"/>
                    </a:lnTo>
                    <a:lnTo>
                      <a:pt x="503" y="2042"/>
                    </a:lnTo>
                    <a:lnTo>
                      <a:pt x="518" y="2056"/>
                    </a:lnTo>
                    <a:lnTo>
                      <a:pt x="543" y="2069"/>
                    </a:lnTo>
                    <a:lnTo>
                      <a:pt x="571" y="2080"/>
                    </a:lnTo>
                    <a:lnTo>
                      <a:pt x="600" y="2087"/>
                    </a:lnTo>
                    <a:lnTo>
                      <a:pt x="630" y="2092"/>
                    </a:lnTo>
                    <a:lnTo>
                      <a:pt x="658" y="2095"/>
                    </a:lnTo>
                    <a:lnTo>
                      <a:pt x="683" y="2097"/>
                    </a:lnTo>
                    <a:lnTo>
                      <a:pt x="705" y="2097"/>
                    </a:lnTo>
                    <a:lnTo>
                      <a:pt x="723" y="2097"/>
                    </a:lnTo>
                    <a:lnTo>
                      <a:pt x="734" y="2095"/>
                    </a:lnTo>
                    <a:lnTo>
                      <a:pt x="738" y="2095"/>
                    </a:lnTo>
                    <a:lnTo>
                      <a:pt x="681" y="2135"/>
                    </a:lnTo>
                    <a:lnTo>
                      <a:pt x="623" y="2167"/>
                    </a:lnTo>
                    <a:lnTo>
                      <a:pt x="565" y="2191"/>
                    </a:lnTo>
                    <a:lnTo>
                      <a:pt x="507" y="2209"/>
                    </a:lnTo>
                    <a:lnTo>
                      <a:pt x="450" y="2220"/>
                    </a:lnTo>
                    <a:lnTo>
                      <a:pt x="393" y="2226"/>
                    </a:lnTo>
                    <a:lnTo>
                      <a:pt x="340" y="2225"/>
                    </a:lnTo>
                    <a:lnTo>
                      <a:pt x="288" y="2220"/>
                    </a:lnTo>
                    <a:lnTo>
                      <a:pt x="238" y="2209"/>
                    </a:lnTo>
                    <a:lnTo>
                      <a:pt x="192" y="2193"/>
                    </a:lnTo>
                    <a:lnTo>
                      <a:pt x="150" y="2174"/>
                    </a:lnTo>
                    <a:lnTo>
                      <a:pt x="113" y="2150"/>
                    </a:lnTo>
                    <a:lnTo>
                      <a:pt x="79" y="2123"/>
                    </a:lnTo>
                    <a:lnTo>
                      <a:pt x="51" y="2093"/>
                    </a:lnTo>
                    <a:lnTo>
                      <a:pt x="28" y="2059"/>
                    </a:lnTo>
                    <a:lnTo>
                      <a:pt x="12" y="2024"/>
                    </a:lnTo>
                    <a:lnTo>
                      <a:pt x="3" y="1985"/>
                    </a:lnTo>
                    <a:lnTo>
                      <a:pt x="0" y="1947"/>
                    </a:lnTo>
                    <a:lnTo>
                      <a:pt x="0" y="1918"/>
                    </a:lnTo>
                    <a:lnTo>
                      <a:pt x="1" y="1886"/>
                    </a:lnTo>
                    <a:lnTo>
                      <a:pt x="3" y="1852"/>
                    </a:lnTo>
                    <a:lnTo>
                      <a:pt x="4" y="1815"/>
                    </a:lnTo>
                    <a:lnTo>
                      <a:pt x="6" y="1778"/>
                    </a:lnTo>
                    <a:lnTo>
                      <a:pt x="7" y="1739"/>
                    </a:lnTo>
                    <a:lnTo>
                      <a:pt x="10" y="1700"/>
                    </a:lnTo>
                    <a:lnTo>
                      <a:pt x="12" y="1664"/>
                    </a:lnTo>
                    <a:lnTo>
                      <a:pt x="16" y="1629"/>
                    </a:lnTo>
                    <a:lnTo>
                      <a:pt x="19" y="1596"/>
                    </a:lnTo>
                    <a:lnTo>
                      <a:pt x="23" y="1567"/>
                    </a:lnTo>
                    <a:lnTo>
                      <a:pt x="28" y="1543"/>
                    </a:lnTo>
                    <a:lnTo>
                      <a:pt x="33" y="1525"/>
                    </a:lnTo>
                    <a:lnTo>
                      <a:pt x="39" y="1512"/>
                    </a:lnTo>
                    <a:lnTo>
                      <a:pt x="45" y="1507"/>
                    </a:lnTo>
                    <a:lnTo>
                      <a:pt x="56" y="1504"/>
                    </a:lnTo>
                    <a:close/>
                    <a:moveTo>
                      <a:pt x="2266" y="1293"/>
                    </a:moveTo>
                    <a:lnTo>
                      <a:pt x="2285" y="1293"/>
                    </a:lnTo>
                    <a:lnTo>
                      <a:pt x="2302" y="1300"/>
                    </a:lnTo>
                    <a:lnTo>
                      <a:pt x="2316" y="1313"/>
                    </a:lnTo>
                    <a:lnTo>
                      <a:pt x="2324" y="1331"/>
                    </a:lnTo>
                    <a:lnTo>
                      <a:pt x="2328" y="1353"/>
                    </a:lnTo>
                    <a:lnTo>
                      <a:pt x="2326" y="1404"/>
                    </a:lnTo>
                    <a:lnTo>
                      <a:pt x="2324" y="1450"/>
                    </a:lnTo>
                    <a:lnTo>
                      <a:pt x="2300" y="1451"/>
                    </a:lnTo>
                    <a:lnTo>
                      <a:pt x="2271" y="1455"/>
                    </a:lnTo>
                    <a:lnTo>
                      <a:pt x="2238" y="1460"/>
                    </a:lnTo>
                    <a:lnTo>
                      <a:pt x="2204" y="1466"/>
                    </a:lnTo>
                    <a:lnTo>
                      <a:pt x="2170" y="1473"/>
                    </a:lnTo>
                    <a:lnTo>
                      <a:pt x="2138" y="1480"/>
                    </a:lnTo>
                    <a:lnTo>
                      <a:pt x="2109" y="1490"/>
                    </a:lnTo>
                    <a:lnTo>
                      <a:pt x="2083" y="1498"/>
                    </a:lnTo>
                    <a:lnTo>
                      <a:pt x="2065" y="1508"/>
                    </a:lnTo>
                    <a:lnTo>
                      <a:pt x="2056" y="1518"/>
                    </a:lnTo>
                    <a:lnTo>
                      <a:pt x="2046" y="1536"/>
                    </a:lnTo>
                    <a:lnTo>
                      <a:pt x="2036" y="1560"/>
                    </a:lnTo>
                    <a:lnTo>
                      <a:pt x="2025" y="1590"/>
                    </a:lnTo>
                    <a:lnTo>
                      <a:pt x="2014" y="1625"/>
                    </a:lnTo>
                    <a:lnTo>
                      <a:pt x="2004" y="1664"/>
                    </a:lnTo>
                    <a:lnTo>
                      <a:pt x="1993" y="1705"/>
                    </a:lnTo>
                    <a:lnTo>
                      <a:pt x="1982" y="1746"/>
                    </a:lnTo>
                    <a:lnTo>
                      <a:pt x="1970" y="1788"/>
                    </a:lnTo>
                    <a:lnTo>
                      <a:pt x="1958" y="1829"/>
                    </a:lnTo>
                    <a:lnTo>
                      <a:pt x="1944" y="1869"/>
                    </a:lnTo>
                    <a:lnTo>
                      <a:pt x="1932" y="1906"/>
                    </a:lnTo>
                    <a:lnTo>
                      <a:pt x="1919" y="1938"/>
                    </a:lnTo>
                    <a:lnTo>
                      <a:pt x="1904" y="1966"/>
                    </a:lnTo>
                    <a:lnTo>
                      <a:pt x="1890" y="1987"/>
                    </a:lnTo>
                    <a:lnTo>
                      <a:pt x="1875" y="2000"/>
                    </a:lnTo>
                    <a:lnTo>
                      <a:pt x="1854" y="2012"/>
                    </a:lnTo>
                    <a:lnTo>
                      <a:pt x="1828" y="2019"/>
                    </a:lnTo>
                    <a:lnTo>
                      <a:pt x="1800" y="2024"/>
                    </a:lnTo>
                    <a:lnTo>
                      <a:pt x="1771" y="2025"/>
                    </a:lnTo>
                    <a:lnTo>
                      <a:pt x="1744" y="2025"/>
                    </a:lnTo>
                    <a:lnTo>
                      <a:pt x="1716" y="2023"/>
                    </a:lnTo>
                    <a:lnTo>
                      <a:pt x="1689" y="2019"/>
                    </a:lnTo>
                    <a:lnTo>
                      <a:pt x="1666" y="2014"/>
                    </a:lnTo>
                    <a:lnTo>
                      <a:pt x="1648" y="2010"/>
                    </a:lnTo>
                    <a:lnTo>
                      <a:pt x="1634" y="2006"/>
                    </a:lnTo>
                    <a:lnTo>
                      <a:pt x="1634" y="2251"/>
                    </a:lnTo>
                    <a:lnTo>
                      <a:pt x="1631" y="2280"/>
                    </a:lnTo>
                    <a:lnTo>
                      <a:pt x="1623" y="2306"/>
                    </a:lnTo>
                    <a:lnTo>
                      <a:pt x="1611" y="2326"/>
                    </a:lnTo>
                    <a:lnTo>
                      <a:pt x="1595" y="2343"/>
                    </a:lnTo>
                    <a:lnTo>
                      <a:pt x="1577" y="2354"/>
                    </a:lnTo>
                    <a:lnTo>
                      <a:pt x="1556" y="2358"/>
                    </a:lnTo>
                    <a:lnTo>
                      <a:pt x="1536" y="2354"/>
                    </a:lnTo>
                    <a:lnTo>
                      <a:pt x="1516" y="2343"/>
                    </a:lnTo>
                    <a:lnTo>
                      <a:pt x="1501" y="2326"/>
                    </a:lnTo>
                    <a:lnTo>
                      <a:pt x="1488" y="2306"/>
                    </a:lnTo>
                    <a:lnTo>
                      <a:pt x="1481" y="2280"/>
                    </a:lnTo>
                    <a:lnTo>
                      <a:pt x="1478" y="2251"/>
                    </a:lnTo>
                    <a:lnTo>
                      <a:pt x="1478" y="1875"/>
                    </a:lnTo>
                    <a:lnTo>
                      <a:pt x="1481" y="1848"/>
                    </a:lnTo>
                    <a:lnTo>
                      <a:pt x="1488" y="1822"/>
                    </a:lnTo>
                    <a:lnTo>
                      <a:pt x="1501" y="1800"/>
                    </a:lnTo>
                    <a:lnTo>
                      <a:pt x="1516" y="1784"/>
                    </a:lnTo>
                    <a:lnTo>
                      <a:pt x="1536" y="1773"/>
                    </a:lnTo>
                    <a:lnTo>
                      <a:pt x="1556" y="1769"/>
                    </a:lnTo>
                    <a:lnTo>
                      <a:pt x="1568" y="1770"/>
                    </a:lnTo>
                    <a:lnTo>
                      <a:pt x="1585" y="1774"/>
                    </a:lnTo>
                    <a:lnTo>
                      <a:pt x="1606" y="1781"/>
                    </a:lnTo>
                    <a:lnTo>
                      <a:pt x="1632" y="1790"/>
                    </a:lnTo>
                    <a:lnTo>
                      <a:pt x="1664" y="1800"/>
                    </a:lnTo>
                    <a:lnTo>
                      <a:pt x="1700" y="1815"/>
                    </a:lnTo>
                    <a:lnTo>
                      <a:pt x="1744" y="1831"/>
                    </a:lnTo>
                    <a:lnTo>
                      <a:pt x="1792" y="1849"/>
                    </a:lnTo>
                    <a:lnTo>
                      <a:pt x="1848" y="1869"/>
                    </a:lnTo>
                    <a:lnTo>
                      <a:pt x="1849" y="1814"/>
                    </a:lnTo>
                    <a:lnTo>
                      <a:pt x="1850" y="1763"/>
                    </a:lnTo>
                    <a:lnTo>
                      <a:pt x="1852" y="1715"/>
                    </a:lnTo>
                    <a:lnTo>
                      <a:pt x="1856" y="1669"/>
                    </a:lnTo>
                    <a:lnTo>
                      <a:pt x="1861" y="1622"/>
                    </a:lnTo>
                    <a:lnTo>
                      <a:pt x="1866" y="1572"/>
                    </a:lnTo>
                    <a:lnTo>
                      <a:pt x="1873" y="1519"/>
                    </a:lnTo>
                    <a:lnTo>
                      <a:pt x="1883" y="1460"/>
                    </a:lnTo>
                    <a:lnTo>
                      <a:pt x="1889" y="1435"/>
                    </a:lnTo>
                    <a:lnTo>
                      <a:pt x="1901" y="1414"/>
                    </a:lnTo>
                    <a:lnTo>
                      <a:pt x="1918" y="1393"/>
                    </a:lnTo>
                    <a:lnTo>
                      <a:pt x="1936" y="1377"/>
                    </a:lnTo>
                    <a:lnTo>
                      <a:pt x="1956" y="1366"/>
                    </a:lnTo>
                    <a:lnTo>
                      <a:pt x="1994" y="1356"/>
                    </a:lnTo>
                    <a:lnTo>
                      <a:pt x="2027" y="1345"/>
                    </a:lnTo>
                    <a:lnTo>
                      <a:pt x="2054" y="1336"/>
                    </a:lnTo>
                    <a:lnTo>
                      <a:pt x="2079" y="1329"/>
                    </a:lnTo>
                    <a:lnTo>
                      <a:pt x="2102" y="1323"/>
                    </a:lnTo>
                    <a:lnTo>
                      <a:pt x="2123" y="1318"/>
                    </a:lnTo>
                    <a:lnTo>
                      <a:pt x="2146" y="1313"/>
                    </a:lnTo>
                    <a:lnTo>
                      <a:pt x="2170" y="1308"/>
                    </a:lnTo>
                    <a:lnTo>
                      <a:pt x="2197" y="1304"/>
                    </a:lnTo>
                    <a:lnTo>
                      <a:pt x="2228" y="1299"/>
                    </a:lnTo>
                    <a:lnTo>
                      <a:pt x="2266" y="1293"/>
                    </a:lnTo>
                    <a:close/>
                    <a:moveTo>
                      <a:pt x="208" y="1293"/>
                    </a:moveTo>
                    <a:lnTo>
                      <a:pt x="246" y="1299"/>
                    </a:lnTo>
                    <a:lnTo>
                      <a:pt x="277" y="1304"/>
                    </a:lnTo>
                    <a:lnTo>
                      <a:pt x="304" y="1308"/>
                    </a:lnTo>
                    <a:lnTo>
                      <a:pt x="328" y="1313"/>
                    </a:lnTo>
                    <a:lnTo>
                      <a:pt x="351" y="1318"/>
                    </a:lnTo>
                    <a:lnTo>
                      <a:pt x="373" y="1323"/>
                    </a:lnTo>
                    <a:lnTo>
                      <a:pt x="395" y="1329"/>
                    </a:lnTo>
                    <a:lnTo>
                      <a:pt x="420" y="1336"/>
                    </a:lnTo>
                    <a:lnTo>
                      <a:pt x="447" y="1345"/>
                    </a:lnTo>
                    <a:lnTo>
                      <a:pt x="480" y="1356"/>
                    </a:lnTo>
                    <a:lnTo>
                      <a:pt x="518" y="1366"/>
                    </a:lnTo>
                    <a:lnTo>
                      <a:pt x="538" y="1377"/>
                    </a:lnTo>
                    <a:lnTo>
                      <a:pt x="556" y="1393"/>
                    </a:lnTo>
                    <a:lnTo>
                      <a:pt x="573" y="1414"/>
                    </a:lnTo>
                    <a:lnTo>
                      <a:pt x="585" y="1435"/>
                    </a:lnTo>
                    <a:lnTo>
                      <a:pt x="591" y="1460"/>
                    </a:lnTo>
                    <a:lnTo>
                      <a:pt x="601" y="1519"/>
                    </a:lnTo>
                    <a:lnTo>
                      <a:pt x="608" y="1572"/>
                    </a:lnTo>
                    <a:lnTo>
                      <a:pt x="613" y="1622"/>
                    </a:lnTo>
                    <a:lnTo>
                      <a:pt x="618" y="1669"/>
                    </a:lnTo>
                    <a:lnTo>
                      <a:pt x="622" y="1715"/>
                    </a:lnTo>
                    <a:lnTo>
                      <a:pt x="624" y="1763"/>
                    </a:lnTo>
                    <a:lnTo>
                      <a:pt x="625" y="1814"/>
                    </a:lnTo>
                    <a:lnTo>
                      <a:pt x="626" y="1869"/>
                    </a:lnTo>
                    <a:lnTo>
                      <a:pt x="682" y="1849"/>
                    </a:lnTo>
                    <a:lnTo>
                      <a:pt x="730" y="1831"/>
                    </a:lnTo>
                    <a:lnTo>
                      <a:pt x="773" y="1815"/>
                    </a:lnTo>
                    <a:lnTo>
                      <a:pt x="810" y="1800"/>
                    </a:lnTo>
                    <a:lnTo>
                      <a:pt x="842" y="1790"/>
                    </a:lnTo>
                    <a:lnTo>
                      <a:pt x="868" y="1781"/>
                    </a:lnTo>
                    <a:lnTo>
                      <a:pt x="889" y="1774"/>
                    </a:lnTo>
                    <a:lnTo>
                      <a:pt x="906" y="1770"/>
                    </a:lnTo>
                    <a:lnTo>
                      <a:pt x="918" y="1769"/>
                    </a:lnTo>
                    <a:lnTo>
                      <a:pt x="938" y="1773"/>
                    </a:lnTo>
                    <a:lnTo>
                      <a:pt x="958" y="1784"/>
                    </a:lnTo>
                    <a:lnTo>
                      <a:pt x="973" y="1800"/>
                    </a:lnTo>
                    <a:lnTo>
                      <a:pt x="986" y="1822"/>
                    </a:lnTo>
                    <a:lnTo>
                      <a:pt x="994" y="1848"/>
                    </a:lnTo>
                    <a:lnTo>
                      <a:pt x="996" y="1875"/>
                    </a:lnTo>
                    <a:lnTo>
                      <a:pt x="996" y="2251"/>
                    </a:lnTo>
                    <a:lnTo>
                      <a:pt x="994" y="2280"/>
                    </a:lnTo>
                    <a:lnTo>
                      <a:pt x="986" y="2306"/>
                    </a:lnTo>
                    <a:lnTo>
                      <a:pt x="973" y="2326"/>
                    </a:lnTo>
                    <a:lnTo>
                      <a:pt x="958" y="2343"/>
                    </a:lnTo>
                    <a:lnTo>
                      <a:pt x="938" y="2354"/>
                    </a:lnTo>
                    <a:lnTo>
                      <a:pt x="918" y="2358"/>
                    </a:lnTo>
                    <a:lnTo>
                      <a:pt x="897" y="2354"/>
                    </a:lnTo>
                    <a:lnTo>
                      <a:pt x="879" y="2343"/>
                    </a:lnTo>
                    <a:lnTo>
                      <a:pt x="863" y="2326"/>
                    </a:lnTo>
                    <a:lnTo>
                      <a:pt x="851" y="2306"/>
                    </a:lnTo>
                    <a:lnTo>
                      <a:pt x="843" y="2280"/>
                    </a:lnTo>
                    <a:lnTo>
                      <a:pt x="840" y="2251"/>
                    </a:lnTo>
                    <a:lnTo>
                      <a:pt x="840" y="2006"/>
                    </a:lnTo>
                    <a:lnTo>
                      <a:pt x="820" y="2012"/>
                    </a:lnTo>
                    <a:lnTo>
                      <a:pt x="796" y="2017"/>
                    </a:lnTo>
                    <a:lnTo>
                      <a:pt x="768" y="2022"/>
                    </a:lnTo>
                    <a:lnTo>
                      <a:pt x="739" y="2024"/>
                    </a:lnTo>
                    <a:lnTo>
                      <a:pt x="707" y="2025"/>
                    </a:lnTo>
                    <a:lnTo>
                      <a:pt x="677" y="2024"/>
                    </a:lnTo>
                    <a:lnTo>
                      <a:pt x="648" y="2019"/>
                    </a:lnTo>
                    <a:lnTo>
                      <a:pt x="622" y="2012"/>
                    </a:lnTo>
                    <a:lnTo>
                      <a:pt x="599" y="2000"/>
                    </a:lnTo>
                    <a:lnTo>
                      <a:pt x="584" y="1987"/>
                    </a:lnTo>
                    <a:lnTo>
                      <a:pt x="570" y="1966"/>
                    </a:lnTo>
                    <a:lnTo>
                      <a:pt x="555" y="1938"/>
                    </a:lnTo>
                    <a:lnTo>
                      <a:pt x="542" y="1906"/>
                    </a:lnTo>
                    <a:lnTo>
                      <a:pt x="530" y="1869"/>
                    </a:lnTo>
                    <a:lnTo>
                      <a:pt x="516" y="1829"/>
                    </a:lnTo>
                    <a:lnTo>
                      <a:pt x="504" y="1788"/>
                    </a:lnTo>
                    <a:lnTo>
                      <a:pt x="492" y="1746"/>
                    </a:lnTo>
                    <a:lnTo>
                      <a:pt x="481" y="1705"/>
                    </a:lnTo>
                    <a:lnTo>
                      <a:pt x="470" y="1664"/>
                    </a:lnTo>
                    <a:lnTo>
                      <a:pt x="460" y="1625"/>
                    </a:lnTo>
                    <a:lnTo>
                      <a:pt x="449" y="1590"/>
                    </a:lnTo>
                    <a:lnTo>
                      <a:pt x="438" y="1560"/>
                    </a:lnTo>
                    <a:lnTo>
                      <a:pt x="428" y="1536"/>
                    </a:lnTo>
                    <a:lnTo>
                      <a:pt x="418" y="1518"/>
                    </a:lnTo>
                    <a:lnTo>
                      <a:pt x="409" y="1508"/>
                    </a:lnTo>
                    <a:lnTo>
                      <a:pt x="391" y="1498"/>
                    </a:lnTo>
                    <a:lnTo>
                      <a:pt x="365" y="1490"/>
                    </a:lnTo>
                    <a:lnTo>
                      <a:pt x="336" y="1480"/>
                    </a:lnTo>
                    <a:lnTo>
                      <a:pt x="304" y="1473"/>
                    </a:lnTo>
                    <a:lnTo>
                      <a:pt x="270" y="1466"/>
                    </a:lnTo>
                    <a:lnTo>
                      <a:pt x="236" y="1460"/>
                    </a:lnTo>
                    <a:lnTo>
                      <a:pt x="203" y="1455"/>
                    </a:lnTo>
                    <a:lnTo>
                      <a:pt x="174" y="1451"/>
                    </a:lnTo>
                    <a:lnTo>
                      <a:pt x="150" y="1450"/>
                    </a:lnTo>
                    <a:lnTo>
                      <a:pt x="148" y="1404"/>
                    </a:lnTo>
                    <a:lnTo>
                      <a:pt x="146" y="1353"/>
                    </a:lnTo>
                    <a:lnTo>
                      <a:pt x="150" y="1331"/>
                    </a:lnTo>
                    <a:lnTo>
                      <a:pt x="158" y="1313"/>
                    </a:lnTo>
                    <a:lnTo>
                      <a:pt x="172" y="1300"/>
                    </a:lnTo>
                    <a:lnTo>
                      <a:pt x="189" y="1293"/>
                    </a:lnTo>
                    <a:lnTo>
                      <a:pt x="208" y="1293"/>
                    </a:lnTo>
                    <a:close/>
                    <a:moveTo>
                      <a:pt x="2087" y="1004"/>
                    </a:moveTo>
                    <a:lnTo>
                      <a:pt x="2117" y="1006"/>
                    </a:lnTo>
                    <a:lnTo>
                      <a:pt x="2144" y="1017"/>
                    </a:lnTo>
                    <a:lnTo>
                      <a:pt x="2169" y="1031"/>
                    </a:lnTo>
                    <a:lnTo>
                      <a:pt x="2189" y="1052"/>
                    </a:lnTo>
                    <a:lnTo>
                      <a:pt x="2204" y="1076"/>
                    </a:lnTo>
                    <a:lnTo>
                      <a:pt x="2214" y="1104"/>
                    </a:lnTo>
                    <a:lnTo>
                      <a:pt x="2218" y="1134"/>
                    </a:lnTo>
                    <a:lnTo>
                      <a:pt x="2214" y="1164"/>
                    </a:lnTo>
                    <a:lnTo>
                      <a:pt x="2204" y="1191"/>
                    </a:lnTo>
                    <a:lnTo>
                      <a:pt x="2189" y="1216"/>
                    </a:lnTo>
                    <a:lnTo>
                      <a:pt x="2169" y="1236"/>
                    </a:lnTo>
                    <a:lnTo>
                      <a:pt x="2144" y="1252"/>
                    </a:lnTo>
                    <a:lnTo>
                      <a:pt x="2117" y="1261"/>
                    </a:lnTo>
                    <a:lnTo>
                      <a:pt x="2087" y="1265"/>
                    </a:lnTo>
                    <a:lnTo>
                      <a:pt x="2057" y="1261"/>
                    </a:lnTo>
                    <a:lnTo>
                      <a:pt x="2029" y="1252"/>
                    </a:lnTo>
                    <a:lnTo>
                      <a:pt x="2005" y="1236"/>
                    </a:lnTo>
                    <a:lnTo>
                      <a:pt x="1984" y="1216"/>
                    </a:lnTo>
                    <a:lnTo>
                      <a:pt x="1970" y="1191"/>
                    </a:lnTo>
                    <a:lnTo>
                      <a:pt x="1960" y="1164"/>
                    </a:lnTo>
                    <a:lnTo>
                      <a:pt x="1956" y="1134"/>
                    </a:lnTo>
                    <a:lnTo>
                      <a:pt x="1960" y="1104"/>
                    </a:lnTo>
                    <a:lnTo>
                      <a:pt x="1970" y="1076"/>
                    </a:lnTo>
                    <a:lnTo>
                      <a:pt x="1984" y="1052"/>
                    </a:lnTo>
                    <a:lnTo>
                      <a:pt x="2005" y="1031"/>
                    </a:lnTo>
                    <a:lnTo>
                      <a:pt x="2029" y="1017"/>
                    </a:lnTo>
                    <a:lnTo>
                      <a:pt x="2057" y="1006"/>
                    </a:lnTo>
                    <a:lnTo>
                      <a:pt x="2087" y="1004"/>
                    </a:lnTo>
                    <a:close/>
                    <a:moveTo>
                      <a:pt x="387" y="1004"/>
                    </a:moveTo>
                    <a:lnTo>
                      <a:pt x="417" y="1006"/>
                    </a:lnTo>
                    <a:lnTo>
                      <a:pt x="445" y="1017"/>
                    </a:lnTo>
                    <a:lnTo>
                      <a:pt x="469" y="1031"/>
                    </a:lnTo>
                    <a:lnTo>
                      <a:pt x="490" y="1052"/>
                    </a:lnTo>
                    <a:lnTo>
                      <a:pt x="504" y="1076"/>
                    </a:lnTo>
                    <a:lnTo>
                      <a:pt x="514" y="1104"/>
                    </a:lnTo>
                    <a:lnTo>
                      <a:pt x="518" y="1134"/>
                    </a:lnTo>
                    <a:lnTo>
                      <a:pt x="514" y="1164"/>
                    </a:lnTo>
                    <a:lnTo>
                      <a:pt x="504" y="1191"/>
                    </a:lnTo>
                    <a:lnTo>
                      <a:pt x="490" y="1216"/>
                    </a:lnTo>
                    <a:lnTo>
                      <a:pt x="469" y="1236"/>
                    </a:lnTo>
                    <a:lnTo>
                      <a:pt x="445" y="1252"/>
                    </a:lnTo>
                    <a:lnTo>
                      <a:pt x="417" y="1261"/>
                    </a:lnTo>
                    <a:lnTo>
                      <a:pt x="387" y="1265"/>
                    </a:lnTo>
                    <a:lnTo>
                      <a:pt x="357" y="1261"/>
                    </a:lnTo>
                    <a:lnTo>
                      <a:pt x="330" y="1252"/>
                    </a:lnTo>
                    <a:lnTo>
                      <a:pt x="306" y="1236"/>
                    </a:lnTo>
                    <a:lnTo>
                      <a:pt x="285" y="1216"/>
                    </a:lnTo>
                    <a:lnTo>
                      <a:pt x="270" y="1191"/>
                    </a:lnTo>
                    <a:lnTo>
                      <a:pt x="260" y="1164"/>
                    </a:lnTo>
                    <a:lnTo>
                      <a:pt x="256" y="1134"/>
                    </a:lnTo>
                    <a:lnTo>
                      <a:pt x="260" y="1104"/>
                    </a:lnTo>
                    <a:lnTo>
                      <a:pt x="270" y="1076"/>
                    </a:lnTo>
                    <a:lnTo>
                      <a:pt x="285" y="1052"/>
                    </a:lnTo>
                    <a:lnTo>
                      <a:pt x="306" y="1031"/>
                    </a:lnTo>
                    <a:lnTo>
                      <a:pt x="330" y="1017"/>
                    </a:lnTo>
                    <a:lnTo>
                      <a:pt x="357" y="1006"/>
                    </a:lnTo>
                    <a:lnTo>
                      <a:pt x="387" y="1004"/>
                    </a:lnTo>
                    <a:close/>
                    <a:moveTo>
                      <a:pt x="1923" y="681"/>
                    </a:moveTo>
                    <a:lnTo>
                      <a:pt x="1937" y="682"/>
                    </a:lnTo>
                    <a:lnTo>
                      <a:pt x="1948" y="683"/>
                    </a:lnTo>
                    <a:lnTo>
                      <a:pt x="1959" y="687"/>
                    </a:lnTo>
                    <a:lnTo>
                      <a:pt x="1973" y="695"/>
                    </a:lnTo>
                    <a:lnTo>
                      <a:pt x="1984" y="709"/>
                    </a:lnTo>
                    <a:lnTo>
                      <a:pt x="1994" y="727"/>
                    </a:lnTo>
                    <a:lnTo>
                      <a:pt x="2000" y="750"/>
                    </a:lnTo>
                    <a:lnTo>
                      <a:pt x="2006" y="778"/>
                    </a:lnTo>
                    <a:lnTo>
                      <a:pt x="2011" y="811"/>
                    </a:lnTo>
                    <a:lnTo>
                      <a:pt x="2016" y="849"/>
                    </a:lnTo>
                    <a:lnTo>
                      <a:pt x="2020" y="891"/>
                    </a:lnTo>
                    <a:lnTo>
                      <a:pt x="2027" y="940"/>
                    </a:lnTo>
                    <a:lnTo>
                      <a:pt x="1995" y="952"/>
                    </a:lnTo>
                    <a:lnTo>
                      <a:pt x="1965" y="969"/>
                    </a:lnTo>
                    <a:lnTo>
                      <a:pt x="1939" y="990"/>
                    </a:lnTo>
                    <a:lnTo>
                      <a:pt x="1917" y="1017"/>
                    </a:lnTo>
                    <a:lnTo>
                      <a:pt x="1917" y="1012"/>
                    </a:lnTo>
                    <a:lnTo>
                      <a:pt x="1918" y="1007"/>
                    </a:lnTo>
                    <a:lnTo>
                      <a:pt x="1923" y="954"/>
                    </a:lnTo>
                    <a:lnTo>
                      <a:pt x="1925" y="907"/>
                    </a:lnTo>
                    <a:lnTo>
                      <a:pt x="1927" y="862"/>
                    </a:lnTo>
                    <a:lnTo>
                      <a:pt x="1929" y="819"/>
                    </a:lnTo>
                    <a:lnTo>
                      <a:pt x="1927" y="776"/>
                    </a:lnTo>
                    <a:lnTo>
                      <a:pt x="1926" y="730"/>
                    </a:lnTo>
                    <a:lnTo>
                      <a:pt x="1923" y="681"/>
                    </a:lnTo>
                    <a:close/>
                    <a:moveTo>
                      <a:pt x="1651" y="579"/>
                    </a:moveTo>
                    <a:lnTo>
                      <a:pt x="1673" y="579"/>
                    </a:lnTo>
                    <a:lnTo>
                      <a:pt x="1698" y="581"/>
                    </a:lnTo>
                    <a:lnTo>
                      <a:pt x="1724" y="582"/>
                    </a:lnTo>
                    <a:lnTo>
                      <a:pt x="1757" y="584"/>
                    </a:lnTo>
                    <a:lnTo>
                      <a:pt x="1794" y="587"/>
                    </a:lnTo>
                    <a:lnTo>
                      <a:pt x="1813" y="590"/>
                    </a:lnTo>
                    <a:lnTo>
                      <a:pt x="1829" y="600"/>
                    </a:lnTo>
                    <a:lnTo>
                      <a:pt x="1843" y="613"/>
                    </a:lnTo>
                    <a:lnTo>
                      <a:pt x="1852" y="630"/>
                    </a:lnTo>
                    <a:lnTo>
                      <a:pt x="1857" y="648"/>
                    </a:lnTo>
                    <a:lnTo>
                      <a:pt x="1861" y="697"/>
                    </a:lnTo>
                    <a:lnTo>
                      <a:pt x="1863" y="741"/>
                    </a:lnTo>
                    <a:lnTo>
                      <a:pt x="1865" y="781"/>
                    </a:lnTo>
                    <a:lnTo>
                      <a:pt x="1865" y="820"/>
                    </a:lnTo>
                    <a:lnTo>
                      <a:pt x="1863" y="859"/>
                    </a:lnTo>
                    <a:lnTo>
                      <a:pt x="1862" y="900"/>
                    </a:lnTo>
                    <a:lnTo>
                      <a:pt x="1858" y="943"/>
                    </a:lnTo>
                    <a:lnTo>
                      <a:pt x="1855" y="992"/>
                    </a:lnTo>
                    <a:lnTo>
                      <a:pt x="1852" y="999"/>
                    </a:lnTo>
                    <a:lnTo>
                      <a:pt x="1850" y="1005"/>
                    </a:lnTo>
                    <a:lnTo>
                      <a:pt x="1846" y="1011"/>
                    </a:lnTo>
                    <a:lnTo>
                      <a:pt x="1682" y="784"/>
                    </a:lnTo>
                    <a:lnTo>
                      <a:pt x="1666" y="767"/>
                    </a:lnTo>
                    <a:lnTo>
                      <a:pt x="1647" y="755"/>
                    </a:lnTo>
                    <a:lnTo>
                      <a:pt x="1625" y="746"/>
                    </a:lnTo>
                    <a:lnTo>
                      <a:pt x="1602" y="744"/>
                    </a:lnTo>
                    <a:lnTo>
                      <a:pt x="1439" y="744"/>
                    </a:lnTo>
                    <a:lnTo>
                      <a:pt x="1441" y="698"/>
                    </a:lnTo>
                    <a:lnTo>
                      <a:pt x="1445" y="648"/>
                    </a:lnTo>
                    <a:lnTo>
                      <a:pt x="1450" y="630"/>
                    </a:lnTo>
                    <a:lnTo>
                      <a:pt x="1459" y="613"/>
                    </a:lnTo>
                    <a:lnTo>
                      <a:pt x="1473" y="600"/>
                    </a:lnTo>
                    <a:lnTo>
                      <a:pt x="1490" y="590"/>
                    </a:lnTo>
                    <a:lnTo>
                      <a:pt x="1508" y="587"/>
                    </a:lnTo>
                    <a:lnTo>
                      <a:pt x="1545" y="584"/>
                    </a:lnTo>
                    <a:lnTo>
                      <a:pt x="1577" y="582"/>
                    </a:lnTo>
                    <a:lnTo>
                      <a:pt x="1605" y="581"/>
                    </a:lnTo>
                    <a:lnTo>
                      <a:pt x="1629" y="579"/>
                    </a:lnTo>
                    <a:lnTo>
                      <a:pt x="1651" y="579"/>
                    </a:lnTo>
                    <a:close/>
                    <a:moveTo>
                      <a:pt x="1652" y="319"/>
                    </a:moveTo>
                    <a:lnTo>
                      <a:pt x="1678" y="323"/>
                    </a:lnTo>
                    <a:lnTo>
                      <a:pt x="1703" y="331"/>
                    </a:lnTo>
                    <a:lnTo>
                      <a:pt x="1723" y="345"/>
                    </a:lnTo>
                    <a:lnTo>
                      <a:pt x="1741" y="363"/>
                    </a:lnTo>
                    <a:lnTo>
                      <a:pt x="1754" y="383"/>
                    </a:lnTo>
                    <a:lnTo>
                      <a:pt x="1763" y="408"/>
                    </a:lnTo>
                    <a:lnTo>
                      <a:pt x="1767" y="434"/>
                    </a:lnTo>
                    <a:lnTo>
                      <a:pt x="1763" y="461"/>
                    </a:lnTo>
                    <a:lnTo>
                      <a:pt x="1754" y="485"/>
                    </a:lnTo>
                    <a:lnTo>
                      <a:pt x="1741" y="506"/>
                    </a:lnTo>
                    <a:lnTo>
                      <a:pt x="1723" y="524"/>
                    </a:lnTo>
                    <a:lnTo>
                      <a:pt x="1703" y="537"/>
                    </a:lnTo>
                    <a:lnTo>
                      <a:pt x="1678" y="545"/>
                    </a:lnTo>
                    <a:lnTo>
                      <a:pt x="1652" y="549"/>
                    </a:lnTo>
                    <a:lnTo>
                      <a:pt x="1625" y="545"/>
                    </a:lnTo>
                    <a:lnTo>
                      <a:pt x="1601" y="537"/>
                    </a:lnTo>
                    <a:lnTo>
                      <a:pt x="1580" y="524"/>
                    </a:lnTo>
                    <a:lnTo>
                      <a:pt x="1562" y="506"/>
                    </a:lnTo>
                    <a:lnTo>
                      <a:pt x="1549" y="485"/>
                    </a:lnTo>
                    <a:lnTo>
                      <a:pt x="1540" y="461"/>
                    </a:lnTo>
                    <a:lnTo>
                      <a:pt x="1537" y="434"/>
                    </a:lnTo>
                    <a:lnTo>
                      <a:pt x="1540" y="408"/>
                    </a:lnTo>
                    <a:lnTo>
                      <a:pt x="1549" y="383"/>
                    </a:lnTo>
                    <a:lnTo>
                      <a:pt x="1562" y="363"/>
                    </a:lnTo>
                    <a:lnTo>
                      <a:pt x="1580" y="345"/>
                    </a:lnTo>
                    <a:lnTo>
                      <a:pt x="1601" y="331"/>
                    </a:lnTo>
                    <a:lnTo>
                      <a:pt x="1625" y="323"/>
                    </a:lnTo>
                    <a:lnTo>
                      <a:pt x="1652" y="319"/>
                    </a:lnTo>
                    <a:close/>
                    <a:moveTo>
                      <a:pt x="868" y="278"/>
                    </a:moveTo>
                    <a:lnTo>
                      <a:pt x="888" y="279"/>
                    </a:lnTo>
                    <a:lnTo>
                      <a:pt x="905" y="279"/>
                    </a:lnTo>
                    <a:lnTo>
                      <a:pt x="921" y="281"/>
                    </a:lnTo>
                    <a:lnTo>
                      <a:pt x="942" y="282"/>
                    </a:lnTo>
                    <a:lnTo>
                      <a:pt x="967" y="283"/>
                    </a:lnTo>
                    <a:lnTo>
                      <a:pt x="977" y="284"/>
                    </a:lnTo>
                    <a:lnTo>
                      <a:pt x="990" y="287"/>
                    </a:lnTo>
                    <a:lnTo>
                      <a:pt x="1005" y="293"/>
                    </a:lnTo>
                    <a:lnTo>
                      <a:pt x="1019" y="300"/>
                    </a:lnTo>
                    <a:lnTo>
                      <a:pt x="1031" y="311"/>
                    </a:lnTo>
                    <a:lnTo>
                      <a:pt x="1035" y="317"/>
                    </a:lnTo>
                    <a:lnTo>
                      <a:pt x="1042" y="328"/>
                    </a:lnTo>
                    <a:lnTo>
                      <a:pt x="1051" y="342"/>
                    </a:lnTo>
                    <a:lnTo>
                      <a:pt x="1062" y="360"/>
                    </a:lnTo>
                    <a:lnTo>
                      <a:pt x="1075" y="381"/>
                    </a:lnTo>
                    <a:lnTo>
                      <a:pt x="1089" y="404"/>
                    </a:lnTo>
                    <a:lnTo>
                      <a:pt x="1104" y="429"/>
                    </a:lnTo>
                    <a:lnTo>
                      <a:pt x="1120" y="456"/>
                    </a:lnTo>
                    <a:lnTo>
                      <a:pt x="1137" y="483"/>
                    </a:lnTo>
                    <a:lnTo>
                      <a:pt x="1152" y="510"/>
                    </a:lnTo>
                    <a:lnTo>
                      <a:pt x="1169" y="537"/>
                    </a:lnTo>
                    <a:lnTo>
                      <a:pt x="1184" y="562"/>
                    </a:lnTo>
                    <a:lnTo>
                      <a:pt x="1198" y="587"/>
                    </a:lnTo>
                    <a:lnTo>
                      <a:pt x="1212" y="610"/>
                    </a:lnTo>
                    <a:lnTo>
                      <a:pt x="1222" y="629"/>
                    </a:lnTo>
                    <a:lnTo>
                      <a:pt x="1232" y="645"/>
                    </a:lnTo>
                    <a:lnTo>
                      <a:pt x="1239" y="657"/>
                    </a:lnTo>
                    <a:lnTo>
                      <a:pt x="1244" y="664"/>
                    </a:lnTo>
                    <a:lnTo>
                      <a:pt x="1245" y="668"/>
                    </a:lnTo>
                    <a:lnTo>
                      <a:pt x="1247" y="669"/>
                    </a:lnTo>
                    <a:lnTo>
                      <a:pt x="1249" y="676"/>
                    </a:lnTo>
                    <a:lnTo>
                      <a:pt x="1253" y="684"/>
                    </a:lnTo>
                    <a:lnTo>
                      <a:pt x="1255" y="695"/>
                    </a:lnTo>
                    <a:lnTo>
                      <a:pt x="1254" y="707"/>
                    </a:lnTo>
                    <a:lnTo>
                      <a:pt x="1250" y="720"/>
                    </a:lnTo>
                    <a:lnTo>
                      <a:pt x="1241" y="730"/>
                    </a:lnTo>
                    <a:lnTo>
                      <a:pt x="1227" y="739"/>
                    </a:lnTo>
                    <a:lnTo>
                      <a:pt x="1215" y="743"/>
                    </a:lnTo>
                    <a:lnTo>
                      <a:pt x="1186" y="743"/>
                    </a:lnTo>
                    <a:lnTo>
                      <a:pt x="1177" y="739"/>
                    </a:lnTo>
                    <a:lnTo>
                      <a:pt x="1169" y="735"/>
                    </a:lnTo>
                    <a:lnTo>
                      <a:pt x="1164" y="733"/>
                    </a:lnTo>
                    <a:lnTo>
                      <a:pt x="1163" y="732"/>
                    </a:lnTo>
                    <a:lnTo>
                      <a:pt x="990" y="497"/>
                    </a:lnTo>
                    <a:lnTo>
                      <a:pt x="993" y="743"/>
                    </a:lnTo>
                    <a:lnTo>
                      <a:pt x="872" y="746"/>
                    </a:lnTo>
                    <a:lnTo>
                      <a:pt x="833" y="753"/>
                    </a:lnTo>
                    <a:lnTo>
                      <a:pt x="831" y="755"/>
                    </a:lnTo>
                    <a:lnTo>
                      <a:pt x="825" y="757"/>
                    </a:lnTo>
                    <a:lnTo>
                      <a:pt x="817" y="763"/>
                    </a:lnTo>
                    <a:lnTo>
                      <a:pt x="809" y="769"/>
                    </a:lnTo>
                    <a:lnTo>
                      <a:pt x="801" y="775"/>
                    </a:lnTo>
                    <a:lnTo>
                      <a:pt x="793" y="782"/>
                    </a:lnTo>
                    <a:lnTo>
                      <a:pt x="781" y="798"/>
                    </a:lnTo>
                    <a:lnTo>
                      <a:pt x="768" y="815"/>
                    </a:lnTo>
                    <a:lnTo>
                      <a:pt x="753" y="833"/>
                    </a:lnTo>
                    <a:lnTo>
                      <a:pt x="739" y="851"/>
                    </a:lnTo>
                    <a:lnTo>
                      <a:pt x="724" y="868"/>
                    </a:lnTo>
                    <a:lnTo>
                      <a:pt x="711" y="885"/>
                    </a:lnTo>
                    <a:lnTo>
                      <a:pt x="699" y="901"/>
                    </a:lnTo>
                    <a:lnTo>
                      <a:pt x="689" y="914"/>
                    </a:lnTo>
                    <a:lnTo>
                      <a:pt x="681" y="924"/>
                    </a:lnTo>
                    <a:lnTo>
                      <a:pt x="676" y="930"/>
                    </a:lnTo>
                    <a:lnTo>
                      <a:pt x="674" y="932"/>
                    </a:lnTo>
                    <a:lnTo>
                      <a:pt x="670" y="749"/>
                    </a:lnTo>
                    <a:lnTo>
                      <a:pt x="665" y="749"/>
                    </a:lnTo>
                    <a:lnTo>
                      <a:pt x="663" y="749"/>
                    </a:lnTo>
                    <a:lnTo>
                      <a:pt x="661" y="747"/>
                    </a:lnTo>
                    <a:lnTo>
                      <a:pt x="660" y="747"/>
                    </a:lnTo>
                    <a:lnTo>
                      <a:pt x="660" y="747"/>
                    </a:lnTo>
                    <a:lnTo>
                      <a:pt x="659" y="746"/>
                    </a:lnTo>
                    <a:lnTo>
                      <a:pt x="658" y="746"/>
                    </a:lnTo>
                    <a:lnTo>
                      <a:pt x="655" y="746"/>
                    </a:lnTo>
                    <a:lnTo>
                      <a:pt x="651" y="745"/>
                    </a:lnTo>
                    <a:lnTo>
                      <a:pt x="639" y="741"/>
                    </a:lnTo>
                    <a:lnTo>
                      <a:pt x="628" y="734"/>
                    </a:lnTo>
                    <a:lnTo>
                      <a:pt x="620" y="724"/>
                    </a:lnTo>
                    <a:lnTo>
                      <a:pt x="617" y="712"/>
                    </a:lnTo>
                    <a:lnTo>
                      <a:pt x="613" y="662"/>
                    </a:lnTo>
                    <a:lnTo>
                      <a:pt x="609" y="616"/>
                    </a:lnTo>
                    <a:lnTo>
                      <a:pt x="607" y="573"/>
                    </a:lnTo>
                    <a:lnTo>
                      <a:pt x="607" y="532"/>
                    </a:lnTo>
                    <a:lnTo>
                      <a:pt x="607" y="491"/>
                    </a:lnTo>
                    <a:lnTo>
                      <a:pt x="608" y="449"/>
                    </a:lnTo>
                    <a:lnTo>
                      <a:pt x="611" y="403"/>
                    </a:lnTo>
                    <a:lnTo>
                      <a:pt x="614" y="351"/>
                    </a:lnTo>
                    <a:lnTo>
                      <a:pt x="619" y="331"/>
                    </a:lnTo>
                    <a:lnTo>
                      <a:pt x="629" y="315"/>
                    </a:lnTo>
                    <a:lnTo>
                      <a:pt x="643" y="300"/>
                    </a:lnTo>
                    <a:lnTo>
                      <a:pt x="661" y="290"/>
                    </a:lnTo>
                    <a:lnTo>
                      <a:pt x="681" y="285"/>
                    </a:lnTo>
                    <a:lnTo>
                      <a:pt x="723" y="283"/>
                    </a:lnTo>
                    <a:lnTo>
                      <a:pt x="759" y="281"/>
                    </a:lnTo>
                    <a:lnTo>
                      <a:pt x="793" y="279"/>
                    </a:lnTo>
                    <a:lnTo>
                      <a:pt x="768" y="323"/>
                    </a:lnTo>
                    <a:lnTo>
                      <a:pt x="796" y="371"/>
                    </a:lnTo>
                    <a:lnTo>
                      <a:pt x="796" y="660"/>
                    </a:lnTo>
                    <a:lnTo>
                      <a:pt x="833" y="711"/>
                    </a:lnTo>
                    <a:lnTo>
                      <a:pt x="866" y="660"/>
                    </a:lnTo>
                    <a:lnTo>
                      <a:pt x="866" y="371"/>
                    </a:lnTo>
                    <a:lnTo>
                      <a:pt x="894" y="323"/>
                    </a:lnTo>
                    <a:lnTo>
                      <a:pt x="868" y="278"/>
                    </a:lnTo>
                    <a:close/>
                    <a:moveTo>
                      <a:pt x="833" y="0"/>
                    </a:moveTo>
                    <a:lnTo>
                      <a:pt x="860" y="3"/>
                    </a:lnTo>
                    <a:lnTo>
                      <a:pt x="885" y="12"/>
                    </a:lnTo>
                    <a:lnTo>
                      <a:pt x="908" y="27"/>
                    </a:lnTo>
                    <a:lnTo>
                      <a:pt x="926" y="45"/>
                    </a:lnTo>
                    <a:lnTo>
                      <a:pt x="941" y="68"/>
                    </a:lnTo>
                    <a:lnTo>
                      <a:pt x="950" y="93"/>
                    </a:lnTo>
                    <a:lnTo>
                      <a:pt x="953" y="120"/>
                    </a:lnTo>
                    <a:lnTo>
                      <a:pt x="950" y="148"/>
                    </a:lnTo>
                    <a:lnTo>
                      <a:pt x="941" y="173"/>
                    </a:lnTo>
                    <a:lnTo>
                      <a:pt x="926" y="196"/>
                    </a:lnTo>
                    <a:lnTo>
                      <a:pt x="908" y="214"/>
                    </a:lnTo>
                    <a:lnTo>
                      <a:pt x="885" y="229"/>
                    </a:lnTo>
                    <a:lnTo>
                      <a:pt x="860" y="237"/>
                    </a:lnTo>
                    <a:lnTo>
                      <a:pt x="833" y="241"/>
                    </a:lnTo>
                    <a:lnTo>
                      <a:pt x="805" y="237"/>
                    </a:lnTo>
                    <a:lnTo>
                      <a:pt x="780" y="229"/>
                    </a:lnTo>
                    <a:lnTo>
                      <a:pt x="757" y="214"/>
                    </a:lnTo>
                    <a:lnTo>
                      <a:pt x="739" y="196"/>
                    </a:lnTo>
                    <a:lnTo>
                      <a:pt x="724" y="173"/>
                    </a:lnTo>
                    <a:lnTo>
                      <a:pt x="716" y="148"/>
                    </a:lnTo>
                    <a:lnTo>
                      <a:pt x="712" y="120"/>
                    </a:lnTo>
                    <a:lnTo>
                      <a:pt x="716" y="93"/>
                    </a:lnTo>
                    <a:lnTo>
                      <a:pt x="724" y="68"/>
                    </a:lnTo>
                    <a:lnTo>
                      <a:pt x="739" y="45"/>
                    </a:lnTo>
                    <a:lnTo>
                      <a:pt x="757" y="27"/>
                    </a:lnTo>
                    <a:lnTo>
                      <a:pt x="780" y="12"/>
                    </a:lnTo>
                    <a:lnTo>
                      <a:pt x="805" y="3"/>
                    </a:lnTo>
                    <a:lnTo>
                      <a:pt x="83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grpSp>
      <p:grpSp>
        <p:nvGrpSpPr>
          <p:cNvPr id="131" name="Group 130"/>
          <p:cNvGrpSpPr/>
          <p:nvPr/>
        </p:nvGrpSpPr>
        <p:grpSpPr>
          <a:xfrm>
            <a:off x="3901604" y="2096703"/>
            <a:ext cx="1384616" cy="1224557"/>
            <a:chOff x="6922908" y="2209675"/>
            <a:chExt cx="1379324" cy="1219876"/>
          </a:xfrm>
        </p:grpSpPr>
        <p:sp>
          <p:nvSpPr>
            <p:cNvPr id="132" name="AutoShape 61"/>
            <p:cNvSpPr>
              <a:spLocks noChangeArrowheads="1"/>
            </p:cNvSpPr>
            <p:nvPr/>
          </p:nvSpPr>
          <p:spPr bwMode="auto">
            <a:xfrm>
              <a:off x="6922908" y="2209675"/>
              <a:ext cx="1379324" cy="5522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fontAlgn="base" hangingPunct="0">
                <a:spcBef>
                  <a:spcPct val="0"/>
                </a:spcBef>
                <a:spcAft>
                  <a:spcPct val="0"/>
                </a:spcAft>
                <a:defRPr/>
              </a:pPr>
              <a:r>
                <a:rPr lang="en-US" sz="1400" b="1" dirty="0">
                  <a:solidFill>
                    <a:schemeClr val="bg1"/>
                  </a:solidFill>
                  <a:ea typeface="ＭＳ Ｐゴシック" pitchFamily="16" charset="-128"/>
                  <a:cs typeface="ＭＳ Ｐゴシック" pitchFamily="-97" charset="-128"/>
                </a:rPr>
                <a:t>Public</a:t>
              </a:r>
            </a:p>
            <a:p>
              <a:pPr algn="ctr" eaLnBrk="0" fontAlgn="base" hangingPunct="0">
                <a:spcBef>
                  <a:spcPct val="0"/>
                </a:spcBef>
                <a:spcAft>
                  <a:spcPct val="0"/>
                </a:spcAft>
                <a:defRPr/>
              </a:pPr>
              <a:r>
                <a:rPr lang="en-US" sz="1400" b="1" dirty="0">
                  <a:solidFill>
                    <a:schemeClr val="bg1"/>
                  </a:solidFill>
                  <a:ea typeface="ＭＳ Ｐゴシック" pitchFamily="16" charset="-128"/>
                  <a:cs typeface="ＭＳ Ｐゴシック" pitchFamily="-97" charset="-128"/>
                </a:rPr>
                <a:t>Engagement</a:t>
              </a:r>
            </a:p>
          </p:txBody>
        </p:sp>
        <p:grpSp>
          <p:nvGrpSpPr>
            <p:cNvPr id="133" name="Group 132"/>
            <p:cNvGrpSpPr/>
            <p:nvPr/>
          </p:nvGrpSpPr>
          <p:grpSpPr>
            <a:xfrm>
              <a:off x="7150608" y="2677076"/>
              <a:ext cx="923925" cy="752475"/>
              <a:chOff x="16715469" y="4236415"/>
              <a:chExt cx="923925" cy="752475"/>
            </a:xfrm>
          </p:grpSpPr>
          <p:sp>
            <p:nvSpPr>
              <p:cNvPr id="134" name="Freeform 133"/>
              <p:cNvSpPr>
                <a:spLocks/>
              </p:cNvSpPr>
              <p:nvPr/>
            </p:nvSpPr>
            <p:spPr bwMode="auto">
              <a:xfrm>
                <a:off x="16715469" y="4236415"/>
                <a:ext cx="923925" cy="752475"/>
              </a:xfrm>
              <a:custGeom>
                <a:avLst/>
                <a:gdLst>
                  <a:gd name="T0" fmla="*/ 2505 w 2914"/>
                  <a:gd name="T1" fmla="*/ 4 h 2368"/>
                  <a:gd name="T2" fmla="*/ 2571 w 2914"/>
                  <a:gd name="T3" fmla="*/ 45 h 2368"/>
                  <a:gd name="T4" fmla="*/ 2597 w 2914"/>
                  <a:gd name="T5" fmla="*/ 120 h 2368"/>
                  <a:gd name="T6" fmla="*/ 2596 w 2914"/>
                  <a:gd name="T7" fmla="*/ 398 h 2368"/>
                  <a:gd name="T8" fmla="*/ 2701 w 2914"/>
                  <a:gd name="T9" fmla="*/ 466 h 2368"/>
                  <a:gd name="T10" fmla="*/ 2766 w 2914"/>
                  <a:gd name="T11" fmla="*/ 572 h 2368"/>
                  <a:gd name="T12" fmla="*/ 2777 w 2914"/>
                  <a:gd name="T13" fmla="*/ 697 h 2368"/>
                  <a:gd name="T14" fmla="*/ 2791 w 2914"/>
                  <a:gd name="T15" fmla="*/ 781 h 2368"/>
                  <a:gd name="T16" fmla="*/ 2868 w 2914"/>
                  <a:gd name="T17" fmla="*/ 853 h 2368"/>
                  <a:gd name="T18" fmla="*/ 2903 w 2914"/>
                  <a:gd name="T19" fmla="*/ 952 h 2368"/>
                  <a:gd name="T20" fmla="*/ 2913 w 2914"/>
                  <a:gd name="T21" fmla="*/ 1124 h 2368"/>
                  <a:gd name="T22" fmla="*/ 2912 w 2914"/>
                  <a:gd name="T23" fmla="*/ 1273 h 2368"/>
                  <a:gd name="T24" fmla="*/ 2899 w 2914"/>
                  <a:gd name="T25" fmla="*/ 1445 h 2368"/>
                  <a:gd name="T26" fmla="*/ 2869 w 2914"/>
                  <a:gd name="T27" fmla="*/ 1525 h 2368"/>
                  <a:gd name="T28" fmla="*/ 2815 w 2914"/>
                  <a:gd name="T29" fmla="*/ 2133 h 2368"/>
                  <a:gd name="T30" fmla="*/ 2788 w 2914"/>
                  <a:gd name="T31" fmla="*/ 2219 h 2368"/>
                  <a:gd name="T32" fmla="*/ 2718 w 2914"/>
                  <a:gd name="T33" fmla="*/ 2277 h 2368"/>
                  <a:gd name="T34" fmla="*/ 2571 w 2914"/>
                  <a:gd name="T35" fmla="*/ 2289 h 2368"/>
                  <a:gd name="T36" fmla="*/ 2500 w 2914"/>
                  <a:gd name="T37" fmla="*/ 2272 h 2368"/>
                  <a:gd name="T38" fmla="*/ 2430 w 2914"/>
                  <a:gd name="T39" fmla="*/ 2289 h 2368"/>
                  <a:gd name="T40" fmla="*/ 2283 w 2914"/>
                  <a:gd name="T41" fmla="*/ 2276 h 2368"/>
                  <a:gd name="T42" fmla="*/ 2213 w 2914"/>
                  <a:gd name="T43" fmla="*/ 2219 h 2368"/>
                  <a:gd name="T44" fmla="*/ 2186 w 2914"/>
                  <a:gd name="T45" fmla="*/ 2130 h 2368"/>
                  <a:gd name="T46" fmla="*/ 2132 w 2914"/>
                  <a:gd name="T47" fmla="*/ 1525 h 2368"/>
                  <a:gd name="T48" fmla="*/ 2101 w 2914"/>
                  <a:gd name="T49" fmla="*/ 1445 h 2368"/>
                  <a:gd name="T50" fmla="*/ 2092 w 2914"/>
                  <a:gd name="T51" fmla="*/ 1422 h 2368"/>
                  <a:gd name="T52" fmla="*/ 1259 w 2914"/>
                  <a:gd name="T53" fmla="*/ 1491 h 2368"/>
                  <a:gd name="T54" fmla="*/ 1239 w 2914"/>
                  <a:gd name="T55" fmla="*/ 2163 h 2368"/>
                  <a:gd name="T56" fmla="*/ 1196 w 2914"/>
                  <a:gd name="T57" fmla="*/ 2243 h 2368"/>
                  <a:gd name="T58" fmla="*/ 1115 w 2914"/>
                  <a:gd name="T59" fmla="*/ 2285 h 2368"/>
                  <a:gd name="T60" fmla="*/ 973 w 2914"/>
                  <a:gd name="T61" fmla="*/ 2287 h 2368"/>
                  <a:gd name="T62" fmla="*/ 906 w 2914"/>
                  <a:gd name="T63" fmla="*/ 2282 h 2368"/>
                  <a:gd name="T64" fmla="*/ 771 w 2914"/>
                  <a:gd name="T65" fmla="*/ 2289 h 2368"/>
                  <a:gd name="T66" fmla="*/ 698 w 2914"/>
                  <a:gd name="T67" fmla="*/ 2302 h 2368"/>
                  <a:gd name="T68" fmla="*/ 629 w 2914"/>
                  <a:gd name="T69" fmla="*/ 2356 h 2368"/>
                  <a:gd name="T70" fmla="*/ 484 w 2914"/>
                  <a:gd name="T71" fmla="*/ 2368 h 2368"/>
                  <a:gd name="T72" fmla="*/ 414 w 2914"/>
                  <a:gd name="T73" fmla="*/ 2351 h 2368"/>
                  <a:gd name="T74" fmla="*/ 343 w 2914"/>
                  <a:gd name="T75" fmla="*/ 2368 h 2368"/>
                  <a:gd name="T76" fmla="*/ 196 w 2914"/>
                  <a:gd name="T77" fmla="*/ 2356 h 2368"/>
                  <a:gd name="T78" fmla="*/ 126 w 2914"/>
                  <a:gd name="T79" fmla="*/ 2298 h 2368"/>
                  <a:gd name="T80" fmla="*/ 99 w 2914"/>
                  <a:gd name="T81" fmla="*/ 2208 h 2368"/>
                  <a:gd name="T82" fmla="*/ 45 w 2914"/>
                  <a:gd name="T83" fmla="*/ 1604 h 2368"/>
                  <a:gd name="T84" fmla="*/ 15 w 2914"/>
                  <a:gd name="T85" fmla="*/ 1524 h 2368"/>
                  <a:gd name="T86" fmla="*/ 2 w 2914"/>
                  <a:gd name="T87" fmla="*/ 1352 h 2368"/>
                  <a:gd name="T88" fmla="*/ 1 w 2914"/>
                  <a:gd name="T89" fmla="*/ 1202 h 2368"/>
                  <a:gd name="T90" fmla="*/ 11 w 2914"/>
                  <a:gd name="T91" fmla="*/ 1030 h 2368"/>
                  <a:gd name="T92" fmla="*/ 47 w 2914"/>
                  <a:gd name="T93" fmla="*/ 930 h 2368"/>
                  <a:gd name="T94" fmla="*/ 127 w 2914"/>
                  <a:gd name="T95" fmla="*/ 859 h 2368"/>
                  <a:gd name="T96" fmla="*/ 142 w 2914"/>
                  <a:gd name="T97" fmla="*/ 775 h 2368"/>
                  <a:gd name="T98" fmla="*/ 152 w 2914"/>
                  <a:gd name="T99" fmla="*/ 651 h 2368"/>
                  <a:gd name="T100" fmla="*/ 220 w 2914"/>
                  <a:gd name="T101" fmla="*/ 542 h 2368"/>
                  <a:gd name="T102" fmla="*/ 329 w 2914"/>
                  <a:gd name="T103" fmla="*/ 474 h 2368"/>
                  <a:gd name="T104" fmla="*/ 460 w 2914"/>
                  <a:gd name="T105" fmla="*/ 463 h 2368"/>
                  <a:gd name="T106" fmla="*/ 576 w 2914"/>
                  <a:gd name="T107" fmla="*/ 512 h 2368"/>
                  <a:gd name="T108" fmla="*/ 658 w 2914"/>
                  <a:gd name="T109" fmla="*/ 602 h 2368"/>
                  <a:gd name="T110" fmla="*/ 709 w 2914"/>
                  <a:gd name="T111" fmla="*/ 492 h 2368"/>
                  <a:gd name="T112" fmla="*/ 800 w 2914"/>
                  <a:gd name="T113" fmla="*/ 415 h 2368"/>
                  <a:gd name="T114" fmla="*/ 796 w 2914"/>
                  <a:gd name="T115" fmla="*/ 120 h 2368"/>
                  <a:gd name="T116" fmla="*/ 822 w 2914"/>
                  <a:gd name="T117" fmla="*/ 45 h 2368"/>
                  <a:gd name="T118" fmla="*/ 889 w 2914"/>
                  <a:gd name="T119" fmla="*/ 4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4" h="2368">
                    <a:moveTo>
                      <a:pt x="915" y="0"/>
                    </a:moveTo>
                    <a:lnTo>
                      <a:pt x="2477" y="0"/>
                    </a:lnTo>
                    <a:lnTo>
                      <a:pt x="2505" y="4"/>
                    </a:lnTo>
                    <a:lnTo>
                      <a:pt x="2529" y="12"/>
                    </a:lnTo>
                    <a:lnTo>
                      <a:pt x="2552" y="27"/>
                    </a:lnTo>
                    <a:lnTo>
                      <a:pt x="2571" y="45"/>
                    </a:lnTo>
                    <a:lnTo>
                      <a:pt x="2585" y="67"/>
                    </a:lnTo>
                    <a:lnTo>
                      <a:pt x="2594" y="92"/>
                    </a:lnTo>
                    <a:lnTo>
                      <a:pt x="2597" y="120"/>
                    </a:lnTo>
                    <a:lnTo>
                      <a:pt x="2597" y="385"/>
                    </a:lnTo>
                    <a:lnTo>
                      <a:pt x="2596" y="391"/>
                    </a:lnTo>
                    <a:lnTo>
                      <a:pt x="2596" y="398"/>
                    </a:lnTo>
                    <a:lnTo>
                      <a:pt x="2635" y="415"/>
                    </a:lnTo>
                    <a:lnTo>
                      <a:pt x="2670" y="438"/>
                    </a:lnTo>
                    <a:lnTo>
                      <a:pt x="2701" y="466"/>
                    </a:lnTo>
                    <a:lnTo>
                      <a:pt x="2728" y="497"/>
                    </a:lnTo>
                    <a:lnTo>
                      <a:pt x="2751" y="534"/>
                    </a:lnTo>
                    <a:lnTo>
                      <a:pt x="2766" y="572"/>
                    </a:lnTo>
                    <a:lnTo>
                      <a:pt x="2777" y="615"/>
                    </a:lnTo>
                    <a:lnTo>
                      <a:pt x="2781" y="659"/>
                    </a:lnTo>
                    <a:lnTo>
                      <a:pt x="2777" y="697"/>
                    </a:lnTo>
                    <a:lnTo>
                      <a:pt x="2770" y="733"/>
                    </a:lnTo>
                    <a:lnTo>
                      <a:pt x="2758" y="767"/>
                    </a:lnTo>
                    <a:lnTo>
                      <a:pt x="2791" y="781"/>
                    </a:lnTo>
                    <a:lnTo>
                      <a:pt x="2820" y="801"/>
                    </a:lnTo>
                    <a:lnTo>
                      <a:pt x="2846" y="825"/>
                    </a:lnTo>
                    <a:lnTo>
                      <a:pt x="2868" y="853"/>
                    </a:lnTo>
                    <a:lnTo>
                      <a:pt x="2885" y="883"/>
                    </a:lnTo>
                    <a:lnTo>
                      <a:pt x="2897" y="917"/>
                    </a:lnTo>
                    <a:lnTo>
                      <a:pt x="2903" y="952"/>
                    </a:lnTo>
                    <a:lnTo>
                      <a:pt x="2908" y="1015"/>
                    </a:lnTo>
                    <a:lnTo>
                      <a:pt x="2910" y="1070"/>
                    </a:lnTo>
                    <a:lnTo>
                      <a:pt x="2913" y="1124"/>
                    </a:lnTo>
                    <a:lnTo>
                      <a:pt x="2914" y="1174"/>
                    </a:lnTo>
                    <a:lnTo>
                      <a:pt x="2914" y="1224"/>
                    </a:lnTo>
                    <a:lnTo>
                      <a:pt x="2912" y="1273"/>
                    </a:lnTo>
                    <a:lnTo>
                      <a:pt x="2909" y="1327"/>
                    </a:lnTo>
                    <a:lnTo>
                      <a:pt x="2905" y="1384"/>
                    </a:lnTo>
                    <a:lnTo>
                      <a:pt x="2899" y="1445"/>
                    </a:lnTo>
                    <a:lnTo>
                      <a:pt x="2895" y="1474"/>
                    </a:lnTo>
                    <a:lnTo>
                      <a:pt x="2884" y="1501"/>
                    </a:lnTo>
                    <a:lnTo>
                      <a:pt x="2869" y="1525"/>
                    </a:lnTo>
                    <a:lnTo>
                      <a:pt x="2851" y="1547"/>
                    </a:lnTo>
                    <a:lnTo>
                      <a:pt x="2829" y="1566"/>
                    </a:lnTo>
                    <a:lnTo>
                      <a:pt x="2815" y="2133"/>
                    </a:lnTo>
                    <a:lnTo>
                      <a:pt x="2812" y="2163"/>
                    </a:lnTo>
                    <a:lnTo>
                      <a:pt x="2803" y="2192"/>
                    </a:lnTo>
                    <a:lnTo>
                      <a:pt x="2788" y="2219"/>
                    </a:lnTo>
                    <a:lnTo>
                      <a:pt x="2769" y="2243"/>
                    </a:lnTo>
                    <a:lnTo>
                      <a:pt x="2745" y="2261"/>
                    </a:lnTo>
                    <a:lnTo>
                      <a:pt x="2718" y="2277"/>
                    </a:lnTo>
                    <a:lnTo>
                      <a:pt x="2688" y="2285"/>
                    </a:lnTo>
                    <a:lnTo>
                      <a:pt x="2656" y="2289"/>
                    </a:lnTo>
                    <a:lnTo>
                      <a:pt x="2571" y="2289"/>
                    </a:lnTo>
                    <a:lnTo>
                      <a:pt x="2546" y="2287"/>
                    </a:lnTo>
                    <a:lnTo>
                      <a:pt x="2522" y="2282"/>
                    </a:lnTo>
                    <a:lnTo>
                      <a:pt x="2500" y="2272"/>
                    </a:lnTo>
                    <a:lnTo>
                      <a:pt x="2479" y="2282"/>
                    </a:lnTo>
                    <a:lnTo>
                      <a:pt x="2455" y="2287"/>
                    </a:lnTo>
                    <a:lnTo>
                      <a:pt x="2430" y="2289"/>
                    </a:lnTo>
                    <a:lnTo>
                      <a:pt x="2344" y="2289"/>
                    </a:lnTo>
                    <a:lnTo>
                      <a:pt x="2313" y="2285"/>
                    </a:lnTo>
                    <a:lnTo>
                      <a:pt x="2283" y="2276"/>
                    </a:lnTo>
                    <a:lnTo>
                      <a:pt x="2256" y="2261"/>
                    </a:lnTo>
                    <a:lnTo>
                      <a:pt x="2232" y="2242"/>
                    </a:lnTo>
                    <a:lnTo>
                      <a:pt x="2213" y="2219"/>
                    </a:lnTo>
                    <a:lnTo>
                      <a:pt x="2198" y="2191"/>
                    </a:lnTo>
                    <a:lnTo>
                      <a:pt x="2189" y="2162"/>
                    </a:lnTo>
                    <a:lnTo>
                      <a:pt x="2186" y="2130"/>
                    </a:lnTo>
                    <a:lnTo>
                      <a:pt x="2172" y="1565"/>
                    </a:lnTo>
                    <a:lnTo>
                      <a:pt x="2150" y="1547"/>
                    </a:lnTo>
                    <a:lnTo>
                      <a:pt x="2132" y="1525"/>
                    </a:lnTo>
                    <a:lnTo>
                      <a:pt x="2117" y="1501"/>
                    </a:lnTo>
                    <a:lnTo>
                      <a:pt x="2106" y="1474"/>
                    </a:lnTo>
                    <a:lnTo>
                      <a:pt x="2101" y="1445"/>
                    </a:lnTo>
                    <a:lnTo>
                      <a:pt x="2099" y="1421"/>
                    </a:lnTo>
                    <a:lnTo>
                      <a:pt x="2095" y="1422"/>
                    </a:lnTo>
                    <a:lnTo>
                      <a:pt x="2092" y="1422"/>
                    </a:lnTo>
                    <a:lnTo>
                      <a:pt x="1260" y="1422"/>
                    </a:lnTo>
                    <a:lnTo>
                      <a:pt x="1260" y="1481"/>
                    </a:lnTo>
                    <a:lnTo>
                      <a:pt x="1259" y="1491"/>
                    </a:lnTo>
                    <a:lnTo>
                      <a:pt x="1258" y="1500"/>
                    </a:lnTo>
                    <a:lnTo>
                      <a:pt x="1242" y="2133"/>
                    </a:lnTo>
                    <a:lnTo>
                      <a:pt x="1239" y="2163"/>
                    </a:lnTo>
                    <a:lnTo>
                      <a:pt x="1230" y="2192"/>
                    </a:lnTo>
                    <a:lnTo>
                      <a:pt x="1215" y="2219"/>
                    </a:lnTo>
                    <a:lnTo>
                      <a:pt x="1196" y="2243"/>
                    </a:lnTo>
                    <a:lnTo>
                      <a:pt x="1172" y="2261"/>
                    </a:lnTo>
                    <a:lnTo>
                      <a:pt x="1145" y="2277"/>
                    </a:lnTo>
                    <a:lnTo>
                      <a:pt x="1115" y="2285"/>
                    </a:lnTo>
                    <a:lnTo>
                      <a:pt x="1083" y="2289"/>
                    </a:lnTo>
                    <a:lnTo>
                      <a:pt x="998" y="2289"/>
                    </a:lnTo>
                    <a:lnTo>
                      <a:pt x="973" y="2287"/>
                    </a:lnTo>
                    <a:lnTo>
                      <a:pt x="949" y="2282"/>
                    </a:lnTo>
                    <a:lnTo>
                      <a:pt x="927" y="2272"/>
                    </a:lnTo>
                    <a:lnTo>
                      <a:pt x="906" y="2282"/>
                    </a:lnTo>
                    <a:lnTo>
                      <a:pt x="881" y="2287"/>
                    </a:lnTo>
                    <a:lnTo>
                      <a:pt x="857" y="2289"/>
                    </a:lnTo>
                    <a:lnTo>
                      <a:pt x="771" y="2289"/>
                    </a:lnTo>
                    <a:lnTo>
                      <a:pt x="741" y="2285"/>
                    </a:lnTo>
                    <a:lnTo>
                      <a:pt x="713" y="2278"/>
                    </a:lnTo>
                    <a:lnTo>
                      <a:pt x="698" y="2302"/>
                    </a:lnTo>
                    <a:lnTo>
                      <a:pt x="678" y="2324"/>
                    </a:lnTo>
                    <a:lnTo>
                      <a:pt x="655" y="2342"/>
                    </a:lnTo>
                    <a:lnTo>
                      <a:pt x="629" y="2356"/>
                    </a:lnTo>
                    <a:lnTo>
                      <a:pt x="600" y="2365"/>
                    </a:lnTo>
                    <a:lnTo>
                      <a:pt x="570" y="2368"/>
                    </a:lnTo>
                    <a:lnTo>
                      <a:pt x="484" y="2368"/>
                    </a:lnTo>
                    <a:lnTo>
                      <a:pt x="460" y="2365"/>
                    </a:lnTo>
                    <a:lnTo>
                      <a:pt x="435" y="2360"/>
                    </a:lnTo>
                    <a:lnTo>
                      <a:pt x="414" y="2351"/>
                    </a:lnTo>
                    <a:lnTo>
                      <a:pt x="392" y="2360"/>
                    </a:lnTo>
                    <a:lnTo>
                      <a:pt x="368" y="2365"/>
                    </a:lnTo>
                    <a:lnTo>
                      <a:pt x="343" y="2368"/>
                    </a:lnTo>
                    <a:lnTo>
                      <a:pt x="258" y="2368"/>
                    </a:lnTo>
                    <a:lnTo>
                      <a:pt x="226" y="2364"/>
                    </a:lnTo>
                    <a:lnTo>
                      <a:pt x="196" y="2356"/>
                    </a:lnTo>
                    <a:lnTo>
                      <a:pt x="169" y="2341"/>
                    </a:lnTo>
                    <a:lnTo>
                      <a:pt x="145" y="2321"/>
                    </a:lnTo>
                    <a:lnTo>
                      <a:pt x="126" y="2298"/>
                    </a:lnTo>
                    <a:lnTo>
                      <a:pt x="111" y="2271"/>
                    </a:lnTo>
                    <a:lnTo>
                      <a:pt x="102" y="2241"/>
                    </a:lnTo>
                    <a:lnTo>
                      <a:pt x="99" y="2208"/>
                    </a:lnTo>
                    <a:lnTo>
                      <a:pt x="85" y="1645"/>
                    </a:lnTo>
                    <a:lnTo>
                      <a:pt x="63" y="1625"/>
                    </a:lnTo>
                    <a:lnTo>
                      <a:pt x="45" y="1604"/>
                    </a:lnTo>
                    <a:lnTo>
                      <a:pt x="30" y="1579"/>
                    </a:lnTo>
                    <a:lnTo>
                      <a:pt x="19" y="1553"/>
                    </a:lnTo>
                    <a:lnTo>
                      <a:pt x="15" y="1524"/>
                    </a:lnTo>
                    <a:lnTo>
                      <a:pt x="9" y="1462"/>
                    </a:lnTo>
                    <a:lnTo>
                      <a:pt x="5" y="1405"/>
                    </a:lnTo>
                    <a:lnTo>
                      <a:pt x="2" y="1352"/>
                    </a:lnTo>
                    <a:lnTo>
                      <a:pt x="0" y="1302"/>
                    </a:lnTo>
                    <a:lnTo>
                      <a:pt x="0" y="1253"/>
                    </a:lnTo>
                    <a:lnTo>
                      <a:pt x="1" y="1202"/>
                    </a:lnTo>
                    <a:lnTo>
                      <a:pt x="4" y="1149"/>
                    </a:lnTo>
                    <a:lnTo>
                      <a:pt x="6" y="1093"/>
                    </a:lnTo>
                    <a:lnTo>
                      <a:pt x="11" y="1030"/>
                    </a:lnTo>
                    <a:lnTo>
                      <a:pt x="17" y="994"/>
                    </a:lnTo>
                    <a:lnTo>
                      <a:pt x="29" y="960"/>
                    </a:lnTo>
                    <a:lnTo>
                      <a:pt x="47" y="930"/>
                    </a:lnTo>
                    <a:lnTo>
                      <a:pt x="70" y="902"/>
                    </a:lnTo>
                    <a:lnTo>
                      <a:pt x="97" y="878"/>
                    </a:lnTo>
                    <a:lnTo>
                      <a:pt x="127" y="859"/>
                    </a:lnTo>
                    <a:lnTo>
                      <a:pt x="160" y="844"/>
                    </a:lnTo>
                    <a:lnTo>
                      <a:pt x="149" y="810"/>
                    </a:lnTo>
                    <a:lnTo>
                      <a:pt x="142" y="775"/>
                    </a:lnTo>
                    <a:lnTo>
                      <a:pt x="139" y="738"/>
                    </a:lnTo>
                    <a:lnTo>
                      <a:pt x="143" y="693"/>
                    </a:lnTo>
                    <a:lnTo>
                      <a:pt x="152" y="651"/>
                    </a:lnTo>
                    <a:lnTo>
                      <a:pt x="169" y="611"/>
                    </a:lnTo>
                    <a:lnTo>
                      <a:pt x="192" y="575"/>
                    </a:lnTo>
                    <a:lnTo>
                      <a:pt x="220" y="542"/>
                    </a:lnTo>
                    <a:lnTo>
                      <a:pt x="253" y="514"/>
                    </a:lnTo>
                    <a:lnTo>
                      <a:pt x="289" y="491"/>
                    </a:lnTo>
                    <a:lnTo>
                      <a:pt x="329" y="474"/>
                    </a:lnTo>
                    <a:lnTo>
                      <a:pt x="371" y="465"/>
                    </a:lnTo>
                    <a:lnTo>
                      <a:pt x="416" y="461"/>
                    </a:lnTo>
                    <a:lnTo>
                      <a:pt x="460" y="463"/>
                    </a:lnTo>
                    <a:lnTo>
                      <a:pt x="502" y="474"/>
                    </a:lnTo>
                    <a:lnTo>
                      <a:pt x="541" y="490"/>
                    </a:lnTo>
                    <a:lnTo>
                      <a:pt x="576" y="512"/>
                    </a:lnTo>
                    <a:lnTo>
                      <a:pt x="608" y="537"/>
                    </a:lnTo>
                    <a:lnTo>
                      <a:pt x="635" y="569"/>
                    </a:lnTo>
                    <a:lnTo>
                      <a:pt x="658" y="602"/>
                    </a:lnTo>
                    <a:lnTo>
                      <a:pt x="670" y="564"/>
                    </a:lnTo>
                    <a:lnTo>
                      <a:pt x="687" y="526"/>
                    </a:lnTo>
                    <a:lnTo>
                      <a:pt x="709" y="492"/>
                    </a:lnTo>
                    <a:lnTo>
                      <a:pt x="735" y="462"/>
                    </a:lnTo>
                    <a:lnTo>
                      <a:pt x="767" y="436"/>
                    </a:lnTo>
                    <a:lnTo>
                      <a:pt x="800" y="415"/>
                    </a:lnTo>
                    <a:lnTo>
                      <a:pt x="797" y="399"/>
                    </a:lnTo>
                    <a:lnTo>
                      <a:pt x="796" y="384"/>
                    </a:lnTo>
                    <a:lnTo>
                      <a:pt x="796" y="120"/>
                    </a:lnTo>
                    <a:lnTo>
                      <a:pt x="799" y="92"/>
                    </a:lnTo>
                    <a:lnTo>
                      <a:pt x="808" y="67"/>
                    </a:lnTo>
                    <a:lnTo>
                      <a:pt x="822" y="45"/>
                    </a:lnTo>
                    <a:lnTo>
                      <a:pt x="840" y="27"/>
                    </a:lnTo>
                    <a:lnTo>
                      <a:pt x="863" y="12"/>
                    </a:lnTo>
                    <a:lnTo>
                      <a:pt x="889" y="4"/>
                    </a:lnTo>
                    <a:lnTo>
                      <a:pt x="915"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35" name="Freeform 134"/>
              <p:cNvSpPr>
                <a:spLocks noEditPoints="1"/>
              </p:cNvSpPr>
              <p:nvPr/>
            </p:nvSpPr>
            <p:spPr bwMode="auto">
              <a:xfrm>
                <a:off x="16753569" y="4395165"/>
                <a:ext cx="847725" cy="555625"/>
              </a:xfrm>
              <a:custGeom>
                <a:avLst/>
                <a:gdLst>
                  <a:gd name="T0" fmla="*/ 406 w 2674"/>
                  <a:gd name="T1" fmla="*/ 451 h 1747"/>
                  <a:gd name="T2" fmla="*/ 398 w 2674"/>
                  <a:gd name="T3" fmla="*/ 772 h 1747"/>
                  <a:gd name="T4" fmla="*/ 440 w 2674"/>
                  <a:gd name="T5" fmla="*/ 1024 h 1747"/>
                  <a:gd name="T6" fmla="*/ 477 w 2674"/>
                  <a:gd name="T7" fmla="*/ 1735 h 1747"/>
                  <a:gd name="T8" fmla="*/ 327 w 2674"/>
                  <a:gd name="T9" fmla="*/ 1723 h 1747"/>
                  <a:gd name="T10" fmla="*/ 251 w 2674"/>
                  <a:gd name="T11" fmla="*/ 1735 h 1747"/>
                  <a:gd name="T12" fmla="*/ 101 w 2674"/>
                  <a:gd name="T13" fmla="*/ 1723 h 1747"/>
                  <a:gd name="T14" fmla="*/ 69 w 2674"/>
                  <a:gd name="T15" fmla="*/ 1057 h 1747"/>
                  <a:gd name="T16" fmla="*/ 13 w 2674"/>
                  <a:gd name="T17" fmla="*/ 1012 h 1747"/>
                  <a:gd name="T18" fmla="*/ 1 w 2674"/>
                  <a:gd name="T19" fmla="*/ 704 h 1747"/>
                  <a:gd name="T20" fmla="*/ 38 w 2674"/>
                  <a:gd name="T21" fmla="*/ 481 h 1747"/>
                  <a:gd name="T22" fmla="*/ 221 w 2674"/>
                  <a:gd name="T23" fmla="*/ 446 h 1747"/>
                  <a:gd name="T24" fmla="*/ 2335 w 2674"/>
                  <a:gd name="T25" fmla="*/ 866 h 1747"/>
                  <a:gd name="T26" fmla="*/ 2460 w 2674"/>
                  <a:gd name="T27" fmla="*/ 367 h 1747"/>
                  <a:gd name="T28" fmla="*/ 2636 w 2674"/>
                  <a:gd name="T29" fmla="*/ 402 h 1747"/>
                  <a:gd name="T30" fmla="*/ 2673 w 2674"/>
                  <a:gd name="T31" fmla="*/ 625 h 1747"/>
                  <a:gd name="T32" fmla="*/ 2661 w 2674"/>
                  <a:gd name="T33" fmla="*/ 933 h 1747"/>
                  <a:gd name="T34" fmla="*/ 2605 w 2674"/>
                  <a:gd name="T35" fmla="*/ 978 h 1747"/>
                  <a:gd name="T36" fmla="*/ 2573 w 2674"/>
                  <a:gd name="T37" fmla="*/ 1644 h 1747"/>
                  <a:gd name="T38" fmla="*/ 2423 w 2674"/>
                  <a:gd name="T39" fmla="*/ 1656 h 1747"/>
                  <a:gd name="T40" fmla="*/ 2347 w 2674"/>
                  <a:gd name="T41" fmla="*/ 1644 h 1747"/>
                  <a:gd name="T42" fmla="*/ 2197 w 2674"/>
                  <a:gd name="T43" fmla="*/ 1656 h 1747"/>
                  <a:gd name="T44" fmla="*/ 2158 w 2674"/>
                  <a:gd name="T45" fmla="*/ 978 h 1747"/>
                  <a:gd name="T46" fmla="*/ 2105 w 2674"/>
                  <a:gd name="T47" fmla="*/ 949 h 1747"/>
                  <a:gd name="T48" fmla="*/ 2087 w 2674"/>
                  <a:gd name="T49" fmla="*/ 673 h 1747"/>
                  <a:gd name="T50" fmla="*/ 2112 w 2674"/>
                  <a:gd name="T51" fmla="*/ 419 h 1747"/>
                  <a:gd name="T52" fmla="*/ 2267 w 2674"/>
                  <a:gd name="T53" fmla="*/ 369 h 1747"/>
                  <a:gd name="T54" fmla="*/ 1362 w 2674"/>
                  <a:gd name="T55" fmla="*/ 216 h 1747"/>
                  <a:gd name="T56" fmla="*/ 1396 w 2674"/>
                  <a:gd name="T57" fmla="*/ 284 h 1747"/>
                  <a:gd name="T58" fmla="*/ 1318 w 2674"/>
                  <a:gd name="T59" fmla="*/ 373 h 1747"/>
                  <a:gd name="T60" fmla="*/ 1216 w 2674"/>
                  <a:gd name="T61" fmla="*/ 448 h 1747"/>
                  <a:gd name="T62" fmla="*/ 1145 w 2674"/>
                  <a:gd name="T63" fmla="*/ 479 h 1747"/>
                  <a:gd name="T64" fmla="*/ 1020 w 2674"/>
                  <a:gd name="T65" fmla="*/ 980 h 1747"/>
                  <a:gd name="T66" fmla="*/ 963 w 2674"/>
                  <a:gd name="T67" fmla="*/ 1668 h 1747"/>
                  <a:gd name="T68" fmla="*/ 839 w 2674"/>
                  <a:gd name="T69" fmla="*/ 1087 h 1747"/>
                  <a:gd name="T70" fmla="*/ 737 w 2674"/>
                  <a:gd name="T71" fmla="*/ 1668 h 1747"/>
                  <a:gd name="T72" fmla="*/ 596 w 2674"/>
                  <a:gd name="T73" fmla="*/ 980 h 1747"/>
                  <a:gd name="T74" fmla="*/ 570 w 2674"/>
                  <a:gd name="T75" fmla="*/ 976 h 1747"/>
                  <a:gd name="T76" fmla="*/ 518 w 2674"/>
                  <a:gd name="T77" fmla="*/ 818 h 1747"/>
                  <a:gd name="T78" fmla="*/ 520 w 2674"/>
                  <a:gd name="T79" fmla="*/ 520 h 1747"/>
                  <a:gd name="T80" fmla="*/ 589 w 2674"/>
                  <a:gd name="T81" fmla="*/ 380 h 1747"/>
                  <a:gd name="T82" fmla="*/ 724 w 2674"/>
                  <a:gd name="T83" fmla="*/ 423 h 1747"/>
                  <a:gd name="T84" fmla="*/ 891 w 2674"/>
                  <a:gd name="T85" fmla="*/ 423 h 1747"/>
                  <a:gd name="T86" fmla="*/ 1041 w 2674"/>
                  <a:gd name="T87" fmla="*/ 361 h 1747"/>
                  <a:gd name="T88" fmla="*/ 1144 w 2674"/>
                  <a:gd name="T89" fmla="*/ 332 h 1747"/>
                  <a:gd name="T90" fmla="*/ 1182 w 2674"/>
                  <a:gd name="T91" fmla="*/ 299 h 1747"/>
                  <a:gd name="T92" fmla="*/ 1306 w 2674"/>
                  <a:gd name="T93" fmla="*/ 213 h 1747"/>
                  <a:gd name="T94" fmla="*/ 384 w 2674"/>
                  <a:gd name="T95" fmla="*/ 106 h 1747"/>
                  <a:gd name="T96" fmla="*/ 451 w 2674"/>
                  <a:gd name="T97" fmla="*/ 268 h 1747"/>
                  <a:gd name="T98" fmla="*/ 327 w 2674"/>
                  <a:gd name="T99" fmla="*/ 392 h 1747"/>
                  <a:gd name="T100" fmla="*/ 165 w 2674"/>
                  <a:gd name="T101" fmla="*/ 325 h 1747"/>
                  <a:gd name="T102" fmla="*/ 165 w 2674"/>
                  <a:gd name="T103" fmla="*/ 149 h 1747"/>
                  <a:gd name="T104" fmla="*/ 2383 w 2674"/>
                  <a:gd name="T105" fmla="*/ 0 h 1747"/>
                  <a:gd name="T106" fmla="*/ 2528 w 2674"/>
                  <a:gd name="T107" fmla="*/ 97 h 1747"/>
                  <a:gd name="T108" fmla="*/ 2494 w 2674"/>
                  <a:gd name="T109" fmla="*/ 269 h 1747"/>
                  <a:gd name="T110" fmla="*/ 2321 w 2674"/>
                  <a:gd name="T111" fmla="*/ 303 h 1747"/>
                  <a:gd name="T112" fmla="*/ 2226 w 2674"/>
                  <a:gd name="T113" fmla="*/ 158 h 1747"/>
                  <a:gd name="T114" fmla="*/ 2321 w 2674"/>
                  <a:gd name="T115" fmla="*/ 13 h 1747"/>
                  <a:gd name="T116" fmla="*/ 898 w 2674"/>
                  <a:gd name="T117" fmla="*/ 28 h 1747"/>
                  <a:gd name="T118" fmla="*/ 965 w 2674"/>
                  <a:gd name="T119" fmla="*/ 190 h 1747"/>
                  <a:gd name="T120" fmla="*/ 841 w 2674"/>
                  <a:gd name="T121" fmla="*/ 313 h 1747"/>
                  <a:gd name="T122" fmla="*/ 679 w 2674"/>
                  <a:gd name="T123" fmla="*/ 247 h 1747"/>
                  <a:gd name="T124" fmla="*/ 679 w 2674"/>
                  <a:gd name="T125" fmla="*/ 70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74" h="1747">
                    <a:moveTo>
                      <a:pt x="281" y="444"/>
                    </a:moveTo>
                    <a:lnTo>
                      <a:pt x="309" y="444"/>
                    </a:lnTo>
                    <a:lnTo>
                      <a:pt x="340" y="445"/>
                    </a:lnTo>
                    <a:lnTo>
                      <a:pt x="371" y="446"/>
                    </a:lnTo>
                    <a:lnTo>
                      <a:pt x="407" y="448"/>
                    </a:lnTo>
                    <a:lnTo>
                      <a:pt x="406" y="451"/>
                    </a:lnTo>
                    <a:lnTo>
                      <a:pt x="402" y="513"/>
                    </a:lnTo>
                    <a:lnTo>
                      <a:pt x="399" y="569"/>
                    </a:lnTo>
                    <a:lnTo>
                      <a:pt x="396" y="623"/>
                    </a:lnTo>
                    <a:lnTo>
                      <a:pt x="395" y="673"/>
                    </a:lnTo>
                    <a:lnTo>
                      <a:pt x="396" y="723"/>
                    </a:lnTo>
                    <a:lnTo>
                      <a:pt x="398" y="772"/>
                    </a:lnTo>
                    <a:lnTo>
                      <a:pt x="400" y="826"/>
                    </a:lnTo>
                    <a:lnTo>
                      <a:pt x="405" y="883"/>
                    </a:lnTo>
                    <a:lnTo>
                      <a:pt x="410" y="944"/>
                    </a:lnTo>
                    <a:lnTo>
                      <a:pt x="416" y="973"/>
                    </a:lnTo>
                    <a:lnTo>
                      <a:pt x="425" y="1000"/>
                    </a:lnTo>
                    <a:lnTo>
                      <a:pt x="440" y="1024"/>
                    </a:lnTo>
                    <a:lnTo>
                      <a:pt x="458" y="1046"/>
                    </a:lnTo>
                    <a:lnTo>
                      <a:pt x="480" y="1064"/>
                    </a:lnTo>
                    <a:lnTo>
                      <a:pt x="492" y="1558"/>
                    </a:lnTo>
                    <a:lnTo>
                      <a:pt x="488" y="1707"/>
                    </a:lnTo>
                    <a:lnTo>
                      <a:pt x="486" y="1723"/>
                    </a:lnTo>
                    <a:lnTo>
                      <a:pt x="477" y="1735"/>
                    </a:lnTo>
                    <a:lnTo>
                      <a:pt x="464" y="1743"/>
                    </a:lnTo>
                    <a:lnTo>
                      <a:pt x="450" y="1747"/>
                    </a:lnTo>
                    <a:lnTo>
                      <a:pt x="364" y="1747"/>
                    </a:lnTo>
                    <a:lnTo>
                      <a:pt x="348" y="1743"/>
                    </a:lnTo>
                    <a:lnTo>
                      <a:pt x="336" y="1735"/>
                    </a:lnTo>
                    <a:lnTo>
                      <a:pt x="327" y="1723"/>
                    </a:lnTo>
                    <a:lnTo>
                      <a:pt x="324" y="1707"/>
                    </a:lnTo>
                    <a:lnTo>
                      <a:pt x="324" y="1165"/>
                    </a:lnTo>
                    <a:lnTo>
                      <a:pt x="262" y="1165"/>
                    </a:lnTo>
                    <a:lnTo>
                      <a:pt x="262" y="1707"/>
                    </a:lnTo>
                    <a:lnTo>
                      <a:pt x="260" y="1723"/>
                    </a:lnTo>
                    <a:lnTo>
                      <a:pt x="251" y="1735"/>
                    </a:lnTo>
                    <a:lnTo>
                      <a:pt x="238" y="1743"/>
                    </a:lnTo>
                    <a:lnTo>
                      <a:pt x="223" y="1747"/>
                    </a:lnTo>
                    <a:lnTo>
                      <a:pt x="138" y="1747"/>
                    </a:lnTo>
                    <a:lnTo>
                      <a:pt x="122" y="1743"/>
                    </a:lnTo>
                    <a:lnTo>
                      <a:pt x="110" y="1735"/>
                    </a:lnTo>
                    <a:lnTo>
                      <a:pt x="101" y="1723"/>
                    </a:lnTo>
                    <a:lnTo>
                      <a:pt x="99" y="1707"/>
                    </a:lnTo>
                    <a:lnTo>
                      <a:pt x="82" y="1060"/>
                    </a:lnTo>
                    <a:lnTo>
                      <a:pt x="75" y="1059"/>
                    </a:lnTo>
                    <a:lnTo>
                      <a:pt x="71" y="1058"/>
                    </a:lnTo>
                    <a:lnTo>
                      <a:pt x="70" y="1058"/>
                    </a:lnTo>
                    <a:lnTo>
                      <a:pt x="69" y="1057"/>
                    </a:lnTo>
                    <a:lnTo>
                      <a:pt x="65" y="1055"/>
                    </a:lnTo>
                    <a:lnTo>
                      <a:pt x="57" y="1055"/>
                    </a:lnTo>
                    <a:lnTo>
                      <a:pt x="41" y="1051"/>
                    </a:lnTo>
                    <a:lnTo>
                      <a:pt x="28" y="1041"/>
                    </a:lnTo>
                    <a:lnTo>
                      <a:pt x="18" y="1028"/>
                    </a:lnTo>
                    <a:lnTo>
                      <a:pt x="13" y="1012"/>
                    </a:lnTo>
                    <a:lnTo>
                      <a:pt x="8" y="953"/>
                    </a:lnTo>
                    <a:lnTo>
                      <a:pt x="5" y="898"/>
                    </a:lnTo>
                    <a:lnTo>
                      <a:pt x="2" y="847"/>
                    </a:lnTo>
                    <a:lnTo>
                      <a:pt x="0" y="799"/>
                    </a:lnTo>
                    <a:lnTo>
                      <a:pt x="0" y="752"/>
                    </a:lnTo>
                    <a:lnTo>
                      <a:pt x="1" y="704"/>
                    </a:lnTo>
                    <a:lnTo>
                      <a:pt x="2" y="653"/>
                    </a:lnTo>
                    <a:lnTo>
                      <a:pt x="6" y="598"/>
                    </a:lnTo>
                    <a:lnTo>
                      <a:pt x="11" y="539"/>
                    </a:lnTo>
                    <a:lnTo>
                      <a:pt x="14" y="517"/>
                    </a:lnTo>
                    <a:lnTo>
                      <a:pt x="24" y="498"/>
                    </a:lnTo>
                    <a:lnTo>
                      <a:pt x="38" y="481"/>
                    </a:lnTo>
                    <a:lnTo>
                      <a:pt x="55" y="468"/>
                    </a:lnTo>
                    <a:lnTo>
                      <a:pt x="75" y="458"/>
                    </a:lnTo>
                    <a:lnTo>
                      <a:pt x="96" y="453"/>
                    </a:lnTo>
                    <a:lnTo>
                      <a:pt x="145" y="451"/>
                    </a:lnTo>
                    <a:lnTo>
                      <a:pt x="186" y="447"/>
                    </a:lnTo>
                    <a:lnTo>
                      <a:pt x="221" y="446"/>
                    </a:lnTo>
                    <a:lnTo>
                      <a:pt x="252" y="445"/>
                    </a:lnTo>
                    <a:lnTo>
                      <a:pt x="281" y="444"/>
                    </a:lnTo>
                    <a:close/>
                    <a:moveTo>
                      <a:pt x="2331" y="366"/>
                    </a:moveTo>
                    <a:lnTo>
                      <a:pt x="2298" y="423"/>
                    </a:lnTo>
                    <a:lnTo>
                      <a:pt x="2335" y="487"/>
                    </a:lnTo>
                    <a:lnTo>
                      <a:pt x="2335" y="866"/>
                    </a:lnTo>
                    <a:lnTo>
                      <a:pt x="2383" y="931"/>
                    </a:lnTo>
                    <a:lnTo>
                      <a:pt x="2426" y="866"/>
                    </a:lnTo>
                    <a:lnTo>
                      <a:pt x="2426" y="487"/>
                    </a:lnTo>
                    <a:lnTo>
                      <a:pt x="2464" y="423"/>
                    </a:lnTo>
                    <a:lnTo>
                      <a:pt x="2430" y="366"/>
                    </a:lnTo>
                    <a:lnTo>
                      <a:pt x="2460" y="367"/>
                    </a:lnTo>
                    <a:lnTo>
                      <a:pt x="2494" y="369"/>
                    </a:lnTo>
                    <a:lnTo>
                      <a:pt x="2533" y="372"/>
                    </a:lnTo>
                    <a:lnTo>
                      <a:pt x="2578" y="375"/>
                    </a:lnTo>
                    <a:lnTo>
                      <a:pt x="2599" y="380"/>
                    </a:lnTo>
                    <a:lnTo>
                      <a:pt x="2619" y="389"/>
                    </a:lnTo>
                    <a:lnTo>
                      <a:pt x="2636" y="402"/>
                    </a:lnTo>
                    <a:lnTo>
                      <a:pt x="2650" y="419"/>
                    </a:lnTo>
                    <a:lnTo>
                      <a:pt x="2660" y="439"/>
                    </a:lnTo>
                    <a:lnTo>
                      <a:pt x="2663" y="461"/>
                    </a:lnTo>
                    <a:lnTo>
                      <a:pt x="2668" y="520"/>
                    </a:lnTo>
                    <a:lnTo>
                      <a:pt x="2671" y="574"/>
                    </a:lnTo>
                    <a:lnTo>
                      <a:pt x="2673" y="625"/>
                    </a:lnTo>
                    <a:lnTo>
                      <a:pt x="2674" y="673"/>
                    </a:lnTo>
                    <a:lnTo>
                      <a:pt x="2674" y="720"/>
                    </a:lnTo>
                    <a:lnTo>
                      <a:pt x="2672" y="769"/>
                    </a:lnTo>
                    <a:lnTo>
                      <a:pt x="2669" y="818"/>
                    </a:lnTo>
                    <a:lnTo>
                      <a:pt x="2666" y="873"/>
                    </a:lnTo>
                    <a:lnTo>
                      <a:pt x="2661" y="933"/>
                    </a:lnTo>
                    <a:lnTo>
                      <a:pt x="2656" y="949"/>
                    </a:lnTo>
                    <a:lnTo>
                      <a:pt x="2646" y="962"/>
                    </a:lnTo>
                    <a:lnTo>
                      <a:pt x="2633" y="972"/>
                    </a:lnTo>
                    <a:lnTo>
                      <a:pt x="2617" y="976"/>
                    </a:lnTo>
                    <a:lnTo>
                      <a:pt x="2609" y="977"/>
                    </a:lnTo>
                    <a:lnTo>
                      <a:pt x="2605" y="978"/>
                    </a:lnTo>
                    <a:lnTo>
                      <a:pt x="2604" y="978"/>
                    </a:lnTo>
                    <a:lnTo>
                      <a:pt x="2603" y="979"/>
                    </a:lnTo>
                    <a:lnTo>
                      <a:pt x="2599" y="980"/>
                    </a:lnTo>
                    <a:lnTo>
                      <a:pt x="2592" y="980"/>
                    </a:lnTo>
                    <a:lnTo>
                      <a:pt x="2575" y="1629"/>
                    </a:lnTo>
                    <a:lnTo>
                      <a:pt x="2573" y="1644"/>
                    </a:lnTo>
                    <a:lnTo>
                      <a:pt x="2564" y="1656"/>
                    </a:lnTo>
                    <a:lnTo>
                      <a:pt x="2552" y="1665"/>
                    </a:lnTo>
                    <a:lnTo>
                      <a:pt x="2536" y="1668"/>
                    </a:lnTo>
                    <a:lnTo>
                      <a:pt x="2451" y="1668"/>
                    </a:lnTo>
                    <a:lnTo>
                      <a:pt x="2436" y="1665"/>
                    </a:lnTo>
                    <a:lnTo>
                      <a:pt x="2423" y="1656"/>
                    </a:lnTo>
                    <a:lnTo>
                      <a:pt x="2414" y="1644"/>
                    </a:lnTo>
                    <a:lnTo>
                      <a:pt x="2412" y="1629"/>
                    </a:lnTo>
                    <a:lnTo>
                      <a:pt x="2412" y="1087"/>
                    </a:lnTo>
                    <a:lnTo>
                      <a:pt x="2350" y="1087"/>
                    </a:lnTo>
                    <a:lnTo>
                      <a:pt x="2350" y="1629"/>
                    </a:lnTo>
                    <a:lnTo>
                      <a:pt x="2347" y="1644"/>
                    </a:lnTo>
                    <a:lnTo>
                      <a:pt x="2338" y="1656"/>
                    </a:lnTo>
                    <a:lnTo>
                      <a:pt x="2326" y="1665"/>
                    </a:lnTo>
                    <a:lnTo>
                      <a:pt x="2310" y="1668"/>
                    </a:lnTo>
                    <a:lnTo>
                      <a:pt x="2224" y="1668"/>
                    </a:lnTo>
                    <a:lnTo>
                      <a:pt x="2210" y="1665"/>
                    </a:lnTo>
                    <a:lnTo>
                      <a:pt x="2197" y="1656"/>
                    </a:lnTo>
                    <a:lnTo>
                      <a:pt x="2188" y="1644"/>
                    </a:lnTo>
                    <a:lnTo>
                      <a:pt x="2186" y="1629"/>
                    </a:lnTo>
                    <a:lnTo>
                      <a:pt x="2169" y="980"/>
                    </a:lnTo>
                    <a:lnTo>
                      <a:pt x="2162" y="980"/>
                    </a:lnTo>
                    <a:lnTo>
                      <a:pt x="2158" y="979"/>
                    </a:lnTo>
                    <a:lnTo>
                      <a:pt x="2158" y="978"/>
                    </a:lnTo>
                    <a:lnTo>
                      <a:pt x="2156" y="978"/>
                    </a:lnTo>
                    <a:lnTo>
                      <a:pt x="2152" y="977"/>
                    </a:lnTo>
                    <a:lnTo>
                      <a:pt x="2143" y="976"/>
                    </a:lnTo>
                    <a:lnTo>
                      <a:pt x="2129" y="972"/>
                    </a:lnTo>
                    <a:lnTo>
                      <a:pt x="2114" y="962"/>
                    </a:lnTo>
                    <a:lnTo>
                      <a:pt x="2105" y="949"/>
                    </a:lnTo>
                    <a:lnTo>
                      <a:pt x="2101" y="933"/>
                    </a:lnTo>
                    <a:lnTo>
                      <a:pt x="2095" y="873"/>
                    </a:lnTo>
                    <a:lnTo>
                      <a:pt x="2091" y="818"/>
                    </a:lnTo>
                    <a:lnTo>
                      <a:pt x="2089" y="769"/>
                    </a:lnTo>
                    <a:lnTo>
                      <a:pt x="2088" y="720"/>
                    </a:lnTo>
                    <a:lnTo>
                      <a:pt x="2087" y="673"/>
                    </a:lnTo>
                    <a:lnTo>
                      <a:pt x="2088" y="625"/>
                    </a:lnTo>
                    <a:lnTo>
                      <a:pt x="2090" y="574"/>
                    </a:lnTo>
                    <a:lnTo>
                      <a:pt x="2093" y="520"/>
                    </a:lnTo>
                    <a:lnTo>
                      <a:pt x="2098" y="461"/>
                    </a:lnTo>
                    <a:lnTo>
                      <a:pt x="2102" y="439"/>
                    </a:lnTo>
                    <a:lnTo>
                      <a:pt x="2112" y="419"/>
                    </a:lnTo>
                    <a:lnTo>
                      <a:pt x="2125" y="402"/>
                    </a:lnTo>
                    <a:lnTo>
                      <a:pt x="2142" y="389"/>
                    </a:lnTo>
                    <a:lnTo>
                      <a:pt x="2162" y="380"/>
                    </a:lnTo>
                    <a:lnTo>
                      <a:pt x="2183" y="375"/>
                    </a:lnTo>
                    <a:lnTo>
                      <a:pt x="2228" y="372"/>
                    </a:lnTo>
                    <a:lnTo>
                      <a:pt x="2267" y="369"/>
                    </a:lnTo>
                    <a:lnTo>
                      <a:pt x="2301" y="367"/>
                    </a:lnTo>
                    <a:lnTo>
                      <a:pt x="2331" y="366"/>
                    </a:lnTo>
                    <a:close/>
                    <a:moveTo>
                      <a:pt x="1331" y="208"/>
                    </a:moveTo>
                    <a:lnTo>
                      <a:pt x="1339" y="208"/>
                    </a:lnTo>
                    <a:lnTo>
                      <a:pt x="1352" y="211"/>
                    </a:lnTo>
                    <a:lnTo>
                      <a:pt x="1362" y="216"/>
                    </a:lnTo>
                    <a:lnTo>
                      <a:pt x="1370" y="224"/>
                    </a:lnTo>
                    <a:lnTo>
                      <a:pt x="1378" y="236"/>
                    </a:lnTo>
                    <a:lnTo>
                      <a:pt x="1384" y="245"/>
                    </a:lnTo>
                    <a:lnTo>
                      <a:pt x="1389" y="256"/>
                    </a:lnTo>
                    <a:lnTo>
                      <a:pt x="1394" y="269"/>
                    </a:lnTo>
                    <a:lnTo>
                      <a:pt x="1396" y="284"/>
                    </a:lnTo>
                    <a:lnTo>
                      <a:pt x="1391" y="297"/>
                    </a:lnTo>
                    <a:lnTo>
                      <a:pt x="1384" y="311"/>
                    </a:lnTo>
                    <a:lnTo>
                      <a:pt x="1374" y="323"/>
                    </a:lnTo>
                    <a:lnTo>
                      <a:pt x="1365" y="331"/>
                    </a:lnTo>
                    <a:lnTo>
                      <a:pt x="1341" y="353"/>
                    </a:lnTo>
                    <a:lnTo>
                      <a:pt x="1318" y="373"/>
                    </a:lnTo>
                    <a:lnTo>
                      <a:pt x="1293" y="393"/>
                    </a:lnTo>
                    <a:lnTo>
                      <a:pt x="1273" y="409"/>
                    </a:lnTo>
                    <a:lnTo>
                      <a:pt x="1254" y="423"/>
                    </a:lnTo>
                    <a:lnTo>
                      <a:pt x="1238" y="435"/>
                    </a:lnTo>
                    <a:lnTo>
                      <a:pt x="1225" y="444"/>
                    </a:lnTo>
                    <a:lnTo>
                      <a:pt x="1216" y="448"/>
                    </a:lnTo>
                    <a:lnTo>
                      <a:pt x="1214" y="451"/>
                    </a:lnTo>
                    <a:lnTo>
                      <a:pt x="1210" y="452"/>
                    </a:lnTo>
                    <a:lnTo>
                      <a:pt x="1200" y="457"/>
                    </a:lnTo>
                    <a:lnTo>
                      <a:pt x="1186" y="463"/>
                    </a:lnTo>
                    <a:lnTo>
                      <a:pt x="1168" y="470"/>
                    </a:lnTo>
                    <a:lnTo>
                      <a:pt x="1145" y="479"/>
                    </a:lnTo>
                    <a:lnTo>
                      <a:pt x="1118" y="487"/>
                    </a:lnTo>
                    <a:lnTo>
                      <a:pt x="1088" y="497"/>
                    </a:lnTo>
                    <a:lnTo>
                      <a:pt x="1056" y="506"/>
                    </a:lnTo>
                    <a:lnTo>
                      <a:pt x="1024" y="514"/>
                    </a:lnTo>
                    <a:lnTo>
                      <a:pt x="1020" y="515"/>
                    </a:lnTo>
                    <a:lnTo>
                      <a:pt x="1020" y="980"/>
                    </a:lnTo>
                    <a:lnTo>
                      <a:pt x="1019" y="980"/>
                    </a:lnTo>
                    <a:lnTo>
                      <a:pt x="1002" y="1629"/>
                    </a:lnTo>
                    <a:lnTo>
                      <a:pt x="1000" y="1644"/>
                    </a:lnTo>
                    <a:lnTo>
                      <a:pt x="991" y="1656"/>
                    </a:lnTo>
                    <a:lnTo>
                      <a:pt x="978" y="1665"/>
                    </a:lnTo>
                    <a:lnTo>
                      <a:pt x="963" y="1668"/>
                    </a:lnTo>
                    <a:lnTo>
                      <a:pt x="878" y="1668"/>
                    </a:lnTo>
                    <a:lnTo>
                      <a:pt x="862" y="1665"/>
                    </a:lnTo>
                    <a:lnTo>
                      <a:pt x="850" y="1656"/>
                    </a:lnTo>
                    <a:lnTo>
                      <a:pt x="841" y="1644"/>
                    </a:lnTo>
                    <a:lnTo>
                      <a:pt x="839" y="1629"/>
                    </a:lnTo>
                    <a:lnTo>
                      <a:pt x="839" y="1087"/>
                    </a:lnTo>
                    <a:lnTo>
                      <a:pt x="776" y="1087"/>
                    </a:lnTo>
                    <a:lnTo>
                      <a:pt x="776" y="1629"/>
                    </a:lnTo>
                    <a:lnTo>
                      <a:pt x="774" y="1644"/>
                    </a:lnTo>
                    <a:lnTo>
                      <a:pt x="765" y="1656"/>
                    </a:lnTo>
                    <a:lnTo>
                      <a:pt x="753" y="1665"/>
                    </a:lnTo>
                    <a:lnTo>
                      <a:pt x="737" y="1668"/>
                    </a:lnTo>
                    <a:lnTo>
                      <a:pt x="651" y="1668"/>
                    </a:lnTo>
                    <a:lnTo>
                      <a:pt x="637" y="1665"/>
                    </a:lnTo>
                    <a:lnTo>
                      <a:pt x="624" y="1656"/>
                    </a:lnTo>
                    <a:lnTo>
                      <a:pt x="615" y="1644"/>
                    </a:lnTo>
                    <a:lnTo>
                      <a:pt x="613" y="1629"/>
                    </a:lnTo>
                    <a:lnTo>
                      <a:pt x="596" y="980"/>
                    </a:lnTo>
                    <a:lnTo>
                      <a:pt x="589" y="980"/>
                    </a:lnTo>
                    <a:lnTo>
                      <a:pt x="585" y="979"/>
                    </a:lnTo>
                    <a:lnTo>
                      <a:pt x="584" y="978"/>
                    </a:lnTo>
                    <a:lnTo>
                      <a:pt x="583" y="978"/>
                    </a:lnTo>
                    <a:lnTo>
                      <a:pt x="579" y="977"/>
                    </a:lnTo>
                    <a:lnTo>
                      <a:pt x="570" y="976"/>
                    </a:lnTo>
                    <a:lnTo>
                      <a:pt x="555" y="972"/>
                    </a:lnTo>
                    <a:lnTo>
                      <a:pt x="541" y="962"/>
                    </a:lnTo>
                    <a:lnTo>
                      <a:pt x="532" y="949"/>
                    </a:lnTo>
                    <a:lnTo>
                      <a:pt x="528" y="933"/>
                    </a:lnTo>
                    <a:lnTo>
                      <a:pt x="522" y="873"/>
                    </a:lnTo>
                    <a:lnTo>
                      <a:pt x="518" y="818"/>
                    </a:lnTo>
                    <a:lnTo>
                      <a:pt x="516" y="769"/>
                    </a:lnTo>
                    <a:lnTo>
                      <a:pt x="514" y="720"/>
                    </a:lnTo>
                    <a:lnTo>
                      <a:pt x="514" y="673"/>
                    </a:lnTo>
                    <a:lnTo>
                      <a:pt x="515" y="625"/>
                    </a:lnTo>
                    <a:lnTo>
                      <a:pt x="517" y="574"/>
                    </a:lnTo>
                    <a:lnTo>
                      <a:pt x="520" y="520"/>
                    </a:lnTo>
                    <a:lnTo>
                      <a:pt x="524" y="461"/>
                    </a:lnTo>
                    <a:lnTo>
                      <a:pt x="529" y="439"/>
                    </a:lnTo>
                    <a:lnTo>
                      <a:pt x="539" y="419"/>
                    </a:lnTo>
                    <a:lnTo>
                      <a:pt x="552" y="402"/>
                    </a:lnTo>
                    <a:lnTo>
                      <a:pt x="569" y="389"/>
                    </a:lnTo>
                    <a:lnTo>
                      <a:pt x="589" y="380"/>
                    </a:lnTo>
                    <a:lnTo>
                      <a:pt x="610" y="375"/>
                    </a:lnTo>
                    <a:lnTo>
                      <a:pt x="653" y="372"/>
                    </a:lnTo>
                    <a:lnTo>
                      <a:pt x="691" y="370"/>
                    </a:lnTo>
                    <a:lnTo>
                      <a:pt x="725" y="367"/>
                    </a:lnTo>
                    <a:lnTo>
                      <a:pt x="758" y="366"/>
                    </a:lnTo>
                    <a:lnTo>
                      <a:pt x="724" y="423"/>
                    </a:lnTo>
                    <a:lnTo>
                      <a:pt x="761" y="487"/>
                    </a:lnTo>
                    <a:lnTo>
                      <a:pt x="761" y="866"/>
                    </a:lnTo>
                    <a:lnTo>
                      <a:pt x="810" y="931"/>
                    </a:lnTo>
                    <a:lnTo>
                      <a:pt x="853" y="866"/>
                    </a:lnTo>
                    <a:lnTo>
                      <a:pt x="853" y="487"/>
                    </a:lnTo>
                    <a:lnTo>
                      <a:pt x="891" y="423"/>
                    </a:lnTo>
                    <a:lnTo>
                      <a:pt x="857" y="365"/>
                    </a:lnTo>
                    <a:lnTo>
                      <a:pt x="891" y="366"/>
                    </a:lnTo>
                    <a:lnTo>
                      <a:pt x="927" y="367"/>
                    </a:lnTo>
                    <a:lnTo>
                      <a:pt x="967" y="370"/>
                    </a:lnTo>
                    <a:lnTo>
                      <a:pt x="1012" y="372"/>
                    </a:lnTo>
                    <a:lnTo>
                      <a:pt x="1041" y="361"/>
                    </a:lnTo>
                    <a:lnTo>
                      <a:pt x="1067" y="352"/>
                    </a:lnTo>
                    <a:lnTo>
                      <a:pt x="1092" y="344"/>
                    </a:lnTo>
                    <a:lnTo>
                      <a:pt x="1112" y="340"/>
                    </a:lnTo>
                    <a:lnTo>
                      <a:pt x="1129" y="335"/>
                    </a:lnTo>
                    <a:lnTo>
                      <a:pt x="1139" y="332"/>
                    </a:lnTo>
                    <a:lnTo>
                      <a:pt x="1144" y="332"/>
                    </a:lnTo>
                    <a:lnTo>
                      <a:pt x="1150" y="331"/>
                    </a:lnTo>
                    <a:lnTo>
                      <a:pt x="1153" y="326"/>
                    </a:lnTo>
                    <a:lnTo>
                      <a:pt x="1156" y="324"/>
                    </a:lnTo>
                    <a:lnTo>
                      <a:pt x="1162" y="318"/>
                    </a:lnTo>
                    <a:lnTo>
                      <a:pt x="1170" y="309"/>
                    </a:lnTo>
                    <a:lnTo>
                      <a:pt x="1182" y="299"/>
                    </a:lnTo>
                    <a:lnTo>
                      <a:pt x="1198" y="286"/>
                    </a:lnTo>
                    <a:lnTo>
                      <a:pt x="1215" y="272"/>
                    </a:lnTo>
                    <a:lnTo>
                      <a:pt x="1235" y="257"/>
                    </a:lnTo>
                    <a:lnTo>
                      <a:pt x="1257" y="242"/>
                    </a:lnTo>
                    <a:lnTo>
                      <a:pt x="1281" y="227"/>
                    </a:lnTo>
                    <a:lnTo>
                      <a:pt x="1306" y="213"/>
                    </a:lnTo>
                    <a:lnTo>
                      <a:pt x="1318" y="209"/>
                    </a:lnTo>
                    <a:lnTo>
                      <a:pt x="1331" y="208"/>
                    </a:lnTo>
                    <a:close/>
                    <a:moveTo>
                      <a:pt x="296" y="80"/>
                    </a:moveTo>
                    <a:lnTo>
                      <a:pt x="327" y="82"/>
                    </a:lnTo>
                    <a:lnTo>
                      <a:pt x="358" y="92"/>
                    </a:lnTo>
                    <a:lnTo>
                      <a:pt x="384" y="106"/>
                    </a:lnTo>
                    <a:lnTo>
                      <a:pt x="407" y="126"/>
                    </a:lnTo>
                    <a:lnTo>
                      <a:pt x="427" y="149"/>
                    </a:lnTo>
                    <a:lnTo>
                      <a:pt x="441" y="175"/>
                    </a:lnTo>
                    <a:lnTo>
                      <a:pt x="451" y="205"/>
                    </a:lnTo>
                    <a:lnTo>
                      <a:pt x="453" y="237"/>
                    </a:lnTo>
                    <a:lnTo>
                      <a:pt x="451" y="268"/>
                    </a:lnTo>
                    <a:lnTo>
                      <a:pt x="441" y="299"/>
                    </a:lnTo>
                    <a:lnTo>
                      <a:pt x="427" y="325"/>
                    </a:lnTo>
                    <a:lnTo>
                      <a:pt x="407" y="348"/>
                    </a:lnTo>
                    <a:lnTo>
                      <a:pt x="384" y="367"/>
                    </a:lnTo>
                    <a:lnTo>
                      <a:pt x="358" y="382"/>
                    </a:lnTo>
                    <a:lnTo>
                      <a:pt x="327" y="392"/>
                    </a:lnTo>
                    <a:lnTo>
                      <a:pt x="296" y="394"/>
                    </a:lnTo>
                    <a:lnTo>
                      <a:pt x="265" y="392"/>
                    </a:lnTo>
                    <a:lnTo>
                      <a:pt x="234" y="382"/>
                    </a:lnTo>
                    <a:lnTo>
                      <a:pt x="208" y="367"/>
                    </a:lnTo>
                    <a:lnTo>
                      <a:pt x="185" y="348"/>
                    </a:lnTo>
                    <a:lnTo>
                      <a:pt x="165" y="325"/>
                    </a:lnTo>
                    <a:lnTo>
                      <a:pt x="151" y="299"/>
                    </a:lnTo>
                    <a:lnTo>
                      <a:pt x="141" y="268"/>
                    </a:lnTo>
                    <a:lnTo>
                      <a:pt x="139" y="237"/>
                    </a:lnTo>
                    <a:lnTo>
                      <a:pt x="141" y="205"/>
                    </a:lnTo>
                    <a:lnTo>
                      <a:pt x="151" y="175"/>
                    </a:lnTo>
                    <a:lnTo>
                      <a:pt x="165" y="149"/>
                    </a:lnTo>
                    <a:lnTo>
                      <a:pt x="185" y="126"/>
                    </a:lnTo>
                    <a:lnTo>
                      <a:pt x="208" y="106"/>
                    </a:lnTo>
                    <a:lnTo>
                      <a:pt x="234" y="92"/>
                    </a:lnTo>
                    <a:lnTo>
                      <a:pt x="265" y="82"/>
                    </a:lnTo>
                    <a:lnTo>
                      <a:pt x="296" y="80"/>
                    </a:lnTo>
                    <a:close/>
                    <a:moveTo>
                      <a:pt x="2383" y="0"/>
                    </a:moveTo>
                    <a:lnTo>
                      <a:pt x="2414" y="3"/>
                    </a:lnTo>
                    <a:lnTo>
                      <a:pt x="2445" y="13"/>
                    </a:lnTo>
                    <a:lnTo>
                      <a:pt x="2471" y="28"/>
                    </a:lnTo>
                    <a:lnTo>
                      <a:pt x="2494" y="47"/>
                    </a:lnTo>
                    <a:lnTo>
                      <a:pt x="2513" y="70"/>
                    </a:lnTo>
                    <a:lnTo>
                      <a:pt x="2528" y="97"/>
                    </a:lnTo>
                    <a:lnTo>
                      <a:pt x="2538" y="127"/>
                    </a:lnTo>
                    <a:lnTo>
                      <a:pt x="2541" y="158"/>
                    </a:lnTo>
                    <a:lnTo>
                      <a:pt x="2538" y="190"/>
                    </a:lnTo>
                    <a:lnTo>
                      <a:pt x="2528" y="220"/>
                    </a:lnTo>
                    <a:lnTo>
                      <a:pt x="2513" y="247"/>
                    </a:lnTo>
                    <a:lnTo>
                      <a:pt x="2494" y="269"/>
                    </a:lnTo>
                    <a:lnTo>
                      <a:pt x="2471" y="289"/>
                    </a:lnTo>
                    <a:lnTo>
                      <a:pt x="2445" y="303"/>
                    </a:lnTo>
                    <a:lnTo>
                      <a:pt x="2414" y="313"/>
                    </a:lnTo>
                    <a:lnTo>
                      <a:pt x="2383" y="315"/>
                    </a:lnTo>
                    <a:lnTo>
                      <a:pt x="2351" y="313"/>
                    </a:lnTo>
                    <a:lnTo>
                      <a:pt x="2321" y="303"/>
                    </a:lnTo>
                    <a:lnTo>
                      <a:pt x="2295" y="289"/>
                    </a:lnTo>
                    <a:lnTo>
                      <a:pt x="2272" y="269"/>
                    </a:lnTo>
                    <a:lnTo>
                      <a:pt x="2252" y="247"/>
                    </a:lnTo>
                    <a:lnTo>
                      <a:pt x="2238" y="220"/>
                    </a:lnTo>
                    <a:lnTo>
                      <a:pt x="2228" y="190"/>
                    </a:lnTo>
                    <a:lnTo>
                      <a:pt x="2226" y="158"/>
                    </a:lnTo>
                    <a:lnTo>
                      <a:pt x="2228" y="127"/>
                    </a:lnTo>
                    <a:lnTo>
                      <a:pt x="2238" y="97"/>
                    </a:lnTo>
                    <a:lnTo>
                      <a:pt x="2252" y="70"/>
                    </a:lnTo>
                    <a:lnTo>
                      <a:pt x="2272" y="47"/>
                    </a:lnTo>
                    <a:lnTo>
                      <a:pt x="2295" y="28"/>
                    </a:lnTo>
                    <a:lnTo>
                      <a:pt x="2321" y="13"/>
                    </a:lnTo>
                    <a:lnTo>
                      <a:pt x="2351" y="3"/>
                    </a:lnTo>
                    <a:lnTo>
                      <a:pt x="2383" y="0"/>
                    </a:lnTo>
                    <a:close/>
                    <a:moveTo>
                      <a:pt x="810" y="0"/>
                    </a:moveTo>
                    <a:lnTo>
                      <a:pt x="841" y="3"/>
                    </a:lnTo>
                    <a:lnTo>
                      <a:pt x="872" y="13"/>
                    </a:lnTo>
                    <a:lnTo>
                      <a:pt x="898" y="28"/>
                    </a:lnTo>
                    <a:lnTo>
                      <a:pt x="921" y="47"/>
                    </a:lnTo>
                    <a:lnTo>
                      <a:pt x="940" y="70"/>
                    </a:lnTo>
                    <a:lnTo>
                      <a:pt x="955" y="97"/>
                    </a:lnTo>
                    <a:lnTo>
                      <a:pt x="965" y="127"/>
                    </a:lnTo>
                    <a:lnTo>
                      <a:pt x="967" y="158"/>
                    </a:lnTo>
                    <a:lnTo>
                      <a:pt x="965" y="190"/>
                    </a:lnTo>
                    <a:lnTo>
                      <a:pt x="955" y="220"/>
                    </a:lnTo>
                    <a:lnTo>
                      <a:pt x="940" y="247"/>
                    </a:lnTo>
                    <a:lnTo>
                      <a:pt x="921" y="269"/>
                    </a:lnTo>
                    <a:lnTo>
                      <a:pt x="898" y="289"/>
                    </a:lnTo>
                    <a:lnTo>
                      <a:pt x="872" y="303"/>
                    </a:lnTo>
                    <a:lnTo>
                      <a:pt x="841" y="313"/>
                    </a:lnTo>
                    <a:lnTo>
                      <a:pt x="810" y="315"/>
                    </a:lnTo>
                    <a:lnTo>
                      <a:pt x="778" y="313"/>
                    </a:lnTo>
                    <a:lnTo>
                      <a:pt x="748" y="303"/>
                    </a:lnTo>
                    <a:lnTo>
                      <a:pt x="722" y="289"/>
                    </a:lnTo>
                    <a:lnTo>
                      <a:pt x="699" y="269"/>
                    </a:lnTo>
                    <a:lnTo>
                      <a:pt x="679" y="247"/>
                    </a:lnTo>
                    <a:lnTo>
                      <a:pt x="665" y="220"/>
                    </a:lnTo>
                    <a:lnTo>
                      <a:pt x="655" y="190"/>
                    </a:lnTo>
                    <a:lnTo>
                      <a:pt x="653" y="158"/>
                    </a:lnTo>
                    <a:lnTo>
                      <a:pt x="655" y="127"/>
                    </a:lnTo>
                    <a:lnTo>
                      <a:pt x="665" y="97"/>
                    </a:lnTo>
                    <a:lnTo>
                      <a:pt x="679" y="70"/>
                    </a:lnTo>
                    <a:lnTo>
                      <a:pt x="699" y="47"/>
                    </a:lnTo>
                    <a:lnTo>
                      <a:pt x="722" y="28"/>
                    </a:lnTo>
                    <a:lnTo>
                      <a:pt x="748" y="13"/>
                    </a:lnTo>
                    <a:lnTo>
                      <a:pt x="778" y="3"/>
                    </a:lnTo>
                    <a:lnTo>
                      <a:pt x="8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36" name="Freeform 135"/>
              <p:cNvSpPr>
                <a:spLocks noEditPoints="1"/>
              </p:cNvSpPr>
              <p:nvPr/>
            </p:nvSpPr>
            <p:spPr bwMode="auto">
              <a:xfrm>
                <a:off x="17005982" y="4274515"/>
                <a:ext cx="495300" cy="376238"/>
              </a:xfrm>
              <a:custGeom>
                <a:avLst/>
                <a:gdLst>
                  <a:gd name="T0" fmla="*/ 343 w 1562"/>
                  <a:gd name="T1" fmla="*/ 1182 h 1182"/>
                  <a:gd name="T2" fmla="*/ 900 w 1562"/>
                  <a:gd name="T3" fmla="*/ 914 h 1182"/>
                  <a:gd name="T4" fmla="*/ 861 w 1562"/>
                  <a:gd name="T5" fmla="*/ 971 h 1182"/>
                  <a:gd name="T6" fmla="*/ 824 w 1562"/>
                  <a:gd name="T7" fmla="*/ 914 h 1182"/>
                  <a:gd name="T8" fmla="*/ 764 w 1562"/>
                  <a:gd name="T9" fmla="*/ 745 h 1182"/>
                  <a:gd name="T10" fmla="*/ 778 w 1562"/>
                  <a:gd name="T11" fmla="*/ 811 h 1182"/>
                  <a:gd name="T12" fmla="*/ 710 w 1562"/>
                  <a:gd name="T13" fmla="*/ 798 h 1182"/>
                  <a:gd name="T14" fmla="*/ 749 w 1562"/>
                  <a:gd name="T15" fmla="*/ 741 h 1182"/>
                  <a:gd name="T16" fmla="*/ 1265 w 1562"/>
                  <a:gd name="T17" fmla="*/ 370 h 1182"/>
                  <a:gd name="T18" fmla="*/ 1208 w 1562"/>
                  <a:gd name="T19" fmla="*/ 407 h 1182"/>
                  <a:gd name="T20" fmla="*/ 1195 w 1562"/>
                  <a:gd name="T21" fmla="*/ 341 h 1182"/>
                  <a:gd name="T22" fmla="*/ 1367 w 1562"/>
                  <a:gd name="T23" fmla="*/ 208 h 1182"/>
                  <a:gd name="T24" fmla="*/ 1353 w 1562"/>
                  <a:gd name="T25" fmla="*/ 274 h 1182"/>
                  <a:gd name="T26" fmla="*/ 1296 w 1562"/>
                  <a:gd name="T27" fmla="*/ 237 h 1182"/>
                  <a:gd name="T28" fmla="*/ 1041 w 1562"/>
                  <a:gd name="T29" fmla="*/ 180 h 1182"/>
                  <a:gd name="T30" fmla="*/ 1121 w 1562"/>
                  <a:gd name="T31" fmla="*/ 242 h 1182"/>
                  <a:gd name="T32" fmla="*/ 1082 w 1562"/>
                  <a:gd name="T33" fmla="*/ 335 h 1182"/>
                  <a:gd name="T34" fmla="*/ 982 w 1562"/>
                  <a:gd name="T35" fmla="*/ 322 h 1182"/>
                  <a:gd name="T36" fmla="*/ 969 w 1562"/>
                  <a:gd name="T37" fmla="*/ 221 h 1182"/>
                  <a:gd name="T38" fmla="*/ 0 w 1562"/>
                  <a:gd name="T39" fmla="*/ 0 h 1182"/>
                  <a:gd name="T40" fmla="*/ 1463 w 1562"/>
                  <a:gd name="T41" fmla="*/ 293 h 1182"/>
                  <a:gd name="T42" fmla="*/ 259 w 1562"/>
                  <a:gd name="T43" fmla="*/ 158 h 1182"/>
                  <a:gd name="T44" fmla="*/ 344 w 1562"/>
                  <a:gd name="T45" fmla="*/ 215 h 1182"/>
                  <a:gd name="T46" fmla="*/ 492 w 1562"/>
                  <a:gd name="T47" fmla="*/ 255 h 1182"/>
                  <a:gd name="T48" fmla="*/ 578 w 1562"/>
                  <a:gd name="T49" fmla="*/ 329 h 1182"/>
                  <a:gd name="T50" fmla="*/ 650 w 1562"/>
                  <a:gd name="T51" fmla="*/ 388 h 1182"/>
                  <a:gd name="T52" fmla="*/ 728 w 1562"/>
                  <a:gd name="T53" fmla="*/ 369 h 1182"/>
                  <a:gd name="T54" fmla="*/ 761 w 1562"/>
                  <a:gd name="T55" fmla="*/ 316 h 1182"/>
                  <a:gd name="T56" fmla="*/ 824 w 1562"/>
                  <a:gd name="T57" fmla="*/ 301 h 1182"/>
                  <a:gd name="T58" fmla="*/ 850 w 1562"/>
                  <a:gd name="T59" fmla="*/ 357 h 1182"/>
                  <a:gd name="T60" fmla="*/ 873 w 1562"/>
                  <a:gd name="T61" fmla="*/ 400 h 1182"/>
                  <a:gd name="T62" fmla="*/ 904 w 1562"/>
                  <a:gd name="T63" fmla="*/ 502 h 1182"/>
                  <a:gd name="T64" fmla="*/ 929 w 1562"/>
                  <a:gd name="T65" fmla="*/ 563 h 1182"/>
                  <a:gd name="T66" fmla="*/ 978 w 1562"/>
                  <a:gd name="T67" fmla="*/ 556 h 1182"/>
                  <a:gd name="T68" fmla="*/ 1075 w 1562"/>
                  <a:gd name="T69" fmla="*/ 553 h 1182"/>
                  <a:gd name="T70" fmla="*/ 1130 w 1562"/>
                  <a:gd name="T71" fmla="*/ 631 h 1182"/>
                  <a:gd name="T72" fmla="*/ 1211 w 1562"/>
                  <a:gd name="T73" fmla="*/ 573 h 1182"/>
                  <a:gd name="T74" fmla="*/ 1306 w 1562"/>
                  <a:gd name="T75" fmla="*/ 534 h 1182"/>
                  <a:gd name="T76" fmla="*/ 1334 w 1562"/>
                  <a:gd name="T77" fmla="*/ 647 h 1182"/>
                  <a:gd name="T78" fmla="*/ 1218 w 1562"/>
                  <a:gd name="T79" fmla="*/ 728 h 1182"/>
                  <a:gd name="T80" fmla="*/ 1179 w 1562"/>
                  <a:gd name="T81" fmla="*/ 739 h 1182"/>
                  <a:gd name="T82" fmla="*/ 1141 w 1562"/>
                  <a:gd name="T83" fmla="*/ 710 h 1182"/>
                  <a:gd name="T84" fmla="*/ 1040 w 1562"/>
                  <a:gd name="T85" fmla="*/ 732 h 1182"/>
                  <a:gd name="T86" fmla="*/ 983 w 1562"/>
                  <a:gd name="T87" fmla="*/ 804 h 1182"/>
                  <a:gd name="T88" fmla="*/ 937 w 1562"/>
                  <a:gd name="T89" fmla="*/ 810 h 1182"/>
                  <a:gd name="T90" fmla="*/ 908 w 1562"/>
                  <a:gd name="T91" fmla="*/ 770 h 1182"/>
                  <a:gd name="T92" fmla="*/ 810 w 1562"/>
                  <a:gd name="T93" fmla="*/ 611 h 1182"/>
                  <a:gd name="T94" fmla="*/ 767 w 1562"/>
                  <a:gd name="T95" fmla="*/ 556 h 1182"/>
                  <a:gd name="T96" fmla="*/ 744 w 1562"/>
                  <a:gd name="T97" fmla="*/ 509 h 1182"/>
                  <a:gd name="T98" fmla="*/ 633 w 1562"/>
                  <a:gd name="T99" fmla="*/ 490 h 1182"/>
                  <a:gd name="T100" fmla="*/ 543 w 1562"/>
                  <a:gd name="T101" fmla="*/ 452 h 1182"/>
                  <a:gd name="T102" fmla="*/ 485 w 1562"/>
                  <a:gd name="T103" fmla="*/ 372 h 1182"/>
                  <a:gd name="T104" fmla="*/ 419 w 1562"/>
                  <a:gd name="T105" fmla="*/ 418 h 1182"/>
                  <a:gd name="T106" fmla="*/ 336 w 1562"/>
                  <a:gd name="T107" fmla="*/ 476 h 1182"/>
                  <a:gd name="T108" fmla="*/ 277 w 1562"/>
                  <a:gd name="T109" fmla="*/ 455 h 1182"/>
                  <a:gd name="T110" fmla="*/ 324 w 1562"/>
                  <a:gd name="T111" fmla="*/ 399 h 1182"/>
                  <a:gd name="T112" fmla="*/ 333 w 1562"/>
                  <a:gd name="T113" fmla="*/ 300 h 1182"/>
                  <a:gd name="T114" fmla="*/ 252 w 1562"/>
                  <a:gd name="T115" fmla="*/ 284 h 1182"/>
                  <a:gd name="T116" fmla="*/ 160 w 1562"/>
                  <a:gd name="T117" fmla="*/ 219 h 1182"/>
                  <a:gd name="T118" fmla="*/ 130 w 1562"/>
                  <a:gd name="T119" fmla="*/ 137 h 1182"/>
                  <a:gd name="T120" fmla="*/ 99 w 1562"/>
                  <a:gd name="T121" fmla="*/ 98 h 1182"/>
                  <a:gd name="T122" fmla="*/ 0 w 1562"/>
                  <a:gd name="T123" fmla="*/ 26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182">
                    <a:moveTo>
                      <a:pt x="343" y="1035"/>
                    </a:moveTo>
                    <a:lnTo>
                      <a:pt x="1174" y="1035"/>
                    </a:lnTo>
                    <a:lnTo>
                      <a:pt x="1174" y="1108"/>
                    </a:lnTo>
                    <a:lnTo>
                      <a:pt x="1177" y="1182"/>
                    </a:lnTo>
                    <a:lnTo>
                      <a:pt x="343" y="1182"/>
                    </a:lnTo>
                    <a:lnTo>
                      <a:pt x="343" y="1035"/>
                    </a:lnTo>
                    <a:close/>
                    <a:moveTo>
                      <a:pt x="861" y="889"/>
                    </a:moveTo>
                    <a:lnTo>
                      <a:pt x="878" y="892"/>
                    </a:lnTo>
                    <a:lnTo>
                      <a:pt x="890" y="901"/>
                    </a:lnTo>
                    <a:lnTo>
                      <a:pt x="900" y="914"/>
                    </a:lnTo>
                    <a:lnTo>
                      <a:pt x="902" y="930"/>
                    </a:lnTo>
                    <a:lnTo>
                      <a:pt x="900" y="946"/>
                    </a:lnTo>
                    <a:lnTo>
                      <a:pt x="890" y="959"/>
                    </a:lnTo>
                    <a:lnTo>
                      <a:pt x="878" y="968"/>
                    </a:lnTo>
                    <a:lnTo>
                      <a:pt x="861" y="971"/>
                    </a:lnTo>
                    <a:lnTo>
                      <a:pt x="845" y="968"/>
                    </a:lnTo>
                    <a:lnTo>
                      <a:pt x="832" y="959"/>
                    </a:lnTo>
                    <a:lnTo>
                      <a:pt x="824" y="946"/>
                    </a:lnTo>
                    <a:lnTo>
                      <a:pt x="820" y="930"/>
                    </a:lnTo>
                    <a:lnTo>
                      <a:pt x="824" y="914"/>
                    </a:lnTo>
                    <a:lnTo>
                      <a:pt x="832" y="901"/>
                    </a:lnTo>
                    <a:lnTo>
                      <a:pt x="845" y="892"/>
                    </a:lnTo>
                    <a:lnTo>
                      <a:pt x="861" y="889"/>
                    </a:lnTo>
                    <a:close/>
                    <a:moveTo>
                      <a:pt x="749" y="741"/>
                    </a:moveTo>
                    <a:lnTo>
                      <a:pt x="764" y="745"/>
                    </a:lnTo>
                    <a:lnTo>
                      <a:pt x="778" y="753"/>
                    </a:lnTo>
                    <a:lnTo>
                      <a:pt x="786" y="767"/>
                    </a:lnTo>
                    <a:lnTo>
                      <a:pt x="790" y="782"/>
                    </a:lnTo>
                    <a:lnTo>
                      <a:pt x="786" y="798"/>
                    </a:lnTo>
                    <a:lnTo>
                      <a:pt x="778" y="811"/>
                    </a:lnTo>
                    <a:lnTo>
                      <a:pt x="764" y="820"/>
                    </a:lnTo>
                    <a:lnTo>
                      <a:pt x="749" y="823"/>
                    </a:lnTo>
                    <a:lnTo>
                      <a:pt x="733" y="820"/>
                    </a:lnTo>
                    <a:lnTo>
                      <a:pt x="720" y="811"/>
                    </a:lnTo>
                    <a:lnTo>
                      <a:pt x="710" y="798"/>
                    </a:lnTo>
                    <a:lnTo>
                      <a:pt x="708" y="782"/>
                    </a:lnTo>
                    <a:lnTo>
                      <a:pt x="710" y="767"/>
                    </a:lnTo>
                    <a:lnTo>
                      <a:pt x="720" y="753"/>
                    </a:lnTo>
                    <a:lnTo>
                      <a:pt x="733" y="745"/>
                    </a:lnTo>
                    <a:lnTo>
                      <a:pt x="749" y="741"/>
                    </a:lnTo>
                    <a:close/>
                    <a:moveTo>
                      <a:pt x="1224" y="329"/>
                    </a:moveTo>
                    <a:lnTo>
                      <a:pt x="1240" y="331"/>
                    </a:lnTo>
                    <a:lnTo>
                      <a:pt x="1253" y="341"/>
                    </a:lnTo>
                    <a:lnTo>
                      <a:pt x="1261" y="353"/>
                    </a:lnTo>
                    <a:lnTo>
                      <a:pt x="1265" y="370"/>
                    </a:lnTo>
                    <a:lnTo>
                      <a:pt x="1261" y="386"/>
                    </a:lnTo>
                    <a:lnTo>
                      <a:pt x="1253" y="399"/>
                    </a:lnTo>
                    <a:lnTo>
                      <a:pt x="1240" y="407"/>
                    </a:lnTo>
                    <a:lnTo>
                      <a:pt x="1224" y="411"/>
                    </a:lnTo>
                    <a:lnTo>
                      <a:pt x="1208" y="407"/>
                    </a:lnTo>
                    <a:lnTo>
                      <a:pt x="1195" y="399"/>
                    </a:lnTo>
                    <a:lnTo>
                      <a:pt x="1186" y="386"/>
                    </a:lnTo>
                    <a:lnTo>
                      <a:pt x="1183" y="370"/>
                    </a:lnTo>
                    <a:lnTo>
                      <a:pt x="1186" y="353"/>
                    </a:lnTo>
                    <a:lnTo>
                      <a:pt x="1195" y="341"/>
                    </a:lnTo>
                    <a:lnTo>
                      <a:pt x="1208" y="331"/>
                    </a:lnTo>
                    <a:lnTo>
                      <a:pt x="1224" y="329"/>
                    </a:lnTo>
                    <a:close/>
                    <a:moveTo>
                      <a:pt x="1338" y="196"/>
                    </a:moveTo>
                    <a:lnTo>
                      <a:pt x="1353" y="198"/>
                    </a:lnTo>
                    <a:lnTo>
                      <a:pt x="1367" y="208"/>
                    </a:lnTo>
                    <a:lnTo>
                      <a:pt x="1375" y="220"/>
                    </a:lnTo>
                    <a:lnTo>
                      <a:pt x="1379" y="237"/>
                    </a:lnTo>
                    <a:lnTo>
                      <a:pt x="1375" y="253"/>
                    </a:lnTo>
                    <a:lnTo>
                      <a:pt x="1367" y="266"/>
                    </a:lnTo>
                    <a:lnTo>
                      <a:pt x="1353" y="274"/>
                    </a:lnTo>
                    <a:lnTo>
                      <a:pt x="1338" y="278"/>
                    </a:lnTo>
                    <a:lnTo>
                      <a:pt x="1322" y="274"/>
                    </a:lnTo>
                    <a:lnTo>
                      <a:pt x="1309" y="266"/>
                    </a:lnTo>
                    <a:lnTo>
                      <a:pt x="1299" y="253"/>
                    </a:lnTo>
                    <a:lnTo>
                      <a:pt x="1296" y="237"/>
                    </a:lnTo>
                    <a:lnTo>
                      <a:pt x="1299" y="220"/>
                    </a:lnTo>
                    <a:lnTo>
                      <a:pt x="1309" y="208"/>
                    </a:lnTo>
                    <a:lnTo>
                      <a:pt x="1322" y="198"/>
                    </a:lnTo>
                    <a:lnTo>
                      <a:pt x="1338" y="196"/>
                    </a:lnTo>
                    <a:close/>
                    <a:moveTo>
                      <a:pt x="1041" y="180"/>
                    </a:moveTo>
                    <a:lnTo>
                      <a:pt x="1063" y="184"/>
                    </a:lnTo>
                    <a:lnTo>
                      <a:pt x="1082" y="192"/>
                    </a:lnTo>
                    <a:lnTo>
                      <a:pt x="1099" y="204"/>
                    </a:lnTo>
                    <a:lnTo>
                      <a:pt x="1113" y="221"/>
                    </a:lnTo>
                    <a:lnTo>
                      <a:pt x="1121" y="242"/>
                    </a:lnTo>
                    <a:lnTo>
                      <a:pt x="1124" y="264"/>
                    </a:lnTo>
                    <a:lnTo>
                      <a:pt x="1121" y="285"/>
                    </a:lnTo>
                    <a:lnTo>
                      <a:pt x="1113" y="306"/>
                    </a:lnTo>
                    <a:lnTo>
                      <a:pt x="1099" y="322"/>
                    </a:lnTo>
                    <a:lnTo>
                      <a:pt x="1082" y="335"/>
                    </a:lnTo>
                    <a:lnTo>
                      <a:pt x="1063" y="343"/>
                    </a:lnTo>
                    <a:lnTo>
                      <a:pt x="1041" y="347"/>
                    </a:lnTo>
                    <a:lnTo>
                      <a:pt x="1018" y="343"/>
                    </a:lnTo>
                    <a:lnTo>
                      <a:pt x="999" y="335"/>
                    </a:lnTo>
                    <a:lnTo>
                      <a:pt x="982" y="322"/>
                    </a:lnTo>
                    <a:lnTo>
                      <a:pt x="969" y="306"/>
                    </a:lnTo>
                    <a:lnTo>
                      <a:pt x="960" y="285"/>
                    </a:lnTo>
                    <a:lnTo>
                      <a:pt x="958" y="264"/>
                    </a:lnTo>
                    <a:lnTo>
                      <a:pt x="960" y="242"/>
                    </a:lnTo>
                    <a:lnTo>
                      <a:pt x="969" y="221"/>
                    </a:lnTo>
                    <a:lnTo>
                      <a:pt x="982" y="204"/>
                    </a:lnTo>
                    <a:lnTo>
                      <a:pt x="999" y="192"/>
                    </a:lnTo>
                    <a:lnTo>
                      <a:pt x="1018" y="184"/>
                    </a:lnTo>
                    <a:lnTo>
                      <a:pt x="1041" y="180"/>
                    </a:lnTo>
                    <a:close/>
                    <a:moveTo>
                      <a:pt x="0" y="0"/>
                    </a:moveTo>
                    <a:lnTo>
                      <a:pt x="1562" y="0"/>
                    </a:lnTo>
                    <a:lnTo>
                      <a:pt x="1562" y="265"/>
                    </a:lnTo>
                    <a:lnTo>
                      <a:pt x="1527" y="270"/>
                    </a:lnTo>
                    <a:lnTo>
                      <a:pt x="1495" y="279"/>
                    </a:lnTo>
                    <a:lnTo>
                      <a:pt x="1463" y="293"/>
                    </a:lnTo>
                    <a:lnTo>
                      <a:pt x="1463" y="98"/>
                    </a:lnTo>
                    <a:lnTo>
                      <a:pt x="239" y="98"/>
                    </a:lnTo>
                    <a:lnTo>
                      <a:pt x="247" y="121"/>
                    </a:lnTo>
                    <a:lnTo>
                      <a:pt x="253" y="140"/>
                    </a:lnTo>
                    <a:lnTo>
                      <a:pt x="259" y="158"/>
                    </a:lnTo>
                    <a:lnTo>
                      <a:pt x="265" y="173"/>
                    </a:lnTo>
                    <a:lnTo>
                      <a:pt x="274" y="184"/>
                    </a:lnTo>
                    <a:lnTo>
                      <a:pt x="287" y="195"/>
                    </a:lnTo>
                    <a:lnTo>
                      <a:pt x="304" y="202"/>
                    </a:lnTo>
                    <a:lnTo>
                      <a:pt x="344" y="215"/>
                    </a:lnTo>
                    <a:lnTo>
                      <a:pt x="384" y="226"/>
                    </a:lnTo>
                    <a:lnTo>
                      <a:pt x="422" y="236"/>
                    </a:lnTo>
                    <a:lnTo>
                      <a:pt x="451" y="243"/>
                    </a:lnTo>
                    <a:lnTo>
                      <a:pt x="473" y="249"/>
                    </a:lnTo>
                    <a:lnTo>
                      <a:pt x="492" y="255"/>
                    </a:lnTo>
                    <a:lnTo>
                      <a:pt x="512" y="262"/>
                    </a:lnTo>
                    <a:lnTo>
                      <a:pt x="530" y="273"/>
                    </a:lnTo>
                    <a:lnTo>
                      <a:pt x="548" y="288"/>
                    </a:lnTo>
                    <a:lnTo>
                      <a:pt x="564" y="308"/>
                    </a:lnTo>
                    <a:lnTo>
                      <a:pt x="578" y="329"/>
                    </a:lnTo>
                    <a:lnTo>
                      <a:pt x="590" y="346"/>
                    </a:lnTo>
                    <a:lnTo>
                      <a:pt x="602" y="359"/>
                    </a:lnTo>
                    <a:lnTo>
                      <a:pt x="615" y="369"/>
                    </a:lnTo>
                    <a:lnTo>
                      <a:pt x="629" y="378"/>
                    </a:lnTo>
                    <a:lnTo>
                      <a:pt x="650" y="388"/>
                    </a:lnTo>
                    <a:lnTo>
                      <a:pt x="668" y="395"/>
                    </a:lnTo>
                    <a:lnTo>
                      <a:pt x="685" y="397"/>
                    </a:lnTo>
                    <a:lnTo>
                      <a:pt x="706" y="393"/>
                    </a:lnTo>
                    <a:lnTo>
                      <a:pt x="720" y="382"/>
                    </a:lnTo>
                    <a:lnTo>
                      <a:pt x="728" y="369"/>
                    </a:lnTo>
                    <a:lnTo>
                      <a:pt x="735" y="352"/>
                    </a:lnTo>
                    <a:lnTo>
                      <a:pt x="740" y="340"/>
                    </a:lnTo>
                    <a:lnTo>
                      <a:pt x="746" y="329"/>
                    </a:lnTo>
                    <a:lnTo>
                      <a:pt x="752" y="322"/>
                    </a:lnTo>
                    <a:lnTo>
                      <a:pt x="761" y="316"/>
                    </a:lnTo>
                    <a:lnTo>
                      <a:pt x="773" y="307"/>
                    </a:lnTo>
                    <a:lnTo>
                      <a:pt x="787" y="299"/>
                    </a:lnTo>
                    <a:lnTo>
                      <a:pt x="803" y="295"/>
                    </a:lnTo>
                    <a:lnTo>
                      <a:pt x="814" y="296"/>
                    </a:lnTo>
                    <a:lnTo>
                      <a:pt x="824" y="301"/>
                    </a:lnTo>
                    <a:lnTo>
                      <a:pt x="835" y="312"/>
                    </a:lnTo>
                    <a:lnTo>
                      <a:pt x="842" y="324"/>
                    </a:lnTo>
                    <a:lnTo>
                      <a:pt x="847" y="337"/>
                    </a:lnTo>
                    <a:lnTo>
                      <a:pt x="849" y="351"/>
                    </a:lnTo>
                    <a:lnTo>
                      <a:pt x="850" y="357"/>
                    </a:lnTo>
                    <a:lnTo>
                      <a:pt x="852" y="360"/>
                    </a:lnTo>
                    <a:lnTo>
                      <a:pt x="852" y="364"/>
                    </a:lnTo>
                    <a:lnTo>
                      <a:pt x="853" y="366"/>
                    </a:lnTo>
                    <a:lnTo>
                      <a:pt x="860" y="377"/>
                    </a:lnTo>
                    <a:lnTo>
                      <a:pt x="873" y="400"/>
                    </a:lnTo>
                    <a:lnTo>
                      <a:pt x="887" y="422"/>
                    </a:lnTo>
                    <a:lnTo>
                      <a:pt x="897" y="444"/>
                    </a:lnTo>
                    <a:lnTo>
                      <a:pt x="905" y="466"/>
                    </a:lnTo>
                    <a:lnTo>
                      <a:pt x="907" y="485"/>
                    </a:lnTo>
                    <a:lnTo>
                      <a:pt x="904" y="502"/>
                    </a:lnTo>
                    <a:lnTo>
                      <a:pt x="900" y="520"/>
                    </a:lnTo>
                    <a:lnTo>
                      <a:pt x="900" y="536"/>
                    </a:lnTo>
                    <a:lnTo>
                      <a:pt x="906" y="550"/>
                    </a:lnTo>
                    <a:lnTo>
                      <a:pt x="914" y="563"/>
                    </a:lnTo>
                    <a:lnTo>
                      <a:pt x="929" y="563"/>
                    </a:lnTo>
                    <a:lnTo>
                      <a:pt x="929" y="563"/>
                    </a:lnTo>
                    <a:lnTo>
                      <a:pt x="931" y="563"/>
                    </a:lnTo>
                    <a:lnTo>
                      <a:pt x="934" y="563"/>
                    </a:lnTo>
                    <a:lnTo>
                      <a:pt x="958" y="560"/>
                    </a:lnTo>
                    <a:lnTo>
                      <a:pt x="978" y="556"/>
                    </a:lnTo>
                    <a:lnTo>
                      <a:pt x="1003" y="550"/>
                    </a:lnTo>
                    <a:lnTo>
                      <a:pt x="1026" y="547"/>
                    </a:lnTo>
                    <a:lnTo>
                      <a:pt x="1045" y="544"/>
                    </a:lnTo>
                    <a:lnTo>
                      <a:pt x="1062" y="547"/>
                    </a:lnTo>
                    <a:lnTo>
                      <a:pt x="1075" y="553"/>
                    </a:lnTo>
                    <a:lnTo>
                      <a:pt x="1082" y="562"/>
                    </a:lnTo>
                    <a:lnTo>
                      <a:pt x="1095" y="585"/>
                    </a:lnTo>
                    <a:lnTo>
                      <a:pt x="1104" y="602"/>
                    </a:lnTo>
                    <a:lnTo>
                      <a:pt x="1114" y="614"/>
                    </a:lnTo>
                    <a:lnTo>
                      <a:pt x="1130" y="631"/>
                    </a:lnTo>
                    <a:lnTo>
                      <a:pt x="1149" y="619"/>
                    </a:lnTo>
                    <a:lnTo>
                      <a:pt x="1161" y="611"/>
                    </a:lnTo>
                    <a:lnTo>
                      <a:pt x="1174" y="601"/>
                    </a:lnTo>
                    <a:lnTo>
                      <a:pt x="1188" y="590"/>
                    </a:lnTo>
                    <a:lnTo>
                      <a:pt x="1211" y="573"/>
                    </a:lnTo>
                    <a:lnTo>
                      <a:pt x="1232" y="557"/>
                    </a:lnTo>
                    <a:lnTo>
                      <a:pt x="1253" y="545"/>
                    </a:lnTo>
                    <a:lnTo>
                      <a:pt x="1272" y="538"/>
                    </a:lnTo>
                    <a:lnTo>
                      <a:pt x="1300" y="534"/>
                    </a:lnTo>
                    <a:lnTo>
                      <a:pt x="1306" y="534"/>
                    </a:lnTo>
                    <a:lnTo>
                      <a:pt x="1312" y="536"/>
                    </a:lnTo>
                    <a:lnTo>
                      <a:pt x="1312" y="539"/>
                    </a:lnTo>
                    <a:lnTo>
                      <a:pt x="1315" y="577"/>
                    </a:lnTo>
                    <a:lnTo>
                      <a:pt x="1322" y="613"/>
                    </a:lnTo>
                    <a:lnTo>
                      <a:pt x="1334" y="647"/>
                    </a:lnTo>
                    <a:lnTo>
                      <a:pt x="1303" y="660"/>
                    </a:lnTo>
                    <a:lnTo>
                      <a:pt x="1274" y="677"/>
                    </a:lnTo>
                    <a:lnTo>
                      <a:pt x="1248" y="700"/>
                    </a:lnTo>
                    <a:lnTo>
                      <a:pt x="1225" y="725"/>
                    </a:lnTo>
                    <a:lnTo>
                      <a:pt x="1218" y="728"/>
                    </a:lnTo>
                    <a:lnTo>
                      <a:pt x="1212" y="730"/>
                    </a:lnTo>
                    <a:lnTo>
                      <a:pt x="1207" y="733"/>
                    </a:lnTo>
                    <a:lnTo>
                      <a:pt x="1195" y="738"/>
                    </a:lnTo>
                    <a:lnTo>
                      <a:pt x="1185" y="740"/>
                    </a:lnTo>
                    <a:lnTo>
                      <a:pt x="1179" y="739"/>
                    </a:lnTo>
                    <a:lnTo>
                      <a:pt x="1173" y="736"/>
                    </a:lnTo>
                    <a:lnTo>
                      <a:pt x="1167" y="732"/>
                    </a:lnTo>
                    <a:lnTo>
                      <a:pt x="1159" y="722"/>
                    </a:lnTo>
                    <a:lnTo>
                      <a:pt x="1149" y="715"/>
                    </a:lnTo>
                    <a:lnTo>
                      <a:pt x="1141" y="710"/>
                    </a:lnTo>
                    <a:lnTo>
                      <a:pt x="1130" y="709"/>
                    </a:lnTo>
                    <a:lnTo>
                      <a:pt x="1101" y="710"/>
                    </a:lnTo>
                    <a:lnTo>
                      <a:pt x="1076" y="715"/>
                    </a:lnTo>
                    <a:lnTo>
                      <a:pt x="1056" y="722"/>
                    </a:lnTo>
                    <a:lnTo>
                      <a:pt x="1040" y="732"/>
                    </a:lnTo>
                    <a:lnTo>
                      <a:pt x="1029" y="746"/>
                    </a:lnTo>
                    <a:lnTo>
                      <a:pt x="1020" y="762"/>
                    </a:lnTo>
                    <a:lnTo>
                      <a:pt x="1008" y="777"/>
                    </a:lnTo>
                    <a:lnTo>
                      <a:pt x="995" y="792"/>
                    </a:lnTo>
                    <a:lnTo>
                      <a:pt x="983" y="804"/>
                    </a:lnTo>
                    <a:lnTo>
                      <a:pt x="969" y="813"/>
                    </a:lnTo>
                    <a:lnTo>
                      <a:pt x="954" y="815"/>
                    </a:lnTo>
                    <a:lnTo>
                      <a:pt x="948" y="815"/>
                    </a:lnTo>
                    <a:lnTo>
                      <a:pt x="943" y="813"/>
                    </a:lnTo>
                    <a:lnTo>
                      <a:pt x="937" y="810"/>
                    </a:lnTo>
                    <a:lnTo>
                      <a:pt x="925" y="803"/>
                    </a:lnTo>
                    <a:lnTo>
                      <a:pt x="917" y="793"/>
                    </a:lnTo>
                    <a:lnTo>
                      <a:pt x="912" y="785"/>
                    </a:lnTo>
                    <a:lnTo>
                      <a:pt x="910" y="777"/>
                    </a:lnTo>
                    <a:lnTo>
                      <a:pt x="908" y="770"/>
                    </a:lnTo>
                    <a:lnTo>
                      <a:pt x="908" y="762"/>
                    </a:lnTo>
                    <a:lnTo>
                      <a:pt x="916" y="695"/>
                    </a:lnTo>
                    <a:lnTo>
                      <a:pt x="837" y="641"/>
                    </a:lnTo>
                    <a:lnTo>
                      <a:pt x="815" y="617"/>
                    </a:lnTo>
                    <a:lnTo>
                      <a:pt x="810" y="611"/>
                    </a:lnTo>
                    <a:lnTo>
                      <a:pt x="804" y="605"/>
                    </a:lnTo>
                    <a:lnTo>
                      <a:pt x="800" y="599"/>
                    </a:lnTo>
                    <a:lnTo>
                      <a:pt x="786" y="585"/>
                    </a:lnTo>
                    <a:lnTo>
                      <a:pt x="775" y="571"/>
                    </a:lnTo>
                    <a:lnTo>
                      <a:pt x="767" y="556"/>
                    </a:lnTo>
                    <a:lnTo>
                      <a:pt x="764" y="540"/>
                    </a:lnTo>
                    <a:lnTo>
                      <a:pt x="764" y="538"/>
                    </a:lnTo>
                    <a:lnTo>
                      <a:pt x="763" y="533"/>
                    </a:lnTo>
                    <a:lnTo>
                      <a:pt x="755" y="520"/>
                    </a:lnTo>
                    <a:lnTo>
                      <a:pt x="744" y="509"/>
                    </a:lnTo>
                    <a:lnTo>
                      <a:pt x="731" y="502"/>
                    </a:lnTo>
                    <a:lnTo>
                      <a:pt x="719" y="498"/>
                    </a:lnTo>
                    <a:lnTo>
                      <a:pt x="709" y="497"/>
                    </a:lnTo>
                    <a:lnTo>
                      <a:pt x="670" y="495"/>
                    </a:lnTo>
                    <a:lnTo>
                      <a:pt x="633" y="490"/>
                    </a:lnTo>
                    <a:lnTo>
                      <a:pt x="598" y="481"/>
                    </a:lnTo>
                    <a:lnTo>
                      <a:pt x="586" y="478"/>
                    </a:lnTo>
                    <a:lnTo>
                      <a:pt x="567" y="470"/>
                    </a:lnTo>
                    <a:lnTo>
                      <a:pt x="553" y="462"/>
                    </a:lnTo>
                    <a:lnTo>
                      <a:pt x="543" y="452"/>
                    </a:lnTo>
                    <a:lnTo>
                      <a:pt x="529" y="432"/>
                    </a:lnTo>
                    <a:lnTo>
                      <a:pt x="518" y="415"/>
                    </a:lnTo>
                    <a:lnTo>
                      <a:pt x="509" y="399"/>
                    </a:lnTo>
                    <a:lnTo>
                      <a:pt x="500" y="386"/>
                    </a:lnTo>
                    <a:lnTo>
                      <a:pt x="485" y="372"/>
                    </a:lnTo>
                    <a:lnTo>
                      <a:pt x="462" y="354"/>
                    </a:lnTo>
                    <a:lnTo>
                      <a:pt x="445" y="378"/>
                    </a:lnTo>
                    <a:lnTo>
                      <a:pt x="438" y="389"/>
                    </a:lnTo>
                    <a:lnTo>
                      <a:pt x="431" y="400"/>
                    </a:lnTo>
                    <a:lnTo>
                      <a:pt x="419" y="418"/>
                    </a:lnTo>
                    <a:lnTo>
                      <a:pt x="405" y="436"/>
                    </a:lnTo>
                    <a:lnTo>
                      <a:pt x="388" y="453"/>
                    </a:lnTo>
                    <a:lnTo>
                      <a:pt x="373" y="464"/>
                    </a:lnTo>
                    <a:lnTo>
                      <a:pt x="355" y="472"/>
                    </a:lnTo>
                    <a:lnTo>
                      <a:pt x="336" y="476"/>
                    </a:lnTo>
                    <a:lnTo>
                      <a:pt x="317" y="480"/>
                    </a:lnTo>
                    <a:lnTo>
                      <a:pt x="299" y="484"/>
                    </a:lnTo>
                    <a:lnTo>
                      <a:pt x="292" y="484"/>
                    </a:lnTo>
                    <a:lnTo>
                      <a:pt x="286" y="485"/>
                    </a:lnTo>
                    <a:lnTo>
                      <a:pt x="277" y="455"/>
                    </a:lnTo>
                    <a:lnTo>
                      <a:pt x="266" y="424"/>
                    </a:lnTo>
                    <a:lnTo>
                      <a:pt x="283" y="422"/>
                    </a:lnTo>
                    <a:lnTo>
                      <a:pt x="299" y="417"/>
                    </a:lnTo>
                    <a:lnTo>
                      <a:pt x="312" y="410"/>
                    </a:lnTo>
                    <a:lnTo>
                      <a:pt x="324" y="399"/>
                    </a:lnTo>
                    <a:lnTo>
                      <a:pt x="334" y="386"/>
                    </a:lnTo>
                    <a:lnTo>
                      <a:pt x="344" y="371"/>
                    </a:lnTo>
                    <a:lnTo>
                      <a:pt x="351" y="357"/>
                    </a:lnTo>
                    <a:lnTo>
                      <a:pt x="380" y="305"/>
                    </a:lnTo>
                    <a:lnTo>
                      <a:pt x="333" y="300"/>
                    </a:lnTo>
                    <a:lnTo>
                      <a:pt x="326" y="300"/>
                    </a:lnTo>
                    <a:lnTo>
                      <a:pt x="312" y="297"/>
                    </a:lnTo>
                    <a:lnTo>
                      <a:pt x="294" y="295"/>
                    </a:lnTo>
                    <a:lnTo>
                      <a:pt x="274" y="290"/>
                    </a:lnTo>
                    <a:lnTo>
                      <a:pt x="252" y="284"/>
                    </a:lnTo>
                    <a:lnTo>
                      <a:pt x="229" y="277"/>
                    </a:lnTo>
                    <a:lnTo>
                      <a:pt x="207" y="266"/>
                    </a:lnTo>
                    <a:lnTo>
                      <a:pt x="188" y="253"/>
                    </a:lnTo>
                    <a:lnTo>
                      <a:pt x="171" y="237"/>
                    </a:lnTo>
                    <a:lnTo>
                      <a:pt x="160" y="219"/>
                    </a:lnTo>
                    <a:lnTo>
                      <a:pt x="150" y="195"/>
                    </a:lnTo>
                    <a:lnTo>
                      <a:pt x="144" y="174"/>
                    </a:lnTo>
                    <a:lnTo>
                      <a:pt x="139" y="157"/>
                    </a:lnTo>
                    <a:lnTo>
                      <a:pt x="136" y="148"/>
                    </a:lnTo>
                    <a:lnTo>
                      <a:pt x="130" y="137"/>
                    </a:lnTo>
                    <a:lnTo>
                      <a:pt x="121" y="126"/>
                    </a:lnTo>
                    <a:lnTo>
                      <a:pt x="114" y="115"/>
                    </a:lnTo>
                    <a:lnTo>
                      <a:pt x="107" y="106"/>
                    </a:lnTo>
                    <a:lnTo>
                      <a:pt x="101" y="100"/>
                    </a:lnTo>
                    <a:lnTo>
                      <a:pt x="99" y="98"/>
                    </a:lnTo>
                    <a:lnTo>
                      <a:pt x="99" y="277"/>
                    </a:lnTo>
                    <a:lnTo>
                      <a:pt x="58" y="266"/>
                    </a:lnTo>
                    <a:lnTo>
                      <a:pt x="15" y="264"/>
                    </a:lnTo>
                    <a:lnTo>
                      <a:pt x="8" y="264"/>
                    </a:lnTo>
                    <a:lnTo>
                      <a:pt x="0" y="264"/>
                    </a:lnTo>
                    <a:lnTo>
                      <a:pt x="0" y="0"/>
                    </a:lnTo>
                    <a:close/>
                  </a:path>
                </a:pathLst>
              </a:custGeom>
              <a:solidFill>
                <a:srgbClr val="918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grpSp>
      <p:grpSp>
        <p:nvGrpSpPr>
          <p:cNvPr id="137" name="Group 136"/>
          <p:cNvGrpSpPr/>
          <p:nvPr/>
        </p:nvGrpSpPr>
        <p:grpSpPr>
          <a:xfrm>
            <a:off x="5433265" y="2095742"/>
            <a:ext cx="1200389" cy="1161336"/>
            <a:chOff x="8796266" y="2209675"/>
            <a:chExt cx="1195800" cy="1156898"/>
          </a:xfrm>
        </p:grpSpPr>
        <p:sp>
          <p:nvSpPr>
            <p:cNvPr id="138" name="AutoShape 61"/>
            <p:cNvSpPr>
              <a:spLocks noChangeArrowheads="1"/>
            </p:cNvSpPr>
            <p:nvPr/>
          </p:nvSpPr>
          <p:spPr bwMode="auto">
            <a:xfrm>
              <a:off x="8796266" y="2209675"/>
              <a:ext cx="1195800" cy="5522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fontAlgn="base" hangingPunct="0">
                <a:spcBef>
                  <a:spcPct val="0"/>
                </a:spcBef>
                <a:spcAft>
                  <a:spcPct val="0"/>
                </a:spcAft>
                <a:defRPr/>
              </a:pPr>
              <a:r>
                <a:rPr lang="en-US" sz="1400" b="1" dirty="0">
                  <a:solidFill>
                    <a:schemeClr val="bg1"/>
                  </a:solidFill>
                  <a:ea typeface="ＭＳ Ｐゴシック" pitchFamily="16" charset="-128"/>
                  <a:cs typeface="ＭＳ Ｐゴシック" pitchFamily="-97" charset="-128"/>
                </a:rPr>
                <a:t>Work</a:t>
              </a:r>
              <a:br>
                <a:rPr lang="en-US" sz="1400" b="1" dirty="0">
                  <a:solidFill>
                    <a:schemeClr val="bg1"/>
                  </a:solidFill>
                  <a:ea typeface="ＭＳ Ｐゴシック" pitchFamily="16" charset="-128"/>
                  <a:cs typeface="ＭＳ Ｐゴシック" pitchFamily="-97" charset="-128"/>
                </a:rPr>
              </a:br>
              <a:r>
                <a:rPr lang="en-US" sz="1400" b="1" dirty="0">
                  <a:solidFill>
                    <a:schemeClr val="bg1"/>
                  </a:solidFill>
                  <a:ea typeface="ＭＳ Ｐゴシック" pitchFamily="16" charset="-128"/>
                  <a:cs typeface="ＭＳ Ｐゴシック" pitchFamily="-97" charset="-128"/>
                </a:rPr>
                <a:t>Anywhere</a:t>
              </a:r>
            </a:p>
          </p:txBody>
        </p:sp>
        <p:grpSp>
          <p:nvGrpSpPr>
            <p:cNvPr id="139" name="Group 138"/>
            <p:cNvGrpSpPr/>
            <p:nvPr/>
          </p:nvGrpSpPr>
          <p:grpSpPr>
            <a:xfrm>
              <a:off x="9024246" y="2762097"/>
              <a:ext cx="739841" cy="604476"/>
              <a:chOff x="12383184" y="2379853"/>
              <a:chExt cx="739841" cy="604476"/>
            </a:xfrm>
          </p:grpSpPr>
          <p:sp>
            <p:nvSpPr>
              <p:cNvPr id="140" name="Freeform 79"/>
              <p:cNvSpPr>
                <a:spLocks/>
              </p:cNvSpPr>
              <p:nvPr/>
            </p:nvSpPr>
            <p:spPr bwMode="auto">
              <a:xfrm>
                <a:off x="12383184" y="2379853"/>
                <a:ext cx="739841" cy="604476"/>
              </a:xfrm>
              <a:custGeom>
                <a:avLst/>
                <a:gdLst>
                  <a:gd name="T0" fmla="*/ 2925 w 3170"/>
                  <a:gd name="T1" fmla="*/ 0 h 2592"/>
                  <a:gd name="T2" fmla="*/ 3002 w 3170"/>
                  <a:gd name="T3" fmla="*/ 12 h 2592"/>
                  <a:gd name="T4" fmla="*/ 3070 w 3170"/>
                  <a:gd name="T5" fmla="*/ 47 h 2592"/>
                  <a:gd name="T6" fmla="*/ 3123 w 3170"/>
                  <a:gd name="T7" fmla="*/ 100 h 2592"/>
                  <a:gd name="T8" fmla="*/ 3157 w 3170"/>
                  <a:gd name="T9" fmla="*/ 168 h 2592"/>
                  <a:gd name="T10" fmla="*/ 3170 w 3170"/>
                  <a:gd name="T11" fmla="*/ 245 h 2592"/>
                  <a:gd name="T12" fmla="*/ 3166 w 3170"/>
                  <a:gd name="T13" fmla="*/ 1940 h 2592"/>
                  <a:gd name="T14" fmla="*/ 3142 w 3170"/>
                  <a:gd name="T15" fmla="*/ 2013 h 2592"/>
                  <a:gd name="T16" fmla="*/ 3098 w 3170"/>
                  <a:gd name="T17" fmla="*/ 2073 h 2592"/>
                  <a:gd name="T18" fmla="*/ 3037 w 3170"/>
                  <a:gd name="T19" fmla="*/ 2118 h 2592"/>
                  <a:gd name="T20" fmla="*/ 2965 w 3170"/>
                  <a:gd name="T21" fmla="*/ 2142 h 2592"/>
                  <a:gd name="T22" fmla="*/ 1400 w 3170"/>
                  <a:gd name="T23" fmla="*/ 2146 h 2592"/>
                  <a:gd name="T24" fmla="*/ 1392 w 3170"/>
                  <a:gd name="T25" fmla="*/ 2145 h 2592"/>
                  <a:gd name="T26" fmla="*/ 1389 w 3170"/>
                  <a:gd name="T27" fmla="*/ 2387 h 2592"/>
                  <a:gd name="T28" fmla="*/ 1365 w 3170"/>
                  <a:gd name="T29" fmla="*/ 2460 h 2592"/>
                  <a:gd name="T30" fmla="*/ 1320 w 3170"/>
                  <a:gd name="T31" fmla="*/ 2521 h 2592"/>
                  <a:gd name="T32" fmla="*/ 1260 w 3170"/>
                  <a:gd name="T33" fmla="*/ 2566 h 2592"/>
                  <a:gd name="T34" fmla="*/ 1186 w 3170"/>
                  <a:gd name="T35" fmla="*/ 2590 h 2592"/>
                  <a:gd name="T36" fmla="*/ 245 w 3170"/>
                  <a:gd name="T37" fmla="*/ 2592 h 2592"/>
                  <a:gd name="T38" fmla="*/ 168 w 3170"/>
                  <a:gd name="T39" fmla="*/ 2580 h 2592"/>
                  <a:gd name="T40" fmla="*/ 100 w 3170"/>
                  <a:gd name="T41" fmla="*/ 2545 h 2592"/>
                  <a:gd name="T42" fmla="*/ 47 w 3170"/>
                  <a:gd name="T43" fmla="*/ 2492 h 2592"/>
                  <a:gd name="T44" fmla="*/ 13 w 3170"/>
                  <a:gd name="T45" fmla="*/ 2424 h 2592"/>
                  <a:gd name="T46" fmla="*/ 0 w 3170"/>
                  <a:gd name="T47" fmla="*/ 2347 h 2592"/>
                  <a:gd name="T48" fmla="*/ 4 w 3170"/>
                  <a:gd name="T49" fmla="*/ 652 h 2592"/>
                  <a:gd name="T50" fmla="*/ 28 w 3170"/>
                  <a:gd name="T51" fmla="*/ 579 h 2592"/>
                  <a:gd name="T52" fmla="*/ 72 w 3170"/>
                  <a:gd name="T53" fmla="*/ 519 h 2592"/>
                  <a:gd name="T54" fmla="*/ 133 w 3170"/>
                  <a:gd name="T55" fmla="*/ 474 h 2592"/>
                  <a:gd name="T56" fmla="*/ 205 w 3170"/>
                  <a:gd name="T57" fmla="*/ 450 h 2592"/>
                  <a:gd name="T58" fmla="*/ 713 w 3170"/>
                  <a:gd name="T59" fmla="*/ 446 h 2592"/>
                  <a:gd name="T60" fmla="*/ 717 w 3170"/>
                  <a:gd name="T61" fmla="*/ 205 h 2592"/>
                  <a:gd name="T62" fmla="*/ 741 w 3170"/>
                  <a:gd name="T63" fmla="*/ 133 h 2592"/>
                  <a:gd name="T64" fmla="*/ 786 w 3170"/>
                  <a:gd name="T65" fmla="*/ 71 h 2592"/>
                  <a:gd name="T66" fmla="*/ 846 w 3170"/>
                  <a:gd name="T67" fmla="*/ 26 h 2592"/>
                  <a:gd name="T68" fmla="*/ 919 w 3170"/>
                  <a:gd name="T69" fmla="*/ 2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0" h="2592">
                    <a:moveTo>
                      <a:pt x="959" y="0"/>
                    </a:moveTo>
                    <a:lnTo>
                      <a:pt x="2925" y="0"/>
                    </a:lnTo>
                    <a:lnTo>
                      <a:pt x="2965" y="2"/>
                    </a:lnTo>
                    <a:lnTo>
                      <a:pt x="3002" y="12"/>
                    </a:lnTo>
                    <a:lnTo>
                      <a:pt x="3037" y="26"/>
                    </a:lnTo>
                    <a:lnTo>
                      <a:pt x="3070" y="47"/>
                    </a:lnTo>
                    <a:lnTo>
                      <a:pt x="3098" y="71"/>
                    </a:lnTo>
                    <a:lnTo>
                      <a:pt x="3123" y="100"/>
                    </a:lnTo>
                    <a:lnTo>
                      <a:pt x="3142" y="133"/>
                    </a:lnTo>
                    <a:lnTo>
                      <a:pt x="3157" y="168"/>
                    </a:lnTo>
                    <a:lnTo>
                      <a:pt x="3166" y="205"/>
                    </a:lnTo>
                    <a:lnTo>
                      <a:pt x="3170" y="245"/>
                    </a:lnTo>
                    <a:lnTo>
                      <a:pt x="3170" y="1901"/>
                    </a:lnTo>
                    <a:lnTo>
                      <a:pt x="3166" y="1940"/>
                    </a:lnTo>
                    <a:lnTo>
                      <a:pt x="3157" y="1978"/>
                    </a:lnTo>
                    <a:lnTo>
                      <a:pt x="3142" y="2013"/>
                    </a:lnTo>
                    <a:lnTo>
                      <a:pt x="3123" y="2046"/>
                    </a:lnTo>
                    <a:lnTo>
                      <a:pt x="3098" y="2073"/>
                    </a:lnTo>
                    <a:lnTo>
                      <a:pt x="3070" y="2099"/>
                    </a:lnTo>
                    <a:lnTo>
                      <a:pt x="3037" y="2118"/>
                    </a:lnTo>
                    <a:lnTo>
                      <a:pt x="3002" y="2134"/>
                    </a:lnTo>
                    <a:lnTo>
                      <a:pt x="2965" y="2142"/>
                    </a:lnTo>
                    <a:lnTo>
                      <a:pt x="2925" y="2146"/>
                    </a:lnTo>
                    <a:lnTo>
                      <a:pt x="1400" y="2146"/>
                    </a:lnTo>
                    <a:lnTo>
                      <a:pt x="1396" y="2146"/>
                    </a:lnTo>
                    <a:lnTo>
                      <a:pt x="1392" y="2145"/>
                    </a:lnTo>
                    <a:lnTo>
                      <a:pt x="1392" y="2347"/>
                    </a:lnTo>
                    <a:lnTo>
                      <a:pt x="1389" y="2387"/>
                    </a:lnTo>
                    <a:lnTo>
                      <a:pt x="1379" y="2424"/>
                    </a:lnTo>
                    <a:lnTo>
                      <a:pt x="1365" y="2460"/>
                    </a:lnTo>
                    <a:lnTo>
                      <a:pt x="1344" y="2492"/>
                    </a:lnTo>
                    <a:lnTo>
                      <a:pt x="1320" y="2521"/>
                    </a:lnTo>
                    <a:lnTo>
                      <a:pt x="1291" y="2545"/>
                    </a:lnTo>
                    <a:lnTo>
                      <a:pt x="1260" y="2566"/>
                    </a:lnTo>
                    <a:lnTo>
                      <a:pt x="1223" y="2580"/>
                    </a:lnTo>
                    <a:lnTo>
                      <a:pt x="1186" y="2590"/>
                    </a:lnTo>
                    <a:lnTo>
                      <a:pt x="1146" y="2592"/>
                    </a:lnTo>
                    <a:lnTo>
                      <a:pt x="245" y="2592"/>
                    </a:lnTo>
                    <a:lnTo>
                      <a:pt x="205" y="2590"/>
                    </a:lnTo>
                    <a:lnTo>
                      <a:pt x="168" y="2580"/>
                    </a:lnTo>
                    <a:lnTo>
                      <a:pt x="133" y="2566"/>
                    </a:lnTo>
                    <a:lnTo>
                      <a:pt x="100" y="2545"/>
                    </a:lnTo>
                    <a:lnTo>
                      <a:pt x="72" y="2521"/>
                    </a:lnTo>
                    <a:lnTo>
                      <a:pt x="47" y="2492"/>
                    </a:lnTo>
                    <a:lnTo>
                      <a:pt x="28" y="2460"/>
                    </a:lnTo>
                    <a:lnTo>
                      <a:pt x="13" y="2424"/>
                    </a:lnTo>
                    <a:lnTo>
                      <a:pt x="4" y="2387"/>
                    </a:lnTo>
                    <a:lnTo>
                      <a:pt x="0" y="2347"/>
                    </a:lnTo>
                    <a:lnTo>
                      <a:pt x="0" y="691"/>
                    </a:lnTo>
                    <a:lnTo>
                      <a:pt x="4" y="652"/>
                    </a:lnTo>
                    <a:lnTo>
                      <a:pt x="13" y="614"/>
                    </a:lnTo>
                    <a:lnTo>
                      <a:pt x="28" y="579"/>
                    </a:lnTo>
                    <a:lnTo>
                      <a:pt x="47" y="546"/>
                    </a:lnTo>
                    <a:lnTo>
                      <a:pt x="72" y="519"/>
                    </a:lnTo>
                    <a:lnTo>
                      <a:pt x="100" y="493"/>
                    </a:lnTo>
                    <a:lnTo>
                      <a:pt x="133" y="474"/>
                    </a:lnTo>
                    <a:lnTo>
                      <a:pt x="168" y="458"/>
                    </a:lnTo>
                    <a:lnTo>
                      <a:pt x="205" y="450"/>
                    </a:lnTo>
                    <a:lnTo>
                      <a:pt x="245" y="446"/>
                    </a:lnTo>
                    <a:lnTo>
                      <a:pt x="713" y="446"/>
                    </a:lnTo>
                    <a:lnTo>
                      <a:pt x="713" y="245"/>
                    </a:lnTo>
                    <a:lnTo>
                      <a:pt x="717" y="205"/>
                    </a:lnTo>
                    <a:lnTo>
                      <a:pt x="725" y="168"/>
                    </a:lnTo>
                    <a:lnTo>
                      <a:pt x="741" y="133"/>
                    </a:lnTo>
                    <a:lnTo>
                      <a:pt x="760" y="100"/>
                    </a:lnTo>
                    <a:lnTo>
                      <a:pt x="786" y="71"/>
                    </a:lnTo>
                    <a:lnTo>
                      <a:pt x="814" y="47"/>
                    </a:lnTo>
                    <a:lnTo>
                      <a:pt x="846" y="26"/>
                    </a:lnTo>
                    <a:lnTo>
                      <a:pt x="881" y="12"/>
                    </a:lnTo>
                    <a:lnTo>
                      <a:pt x="919" y="2"/>
                    </a:lnTo>
                    <a:lnTo>
                      <a:pt x="959"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41" name="Freeform 80"/>
              <p:cNvSpPr>
                <a:spLocks noEditPoints="1"/>
              </p:cNvSpPr>
              <p:nvPr/>
            </p:nvSpPr>
            <p:spPr bwMode="auto">
              <a:xfrm>
                <a:off x="12411191" y="2511717"/>
                <a:ext cx="268397" cy="444605"/>
              </a:xfrm>
              <a:custGeom>
                <a:avLst/>
                <a:gdLst>
                  <a:gd name="T0" fmla="*/ 549 w 1152"/>
                  <a:gd name="T1" fmla="*/ 1607 h 1906"/>
                  <a:gd name="T2" fmla="*/ 501 w 1152"/>
                  <a:gd name="T3" fmla="*/ 1633 h 1906"/>
                  <a:gd name="T4" fmla="*/ 475 w 1152"/>
                  <a:gd name="T5" fmla="*/ 1680 h 1906"/>
                  <a:gd name="T6" fmla="*/ 475 w 1152"/>
                  <a:gd name="T7" fmla="*/ 1736 h 1906"/>
                  <a:gd name="T8" fmla="*/ 501 w 1152"/>
                  <a:gd name="T9" fmla="*/ 1782 h 1906"/>
                  <a:gd name="T10" fmla="*/ 549 w 1152"/>
                  <a:gd name="T11" fmla="*/ 1809 h 1906"/>
                  <a:gd name="T12" fmla="*/ 601 w 1152"/>
                  <a:gd name="T13" fmla="*/ 1810 h 1906"/>
                  <a:gd name="T14" fmla="*/ 642 w 1152"/>
                  <a:gd name="T15" fmla="*/ 1789 h 1906"/>
                  <a:gd name="T16" fmla="*/ 671 w 1152"/>
                  <a:gd name="T17" fmla="*/ 1754 h 1906"/>
                  <a:gd name="T18" fmla="*/ 680 w 1152"/>
                  <a:gd name="T19" fmla="*/ 1708 h 1906"/>
                  <a:gd name="T20" fmla="*/ 667 w 1152"/>
                  <a:gd name="T21" fmla="*/ 1655 h 1906"/>
                  <a:gd name="T22" fmla="*/ 628 w 1152"/>
                  <a:gd name="T23" fmla="*/ 1617 h 1906"/>
                  <a:gd name="T24" fmla="*/ 576 w 1152"/>
                  <a:gd name="T25" fmla="*/ 1603 h 1906"/>
                  <a:gd name="T26" fmla="*/ 150 w 1152"/>
                  <a:gd name="T27" fmla="*/ 1457 h 1906"/>
                  <a:gd name="T28" fmla="*/ 1003 w 1152"/>
                  <a:gd name="T29" fmla="*/ 215 h 1906"/>
                  <a:gd name="T30" fmla="*/ 125 w 1152"/>
                  <a:gd name="T31" fmla="*/ 0 h 1906"/>
                  <a:gd name="T32" fmla="*/ 1055 w 1152"/>
                  <a:gd name="T33" fmla="*/ 3 h 1906"/>
                  <a:gd name="T34" fmla="*/ 1105 w 1152"/>
                  <a:gd name="T35" fmla="*/ 28 h 1906"/>
                  <a:gd name="T36" fmla="*/ 1140 w 1152"/>
                  <a:gd name="T37" fmla="*/ 70 h 1906"/>
                  <a:gd name="T38" fmla="*/ 1152 w 1152"/>
                  <a:gd name="T39" fmla="*/ 125 h 1906"/>
                  <a:gd name="T40" fmla="*/ 1149 w 1152"/>
                  <a:gd name="T41" fmla="*/ 1810 h 1906"/>
                  <a:gd name="T42" fmla="*/ 1125 w 1152"/>
                  <a:gd name="T43" fmla="*/ 1859 h 1906"/>
                  <a:gd name="T44" fmla="*/ 1082 w 1152"/>
                  <a:gd name="T45" fmla="*/ 1894 h 1906"/>
                  <a:gd name="T46" fmla="*/ 1026 w 1152"/>
                  <a:gd name="T47" fmla="*/ 1906 h 1906"/>
                  <a:gd name="T48" fmla="*/ 96 w 1152"/>
                  <a:gd name="T49" fmla="*/ 1903 h 1906"/>
                  <a:gd name="T50" fmla="*/ 47 w 1152"/>
                  <a:gd name="T51" fmla="*/ 1879 h 1906"/>
                  <a:gd name="T52" fmla="*/ 13 w 1152"/>
                  <a:gd name="T53" fmla="*/ 1836 h 1906"/>
                  <a:gd name="T54" fmla="*/ 0 w 1152"/>
                  <a:gd name="T55" fmla="*/ 1781 h 1906"/>
                  <a:gd name="T56" fmla="*/ 3 w 1152"/>
                  <a:gd name="T57" fmla="*/ 96 h 1906"/>
                  <a:gd name="T58" fmla="*/ 27 w 1152"/>
                  <a:gd name="T59" fmla="*/ 47 h 1906"/>
                  <a:gd name="T60" fmla="*/ 70 w 1152"/>
                  <a:gd name="T61" fmla="*/ 13 h 1906"/>
                  <a:gd name="T62" fmla="*/ 125 w 1152"/>
                  <a:gd name="T63" fmla="*/ 0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2" h="1906">
                    <a:moveTo>
                      <a:pt x="576" y="1603"/>
                    </a:moveTo>
                    <a:lnTo>
                      <a:pt x="549" y="1607"/>
                    </a:lnTo>
                    <a:lnTo>
                      <a:pt x="523" y="1617"/>
                    </a:lnTo>
                    <a:lnTo>
                      <a:pt x="501" y="1633"/>
                    </a:lnTo>
                    <a:lnTo>
                      <a:pt x="486" y="1655"/>
                    </a:lnTo>
                    <a:lnTo>
                      <a:pt x="475" y="1680"/>
                    </a:lnTo>
                    <a:lnTo>
                      <a:pt x="471" y="1708"/>
                    </a:lnTo>
                    <a:lnTo>
                      <a:pt x="475" y="1736"/>
                    </a:lnTo>
                    <a:lnTo>
                      <a:pt x="486" y="1760"/>
                    </a:lnTo>
                    <a:lnTo>
                      <a:pt x="501" y="1782"/>
                    </a:lnTo>
                    <a:lnTo>
                      <a:pt x="523" y="1798"/>
                    </a:lnTo>
                    <a:lnTo>
                      <a:pt x="549" y="1809"/>
                    </a:lnTo>
                    <a:lnTo>
                      <a:pt x="576" y="1812"/>
                    </a:lnTo>
                    <a:lnTo>
                      <a:pt x="601" y="1810"/>
                    </a:lnTo>
                    <a:lnTo>
                      <a:pt x="622" y="1801"/>
                    </a:lnTo>
                    <a:lnTo>
                      <a:pt x="642" y="1789"/>
                    </a:lnTo>
                    <a:lnTo>
                      <a:pt x="657" y="1773"/>
                    </a:lnTo>
                    <a:lnTo>
                      <a:pt x="671" y="1754"/>
                    </a:lnTo>
                    <a:lnTo>
                      <a:pt x="678" y="1731"/>
                    </a:lnTo>
                    <a:lnTo>
                      <a:pt x="680" y="1708"/>
                    </a:lnTo>
                    <a:lnTo>
                      <a:pt x="677" y="1680"/>
                    </a:lnTo>
                    <a:lnTo>
                      <a:pt x="667" y="1655"/>
                    </a:lnTo>
                    <a:lnTo>
                      <a:pt x="650" y="1633"/>
                    </a:lnTo>
                    <a:lnTo>
                      <a:pt x="628" y="1617"/>
                    </a:lnTo>
                    <a:lnTo>
                      <a:pt x="604" y="1607"/>
                    </a:lnTo>
                    <a:lnTo>
                      <a:pt x="576" y="1603"/>
                    </a:lnTo>
                    <a:close/>
                    <a:moveTo>
                      <a:pt x="150" y="215"/>
                    </a:moveTo>
                    <a:lnTo>
                      <a:pt x="150" y="1457"/>
                    </a:lnTo>
                    <a:lnTo>
                      <a:pt x="1003" y="1457"/>
                    </a:lnTo>
                    <a:lnTo>
                      <a:pt x="1003" y="215"/>
                    </a:lnTo>
                    <a:lnTo>
                      <a:pt x="150" y="215"/>
                    </a:lnTo>
                    <a:close/>
                    <a:moveTo>
                      <a:pt x="125" y="0"/>
                    </a:moveTo>
                    <a:lnTo>
                      <a:pt x="1026" y="0"/>
                    </a:lnTo>
                    <a:lnTo>
                      <a:pt x="1055" y="3"/>
                    </a:lnTo>
                    <a:lnTo>
                      <a:pt x="1082" y="13"/>
                    </a:lnTo>
                    <a:lnTo>
                      <a:pt x="1105" y="28"/>
                    </a:lnTo>
                    <a:lnTo>
                      <a:pt x="1125" y="47"/>
                    </a:lnTo>
                    <a:lnTo>
                      <a:pt x="1140" y="70"/>
                    </a:lnTo>
                    <a:lnTo>
                      <a:pt x="1149" y="96"/>
                    </a:lnTo>
                    <a:lnTo>
                      <a:pt x="1152" y="125"/>
                    </a:lnTo>
                    <a:lnTo>
                      <a:pt x="1152" y="1781"/>
                    </a:lnTo>
                    <a:lnTo>
                      <a:pt x="1149" y="1810"/>
                    </a:lnTo>
                    <a:lnTo>
                      <a:pt x="1140" y="1836"/>
                    </a:lnTo>
                    <a:lnTo>
                      <a:pt x="1125" y="1859"/>
                    </a:lnTo>
                    <a:lnTo>
                      <a:pt x="1105" y="1879"/>
                    </a:lnTo>
                    <a:lnTo>
                      <a:pt x="1082" y="1894"/>
                    </a:lnTo>
                    <a:lnTo>
                      <a:pt x="1055" y="1903"/>
                    </a:lnTo>
                    <a:lnTo>
                      <a:pt x="1026" y="1906"/>
                    </a:lnTo>
                    <a:lnTo>
                      <a:pt x="125" y="1906"/>
                    </a:lnTo>
                    <a:lnTo>
                      <a:pt x="96" y="1903"/>
                    </a:lnTo>
                    <a:lnTo>
                      <a:pt x="70" y="1894"/>
                    </a:lnTo>
                    <a:lnTo>
                      <a:pt x="47" y="1879"/>
                    </a:lnTo>
                    <a:lnTo>
                      <a:pt x="27" y="1859"/>
                    </a:lnTo>
                    <a:lnTo>
                      <a:pt x="13" y="1836"/>
                    </a:lnTo>
                    <a:lnTo>
                      <a:pt x="3" y="1810"/>
                    </a:lnTo>
                    <a:lnTo>
                      <a:pt x="0" y="1781"/>
                    </a:lnTo>
                    <a:lnTo>
                      <a:pt x="0" y="125"/>
                    </a:lnTo>
                    <a:lnTo>
                      <a:pt x="3" y="96"/>
                    </a:lnTo>
                    <a:lnTo>
                      <a:pt x="13" y="70"/>
                    </a:lnTo>
                    <a:lnTo>
                      <a:pt x="27" y="47"/>
                    </a:lnTo>
                    <a:lnTo>
                      <a:pt x="47" y="28"/>
                    </a:lnTo>
                    <a:lnTo>
                      <a:pt x="70" y="13"/>
                    </a:lnTo>
                    <a:lnTo>
                      <a:pt x="96" y="3"/>
                    </a:lnTo>
                    <a:lnTo>
                      <a:pt x="1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42" name="Freeform 81"/>
              <p:cNvSpPr>
                <a:spLocks noEditPoints="1"/>
              </p:cNvSpPr>
              <p:nvPr/>
            </p:nvSpPr>
            <p:spPr bwMode="auto">
              <a:xfrm>
                <a:off x="12578064" y="2407860"/>
                <a:ext cx="516955" cy="444605"/>
              </a:xfrm>
              <a:custGeom>
                <a:avLst/>
                <a:gdLst>
                  <a:gd name="T0" fmla="*/ 1404 w 2217"/>
                  <a:gd name="T1" fmla="*/ 1581 h 1906"/>
                  <a:gd name="T2" fmla="*/ 1363 w 2217"/>
                  <a:gd name="T3" fmla="*/ 1600 h 1906"/>
                  <a:gd name="T4" fmla="*/ 1334 w 2217"/>
                  <a:gd name="T5" fmla="*/ 1637 h 1906"/>
                  <a:gd name="T6" fmla="*/ 1324 w 2217"/>
                  <a:gd name="T7" fmla="*/ 1683 h 1906"/>
                  <a:gd name="T8" fmla="*/ 1337 w 2217"/>
                  <a:gd name="T9" fmla="*/ 1736 h 1906"/>
                  <a:gd name="T10" fmla="*/ 1375 w 2217"/>
                  <a:gd name="T11" fmla="*/ 1773 h 1906"/>
                  <a:gd name="T12" fmla="*/ 1428 w 2217"/>
                  <a:gd name="T13" fmla="*/ 1788 h 1906"/>
                  <a:gd name="T14" fmla="*/ 1481 w 2217"/>
                  <a:gd name="T15" fmla="*/ 1773 h 1906"/>
                  <a:gd name="T16" fmla="*/ 1519 w 2217"/>
                  <a:gd name="T17" fmla="*/ 1736 h 1906"/>
                  <a:gd name="T18" fmla="*/ 1533 w 2217"/>
                  <a:gd name="T19" fmla="*/ 1683 h 1906"/>
                  <a:gd name="T20" fmla="*/ 1522 w 2217"/>
                  <a:gd name="T21" fmla="*/ 1642 h 1906"/>
                  <a:gd name="T22" fmla="*/ 1493 w 2217"/>
                  <a:gd name="T23" fmla="*/ 1604 h 1906"/>
                  <a:gd name="T24" fmla="*/ 1452 w 2217"/>
                  <a:gd name="T25" fmla="*/ 1581 h 1906"/>
                  <a:gd name="T26" fmla="*/ 1109 w 2217"/>
                  <a:gd name="T27" fmla="*/ 1577 h 1906"/>
                  <a:gd name="T28" fmla="*/ 1063 w 2217"/>
                  <a:gd name="T29" fmla="*/ 1588 h 1906"/>
                  <a:gd name="T30" fmla="*/ 1026 w 2217"/>
                  <a:gd name="T31" fmla="*/ 1617 h 1906"/>
                  <a:gd name="T32" fmla="*/ 1007 w 2217"/>
                  <a:gd name="T33" fmla="*/ 1658 h 1906"/>
                  <a:gd name="T34" fmla="*/ 1007 w 2217"/>
                  <a:gd name="T35" fmla="*/ 1710 h 1906"/>
                  <a:gd name="T36" fmla="*/ 1035 w 2217"/>
                  <a:gd name="T37" fmla="*/ 1756 h 1906"/>
                  <a:gd name="T38" fmla="*/ 1081 w 2217"/>
                  <a:gd name="T39" fmla="*/ 1784 h 1906"/>
                  <a:gd name="T40" fmla="*/ 1136 w 2217"/>
                  <a:gd name="T41" fmla="*/ 1784 h 1906"/>
                  <a:gd name="T42" fmla="*/ 1182 w 2217"/>
                  <a:gd name="T43" fmla="*/ 1756 h 1906"/>
                  <a:gd name="T44" fmla="*/ 1210 w 2217"/>
                  <a:gd name="T45" fmla="*/ 1710 h 1906"/>
                  <a:gd name="T46" fmla="*/ 1210 w 2217"/>
                  <a:gd name="T47" fmla="*/ 1662 h 1906"/>
                  <a:gd name="T48" fmla="*/ 1191 w 2217"/>
                  <a:gd name="T49" fmla="*/ 1622 h 1906"/>
                  <a:gd name="T50" fmla="*/ 1155 w 2217"/>
                  <a:gd name="T51" fmla="*/ 1591 h 1906"/>
                  <a:gd name="T52" fmla="*/ 1109 w 2217"/>
                  <a:gd name="T53" fmla="*/ 1577 h 1906"/>
                  <a:gd name="T54" fmla="*/ 765 w 2217"/>
                  <a:gd name="T55" fmla="*/ 1581 h 1906"/>
                  <a:gd name="T56" fmla="*/ 723 w 2217"/>
                  <a:gd name="T57" fmla="*/ 1600 h 1906"/>
                  <a:gd name="T58" fmla="*/ 695 w 2217"/>
                  <a:gd name="T59" fmla="*/ 1637 h 1906"/>
                  <a:gd name="T60" fmla="*/ 684 w 2217"/>
                  <a:gd name="T61" fmla="*/ 1683 h 1906"/>
                  <a:gd name="T62" fmla="*/ 699 w 2217"/>
                  <a:gd name="T63" fmla="*/ 1736 h 1906"/>
                  <a:gd name="T64" fmla="*/ 736 w 2217"/>
                  <a:gd name="T65" fmla="*/ 1773 h 1906"/>
                  <a:gd name="T66" fmla="*/ 789 w 2217"/>
                  <a:gd name="T67" fmla="*/ 1788 h 1906"/>
                  <a:gd name="T68" fmla="*/ 841 w 2217"/>
                  <a:gd name="T69" fmla="*/ 1773 h 1906"/>
                  <a:gd name="T70" fmla="*/ 880 w 2217"/>
                  <a:gd name="T71" fmla="*/ 1736 h 1906"/>
                  <a:gd name="T72" fmla="*/ 893 w 2217"/>
                  <a:gd name="T73" fmla="*/ 1683 h 1906"/>
                  <a:gd name="T74" fmla="*/ 884 w 2217"/>
                  <a:gd name="T75" fmla="*/ 1642 h 1906"/>
                  <a:gd name="T76" fmla="*/ 855 w 2217"/>
                  <a:gd name="T77" fmla="*/ 1604 h 1906"/>
                  <a:gd name="T78" fmla="*/ 814 w 2217"/>
                  <a:gd name="T79" fmla="*/ 1581 h 1906"/>
                  <a:gd name="T80" fmla="*/ 126 w 2217"/>
                  <a:gd name="T81" fmla="*/ 0 h 1906"/>
                  <a:gd name="T82" fmla="*/ 2121 w 2217"/>
                  <a:gd name="T83" fmla="*/ 3 h 1906"/>
                  <a:gd name="T84" fmla="*/ 2170 w 2217"/>
                  <a:gd name="T85" fmla="*/ 27 h 1906"/>
                  <a:gd name="T86" fmla="*/ 2204 w 2217"/>
                  <a:gd name="T87" fmla="*/ 70 h 1906"/>
                  <a:gd name="T88" fmla="*/ 2217 w 2217"/>
                  <a:gd name="T89" fmla="*/ 125 h 1906"/>
                  <a:gd name="T90" fmla="*/ 2214 w 2217"/>
                  <a:gd name="T91" fmla="*/ 1810 h 1906"/>
                  <a:gd name="T92" fmla="*/ 2190 w 2217"/>
                  <a:gd name="T93" fmla="*/ 1859 h 1906"/>
                  <a:gd name="T94" fmla="*/ 2147 w 2217"/>
                  <a:gd name="T95" fmla="*/ 1893 h 1906"/>
                  <a:gd name="T96" fmla="*/ 2092 w 2217"/>
                  <a:gd name="T97" fmla="*/ 1906 h 1906"/>
                  <a:gd name="T98" fmla="*/ 567 w 2217"/>
                  <a:gd name="T99" fmla="*/ 1386 h 1906"/>
                  <a:gd name="T100" fmla="*/ 2067 w 2217"/>
                  <a:gd name="T101" fmla="*/ 214 h 1906"/>
                  <a:gd name="T102" fmla="*/ 149 w 2217"/>
                  <a:gd name="T103" fmla="*/ 339 h 1906"/>
                  <a:gd name="T104" fmla="*/ 0 w 2217"/>
                  <a:gd name="T105" fmla="*/ 125 h 1906"/>
                  <a:gd name="T106" fmla="*/ 13 w 2217"/>
                  <a:gd name="T107" fmla="*/ 70 h 1906"/>
                  <a:gd name="T108" fmla="*/ 47 w 2217"/>
                  <a:gd name="T109" fmla="*/ 27 h 1906"/>
                  <a:gd name="T110" fmla="*/ 97 w 2217"/>
                  <a:gd name="T111" fmla="*/ 3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7" h="1906">
                    <a:moveTo>
                      <a:pt x="1428" y="1577"/>
                    </a:moveTo>
                    <a:lnTo>
                      <a:pt x="1404" y="1581"/>
                    </a:lnTo>
                    <a:lnTo>
                      <a:pt x="1382" y="1588"/>
                    </a:lnTo>
                    <a:lnTo>
                      <a:pt x="1363" y="1600"/>
                    </a:lnTo>
                    <a:lnTo>
                      <a:pt x="1347" y="1617"/>
                    </a:lnTo>
                    <a:lnTo>
                      <a:pt x="1334" y="1637"/>
                    </a:lnTo>
                    <a:lnTo>
                      <a:pt x="1326" y="1658"/>
                    </a:lnTo>
                    <a:lnTo>
                      <a:pt x="1324" y="1683"/>
                    </a:lnTo>
                    <a:lnTo>
                      <a:pt x="1328" y="1710"/>
                    </a:lnTo>
                    <a:lnTo>
                      <a:pt x="1337" y="1736"/>
                    </a:lnTo>
                    <a:lnTo>
                      <a:pt x="1354" y="1756"/>
                    </a:lnTo>
                    <a:lnTo>
                      <a:pt x="1375" y="1773"/>
                    </a:lnTo>
                    <a:lnTo>
                      <a:pt x="1400" y="1784"/>
                    </a:lnTo>
                    <a:lnTo>
                      <a:pt x="1428" y="1788"/>
                    </a:lnTo>
                    <a:lnTo>
                      <a:pt x="1456" y="1784"/>
                    </a:lnTo>
                    <a:lnTo>
                      <a:pt x="1481" y="1773"/>
                    </a:lnTo>
                    <a:lnTo>
                      <a:pt x="1502" y="1756"/>
                    </a:lnTo>
                    <a:lnTo>
                      <a:pt x="1519" y="1736"/>
                    </a:lnTo>
                    <a:lnTo>
                      <a:pt x="1529" y="1710"/>
                    </a:lnTo>
                    <a:lnTo>
                      <a:pt x="1533" y="1683"/>
                    </a:lnTo>
                    <a:lnTo>
                      <a:pt x="1531" y="1662"/>
                    </a:lnTo>
                    <a:lnTo>
                      <a:pt x="1522" y="1642"/>
                    </a:lnTo>
                    <a:lnTo>
                      <a:pt x="1510" y="1622"/>
                    </a:lnTo>
                    <a:lnTo>
                      <a:pt x="1493" y="1604"/>
                    </a:lnTo>
                    <a:lnTo>
                      <a:pt x="1474" y="1591"/>
                    </a:lnTo>
                    <a:lnTo>
                      <a:pt x="1452" y="1581"/>
                    </a:lnTo>
                    <a:lnTo>
                      <a:pt x="1428" y="1577"/>
                    </a:lnTo>
                    <a:close/>
                    <a:moveTo>
                      <a:pt x="1109" y="1577"/>
                    </a:moveTo>
                    <a:lnTo>
                      <a:pt x="1085" y="1581"/>
                    </a:lnTo>
                    <a:lnTo>
                      <a:pt x="1063" y="1588"/>
                    </a:lnTo>
                    <a:lnTo>
                      <a:pt x="1043" y="1600"/>
                    </a:lnTo>
                    <a:lnTo>
                      <a:pt x="1026" y="1617"/>
                    </a:lnTo>
                    <a:lnTo>
                      <a:pt x="1014" y="1637"/>
                    </a:lnTo>
                    <a:lnTo>
                      <a:pt x="1007" y="1658"/>
                    </a:lnTo>
                    <a:lnTo>
                      <a:pt x="1003" y="1683"/>
                    </a:lnTo>
                    <a:lnTo>
                      <a:pt x="1007" y="1710"/>
                    </a:lnTo>
                    <a:lnTo>
                      <a:pt x="1018" y="1736"/>
                    </a:lnTo>
                    <a:lnTo>
                      <a:pt x="1035" y="1756"/>
                    </a:lnTo>
                    <a:lnTo>
                      <a:pt x="1055" y="1773"/>
                    </a:lnTo>
                    <a:lnTo>
                      <a:pt x="1081" y="1784"/>
                    </a:lnTo>
                    <a:lnTo>
                      <a:pt x="1109" y="1788"/>
                    </a:lnTo>
                    <a:lnTo>
                      <a:pt x="1136" y="1784"/>
                    </a:lnTo>
                    <a:lnTo>
                      <a:pt x="1162" y="1773"/>
                    </a:lnTo>
                    <a:lnTo>
                      <a:pt x="1182" y="1756"/>
                    </a:lnTo>
                    <a:lnTo>
                      <a:pt x="1199" y="1736"/>
                    </a:lnTo>
                    <a:lnTo>
                      <a:pt x="1210" y="1710"/>
                    </a:lnTo>
                    <a:lnTo>
                      <a:pt x="1214" y="1683"/>
                    </a:lnTo>
                    <a:lnTo>
                      <a:pt x="1210" y="1662"/>
                    </a:lnTo>
                    <a:lnTo>
                      <a:pt x="1203" y="1642"/>
                    </a:lnTo>
                    <a:lnTo>
                      <a:pt x="1191" y="1622"/>
                    </a:lnTo>
                    <a:lnTo>
                      <a:pt x="1174" y="1604"/>
                    </a:lnTo>
                    <a:lnTo>
                      <a:pt x="1155" y="1591"/>
                    </a:lnTo>
                    <a:lnTo>
                      <a:pt x="1133" y="1581"/>
                    </a:lnTo>
                    <a:lnTo>
                      <a:pt x="1109" y="1577"/>
                    </a:lnTo>
                    <a:close/>
                    <a:moveTo>
                      <a:pt x="789" y="1577"/>
                    </a:moveTo>
                    <a:lnTo>
                      <a:pt x="765" y="1581"/>
                    </a:lnTo>
                    <a:lnTo>
                      <a:pt x="744" y="1588"/>
                    </a:lnTo>
                    <a:lnTo>
                      <a:pt x="723" y="1600"/>
                    </a:lnTo>
                    <a:lnTo>
                      <a:pt x="707" y="1617"/>
                    </a:lnTo>
                    <a:lnTo>
                      <a:pt x="695" y="1637"/>
                    </a:lnTo>
                    <a:lnTo>
                      <a:pt x="687" y="1658"/>
                    </a:lnTo>
                    <a:lnTo>
                      <a:pt x="684" y="1683"/>
                    </a:lnTo>
                    <a:lnTo>
                      <a:pt x="688" y="1710"/>
                    </a:lnTo>
                    <a:lnTo>
                      <a:pt x="699" y="1736"/>
                    </a:lnTo>
                    <a:lnTo>
                      <a:pt x="715" y="1756"/>
                    </a:lnTo>
                    <a:lnTo>
                      <a:pt x="736" y="1773"/>
                    </a:lnTo>
                    <a:lnTo>
                      <a:pt x="762" y="1784"/>
                    </a:lnTo>
                    <a:lnTo>
                      <a:pt x="789" y="1788"/>
                    </a:lnTo>
                    <a:lnTo>
                      <a:pt x="817" y="1784"/>
                    </a:lnTo>
                    <a:lnTo>
                      <a:pt x="841" y="1773"/>
                    </a:lnTo>
                    <a:lnTo>
                      <a:pt x="863" y="1756"/>
                    </a:lnTo>
                    <a:lnTo>
                      <a:pt x="880" y="1736"/>
                    </a:lnTo>
                    <a:lnTo>
                      <a:pt x="890" y="1710"/>
                    </a:lnTo>
                    <a:lnTo>
                      <a:pt x="893" y="1683"/>
                    </a:lnTo>
                    <a:lnTo>
                      <a:pt x="891" y="1662"/>
                    </a:lnTo>
                    <a:lnTo>
                      <a:pt x="884" y="1642"/>
                    </a:lnTo>
                    <a:lnTo>
                      <a:pt x="870" y="1622"/>
                    </a:lnTo>
                    <a:lnTo>
                      <a:pt x="855" y="1604"/>
                    </a:lnTo>
                    <a:lnTo>
                      <a:pt x="835" y="1591"/>
                    </a:lnTo>
                    <a:lnTo>
                      <a:pt x="814" y="1581"/>
                    </a:lnTo>
                    <a:lnTo>
                      <a:pt x="789" y="1577"/>
                    </a:lnTo>
                    <a:close/>
                    <a:moveTo>
                      <a:pt x="126" y="0"/>
                    </a:moveTo>
                    <a:lnTo>
                      <a:pt x="2092" y="0"/>
                    </a:lnTo>
                    <a:lnTo>
                      <a:pt x="2121" y="3"/>
                    </a:lnTo>
                    <a:lnTo>
                      <a:pt x="2147" y="12"/>
                    </a:lnTo>
                    <a:lnTo>
                      <a:pt x="2170" y="27"/>
                    </a:lnTo>
                    <a:lnTo>
                      <a:pt x="2190" y="47"/>
                    </a:lnTo>
                    <a:lnTo>
                      <a:pt x="2204" y="70"/>
                    </a:lnTo>
                    <a:lnTo>
                      <a:pt x="2214" y="96"/>
                    </a:lnTo>
                    <a:lnTo>
                      <a:pt x="2217" y="125"/>
                    </a:lnTo>
                    <a:lnTo>
                      <a:pt x="2217" y="1781"/>
                    </a:lnTo>
                    <a:lnTo>
                      <a:pt x="2214" y="1810"/>
                    </a:lnTo>
                    <a:lnTo>
                      <a:pt x="2204" y="1836"/>
                    </a:lnTo>
                    <a:lnTo>
                      <a:pt x="2190" y="1859"/>
                    </a:lnTo>
                    <a:lnTo>
                      <a:pt x="2170" y="1878"/>
                    </a:lnTo>
                    <a:lnTo>
                      <a:pt x="2147" y="1893"/>
                    </a:lnTo>
                    <a:lnTo>
                      <a:pt x="2121" y="1903"/>
                    </a:lnTo>
                    <a:lnTo>
                      <a:pt x="2092" y="1906"/>
                    </a:lnTo>
                    <a:lnTo>
                      <a:pt x="567" y="1906"/>
                    </a:lnTo>
                    <a:lnTo>
                      <a:pt x="567" y="1386"/>
                    </a:lnTo>
                    <a:lnTo>
                      <a:pt x="2067" y="1386"/>
                    </a:lnTo>
                    <a:lnTo>
                      <a:pt x="2067" y="214"/>
                    </a:lnTo>
                    <a:lnTo>
                      <a:pt x="149" y="214"/>
                    </a:lnTo>
                    <a:lnTo>
                      <a:pt x="149" y="339"/>
                    </a:lnTo>
                    <a:lnTo>
                      <a:pt x="0" y="339"/>
                    </a:lnTo>
                    <a:lnTo>
                      <a:pt x="0" y="125"/>
                    </a:lnTo>
                    <a:lnTo>
                      <a:pt x="4" y="96"/>
                    </a:lnTo>
                    <a:lnTo>
                      <a:pt x="13" y="70"/>
                    </a:lnTo>
                    <a:lnTo>
                      <a:pt x="28" y="47"/>
                    </a:lnTo>
                    <a:lnTo>
                      <a:pt x="47" y="27"/>
                    </a:lnTo>
                    <a:lnTo>
                      <a:pt x="70" y="12"/>
                    </a:lnTo>
                    <a:lnTo>
                      <a:pt x="97" y="3"/>
                    </a:lnTo>
                    <a:lnTo>
                      <a:pt x="126"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grpSp>
      <p:grpSp>
        <p:nvGrpSpPr>
          <p:cNvPr id="143" name="Group 142"/>
          <p:cNvGrpSpPr/>
          <p:nvPr/>
        </p:nvGrpSpPr>
        <p:grpSpPr>
          <a:xfrm>
            <a:off x="1219884" y="2096702"/>
            <a:ext cx="1260086" cy="1224559"/>
            <a:chOff x="5010765" y="2598036"/>
            <a:chExt cx="1255268" cy="1219876"/>
          </a:xfrm>
        </p:grpSpPr>
        <p:sp>
          <p:nvSpPr>
            <p:cNvPr id="144" name="AutoShape 61"/>
            <p:cNvSpPr>
              <a:spLocks noChangeArrowheads="1"/>
            </p:cNvSpPr>
            <p:nvPr/>
          </p:nvSpPr>
          <p:spPr bwMode="auto">
            <a:xfrm>
              <a:off x="5010765" y="2598036"/>
              <a:ext cx="1255268" cy="5522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fontAlgn="base" hangingPunct="0">
                <a:spcBef>
                  <a:spcPct val="0"/>
                </a:spcBef>
                <a:spcAft>
                  <a:spcPct val="0"/>
                </a:spcAft>
                <a:defRPr/>
              </a:pPr>
              <a:r>
                <a:rPr lang="en-US" sz="1400" b="1" kern="1200" dirty="0" smtClean="0">
                  <a:solidFill>
                    <a:schemeClr val="bg1"/>
                  </a:solidFill>
                  <a:ea typeface="ＭＳ Ｐゴシック" pitchFamily="16" charset="-128"/>
                  <a:cs typeface="ＭＳ Ｐゴシック" pitchFamily="-97" charset="-128"/>
                </a:rPr>
                <a:t>Knowledge Workers</a:t>
              </a:r>
            </a:p>
          </p:txBody>
        </p:sp>
        <p:grpSp>
          <p:nvGrpSpPr>
            <p:cNvPr id="145" name="Group 144"/>
            <p:cNvGrpSpPr/>
            <p:nvPr/>
          </p:nvGrpSpPr>
          <p:grpSpPr>
            <a:xfrm>
              <a:off x="5195487" y="3014637"/>
              <a:ext cx="885825" cy="803275"/>
              <a:chOff x="15300121" y="2140530"/>
              <a:chExt cx="885825" cy="803275"/>
            </a:xfrm>
          </p:grpSpPr>
          <p:sp>
            <p:nvSpPr>
              <p:cNvPr id="146" name="Freeform 61"/>
              <p:cNvSpPr>
                <a:spLocks/>
              </p:cNvSpPr>
              <p:nvPr/>
            </p:nvSpPr>
            <p:spPr bwMode="auto">
              <a:xfrm>
                <a:off x="15300121" y="2140530"/>
                <a:ext cx="885825" cy="803275"/>
              </a:xfrm>
              <a:custGeom>
                <a:avLst/>
                <a:gdLst>
                  <a:gd name="T0" fmla="*/ 2650 w 2788"/>
                  <a:gd name="T1" fmla="*/ 13 h 2532"/>
                  <a:gd name="T2" fmla="*/ 2759 w 2788"/>
                  <a:gd name="T3" fmla="*/ 105 h 2532"/>
                  <a:gd name="T4" fmla="*/ 2788 w 2788"/>
                  <a:gd name="T5" fmla="*/ 1430 h 2532"/>
                  <a:gd name="T6" fmla="*/ 2739 w 2788"/>
                  <a:gd name="T7" fmla="*/ 1567 h 2532"/>
                  <a:gd name="T8" fmla="*/ 2614 w 2788"/>
                  <a:gd name="T9" fmla="*/ 1640 h 2532"/>
                  <a:gd name="T10" fmla="*/ 1909 w 2788"/>
                  <a:gd name="T11" fmla="*/ 1686 h 2532"/>
                  <a:gd name="T12" fmla="*/ 1876 w 2788"/>
                  <a:gd name="T13" fmla="*/ 1808 h 2532"/>
                  <a:gd name="T14" fmla="*/ 1822 w 2788"/>
                  <a:gd name="T15" fmla="*/ 2409 h 2532"/>
                  <a:gd name="T16" fmla="*/ 1756 w 2788"/>
                  <a:gd name="T17" fmla="*/ 2505 h 2532"/>
                  <a:gd name="T18" fmla="*/ 1587 w 2788"/>
                  <a:gd name="T19" fmla="*/ 2532 h 2532"/>
                  <a:gd name="T20" fmla="*/ 1500 w 2788"/>
                  <a:gd name="T21" fmla="*/ 2526 h 2532"/>
                  <a:gd name="T22" fmla="*/ 1343 w 2788"/>
                  <a:gd name="T23" fmla="*/ 2530 h 2532"/>
                  <a:gd name="T24" fmla="*/ 1244 w 2788"/>
                  <a:gd name="T25" fmla="*/ 2463 h 2532"/>
                  <a:gd name="T26" fmla="*/ 1210 w 2788"/>
                  <a:gd name="T27" fmla="*/ 2060 h 2532"/>
                  <a:gd name="T28" fmla="*/ 1111 w 2788"/>
                  <a:gd name="T29" fmla="*/ 2095 h 2532"/>
                  <a:gd name="T30" fmla="*/ 964 w 2788"/>
                  <a:gd name="T31" fmla="*/ 2081 h 2532"/>
                  <a:gd name="T32" fmla="*/ 817 w 2788"/>
                  <a:gd name="T33" fmla="*/ 2095 h 2532"/>
                  <a:gd name="T34" fmla="*/ 704 w 2788"/>
                  <a:gd name="T35" fmla="*/ 2047 h 2532"/>
                  <a:gd name="T36" fmla="*/ 673 w 2788"/>
                  <a:gd name="T37" fmla="*/ 2250 h 2532"/>
                  <a:gd name="T38" fmla="*/ 575 w 2788"/>
                  <a:gd name="T39" fmla="*/ 2315 h 2532"/>
                  <a:gd name="T40" fmla="*/ 417 w 2788"/>
                  <a:gd name="T41" fmla="*/ 2312 h 2532"/>
                  <a:gd name="T42" fmla="*/ 330 w 2788"/>
                  <a:gd name="T43" fmla="*/ 2319 h 2532"/>
                  <a:gd name="T44" fmla="*/ 162 w 2788"/>
                  <a:gd name="T45" fmla="*/ 2291 h 2532"/>
                  <a:gd name="T46" fmla="*/ 97 w 2788"/>
                  <a:gd name="T47" fmla="*/ 2193 h 2532"/>
                  <a:gd name="T48" fmla="*/ 42 w 2788"/>
                  <a:gd name="T49" fmla="*/ 1594 h 2532"/>
                  <a:gd name="T50" fmla="*/ 8 w 2788"/>
                  <a:gd name="T51" fmla="*/ 1458 h 2532"/>
                  <a:gd name="T52" fmla="*/ 0 w 2788"/>
                  <a:gd name="T53" fmla="*/ 1260 h 2532"/>
                  <a:gd name="T54" fmla="*/ 10 w 2788"/>
                  <a:gd name="T55" fmla="*/ 1050 h 2532"/>
                  <a:gd name="T56" fmla="*/ 65 w 2788"/>
                  <a:gd name="T57" fmla="*/ 927 h 2532"/>
                  <a:gd name="T58" fmla="*/ 139 w 2788"/>
                  <a:gd name="T59" fmla="*/ 840 h 2532"/>
                  <a:gd name="T60" fmla="*/ 144 w 2788"/>
                  <a:gd name="T61" fmla="*/ 689 h 2532"/>
                  <a:gd name="T62" fmla="*/ 241 w 2788"/>
                  <a:gd name="T63" fmla="*/ 557 h 2532"/>
                  <a:gd name="T64" fmla="*/ 399 w 2788"/>
                  <a:gd name="T65" fmla="*/ 505 h 2532"/>
                  <a:gd name="T66" fmla="*/ 556 w 2788"/>
                  <a:gd name="T67" fmla="*/ 556 h 2532"/>
                  <a:gd name="T68" fmla="*/ 652 w 2788"/>
                  <a:gd name="T69" fmla="*/ 684 h 2532"/>
                  <a:gd name="T70" fmla="*/ 700 w 2788"/>
                  <a:gd name="T71" fmla="*/ 584 h 2532"/>
                  <a:gd name="T72" fmla="*/ 728 w 2788"/>
                  <a:gd name="T73" fmla="*/ 428 h 2532"/>
                  <a:gd name="T74" fmla="*/ 843 w 2788"/>
                  <a:gd name="T75" fmla="*/ 312 h 2532"/>
                  <a:gd name="T76" fmla="*/ 1010 w 2788"/>
                  <a:gd name="T77" fmla="*/ 285 h 2532"/>
                  <a:gd name="T78" fmla="*/ 1156 w 2788"/>
                  <a:gd name="T79" fmla="*/ 362 h 2532"/>
                  <a:gd name="T80" fmla="*/ 1231 w 2788"/>
                  <a:gd name="T81" fmla="*/ 508 h 2532"/>
                  <a:gd name="T82" fmla="*/ 1216 w 2788"/>
                  <a:gd name="T83" fmla="*/ 649 h 2532"/>
                  <a:gd name="T84" fmla="*/ 1317 w 2788"/>
                  <a:gd name="T85" fmla="*/ 730 h 2532"/>
                  <a:gd name="T86" fmla="*/ 1407 w 2788"/>
                  <a:gd name="T87" fmla="*/ 746 h 2532"/>
                  <a:gd name="T88" fmla="*/ 1563 w 2788"/>
                  <a:gd name="T89" fmla="*/ 722 h 2532"/>
                  <a:gd name="T90" fmla="*/ 1700 w 2788"/>
                  <a:gd name="T91" fmla="*/ 786 h 2532"/>
                  <a:gd name="T92" fmla="*/ 1729 w 2788"/>
                  <a:gd name="T93" fmla="*/ 105 h 2532"/>
                  <a:gd name="T94" fmla="*/ 1838 w 2788"/>
                  <a:gd name="T95" fmla="*/ 13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8" h="2532">
                    <a:moveTo>
                      <a:pt x="1913" y="0"/>
                    </a:moveTo>
                    <a:lnTo>
                      <a:pt x="2575" y="0"/>
                    </a:lnTo>
                    <a:lnTo>
                      <a:pt x="2614" y="3"/>
                    </a:lnTo>
                    <a:lnTo>
                      <a:pt x="2650" y="13"/>
                    </a:lnTo>
                    <a:lnTo>
                      <a:pt x="2683" y="29"/>
                    </a:lnTo>
                    <a:lnTo>
                      <a:pt x="2712" y="50"/>
                    </a:lnTo>
                    <a:lnTo>
                      <a:pt x="2739" y="75"/>
                    </a:lnTo>
                    <a:lnTo>
                      <a:pt x="2759" y="105"/>
                    </a:lnTo>
                    <a:lnTo>
                      <a:pt x="2775" y="138"/>
                    </a:lnTo>
                    <a:lnTo>
                      <a:pt x="2784" y="174"/>
                    </a:lnTo>
                    <a:lnTo>
                      <a:pt x="2788" y="212"/>
                    </a:lnTo>
                    <a:lnTo>
                      <a:pt x="2788" y="1430"/>
                    </a:lnTo>
                    <a:lnTo>
                      <a:pt x="2784" y="1469"/>
                    </a:lnTo>
                    <a:lnTo>
                      <a:pt x="2775" y="1505"/>
                    </a:lnTo>
                    <a:lnTo>
                      <a:pt x="2759" y="1538"/>
                    </a:lnTo>
                    <a:lnTo>
                      <a:pt x="2739" y="1567"/>
                    </a:lnTo>
                    <a:lnTo>
                      <a:pt x="2712" y="1594"/>
                    </a:lnTo>
                    <a:lnTo>
                      <a:pt x="2683" y="1614"/>
                    </a:lnTo>
                    <a:lnTo>
                      <a:pt x="2650" y="1630"/>
                    </a:lnTo>
                    <a:lnTo>
                      <a:pt x="2614" y="1640"/>
                    </a:lnTo>
                    <a:lnTo>
                      <a:pt x="2575" y="1643"/>
                    </a:lnTo>
                    <a:lnTo>
                      <a:pt x="1913" y="1643"/>
                    </a:lnTo>
                    <a:lnTo>
                      <a:pt x="1911" y="1643"/>
                    </a:lnTo>
                    <a:lnTo>
                      <a:pt x="1909" y="1686"/>
                    </a:lnTo>
                    <a:lnTo>
                      <a:pt x="1904" y="1730"/>
                    </a:lnTo>
                    <a:lnTo>
                      <a:pt x="1899" y="1758"/>
                    </a:lnTo>
                    <a:lnTo>
                      <a:pt x="1890" y="1783"/>
                    </a:lnTo>
                    <a:lnTo>
                      <a:pt x="1876" y="1808"/>
                    </a:lnTo>
                    <a:lnTo>
                      <a:pt x="1860" y="1828"/>
                    </a:lnTo>
                    <a:lnTo>
                      <a:pt x="1839" y="1846"/>
                    </a:lnTo>
                    <a:lnTo>
                      <a:pt x="1826" y="2378"/>
                    </a:lnTo>
                    <a:lnTo>
                      <a:pt x="1822" y="2409"/>
                    </a:lnTo>
                    <a:lnTo>
                      <a:pt x="1812" y="2438"/>
                    </a:lnTo>
                    <a:lnTo>
                      <a:pt x="1799" y="2464"/>
                    </a:lnTo>
                    <a:lnTo>
                      <a:pt x="1780" y="2487"/>
                    </a:lnTo>
                    <a:lnTo>
                      <a:pt x="1756" y="2505"/>
                    </a:lnTo>
                    <a:lnTo>
                      <a:pt x="1729" y="2520"/>
                    </a:lnTo>
                    <a:lnTo>
                      <a:pt x="1700" y="2530"/>
                    </a:lnTo>
                    <a:lnTo>
                      <a:pt x="1668" y="2532"/>
                    </a:lnTo>
                    <a:lnTo>
                      <a:pt x="1587" y="2532"/>
                    </a:lnTo>
                    <a:lnTo>
                      <a:pt x="1564" y="2531"/>
                    </a:lnTo>
                    <a:lnTo>
                      <a:pt x="1543" y="2526"/>
                    </a:lnTo>
                    <a:lnTo>
                      <a:pt x="1521" y="2517"/>
                    </a:lnTo>
                    <a:lnTo>
                      <a:pt x="1500" y="2526"/>
                    </a:lnTo>
                    <a:lnTo>
                      <a:pt x="1479" y="2531"/>
                    </a:lnTo>
                    <a:lnTo>
                      <a:pt x="1456" y="2532"/>
                    </a:lnTo>
                    <a:lnTo>
                      <a:pt x="1375" y="2532"/>
                    </a:lnTo>
                    <a:lnTo>
                      <a:pt x="1343" y="2530"/>
                    </a:lnTo>
                    <a:lnTo>
                      <a:pt x="1313" y="2520"/>
                    </a:lnTo>
                    <a:lnTo>
                      <a:pt x="1286" y="2505"/>
                    </a:lnTo>
                    <a:lnTo>
                      <a:pt x="1263" y="2486"/>
                    </a:lnTo>
                    <a:lnTo>
                      <a:pt x="1244" y="2463"/>
                    </a:lnTo>
                    <a:lnTo>
                      <a:pt x="1230" y="2436"/>
                    </a:lnTo>
                    <a:lnTo>
                      <a:pt x="1221" y="2407"/>
                    </a:lnTo>
                    <a:lnTo>
                      <a:pt x="1217" y="2376"/>
                    </a:lnTo>
                    <a:lnTo>
                      <a:pt x="1210" y="2060"/>
                    </a:lnTo>
                    <a:lnTo>
                      <a:pt x="1188" y="2075"/>
                    </a:lnTo>
                    <a:lnTo>
                      <a:pt x="1164" y="2086"/>
                    </a:lnTo>
                    <a:lnTo>
                      <a:pt x="1138" y="2093"/>
                    </a:lnTo>
                    <a:lnTo>
                      <a:pt x="1111" y="2095"/>
                    </a:lnTo>
                    <a:lnTo>
                      <a:pt x="1030" y="2095"/>
                    </a:lnTo>
                    <a:lnTo>
                      <a:pt x="1007" y="2094"/>
                    </a:lnTo>
                    <a:lnTo>
                      <a:pt x="984" y="2089"/>
                    </a:lnTo>
                    <a:lnTo>
                      <a:pt x="964" y="2081"/>
                    </a:lnTo>
                    <a:lnTo>
                      <a:pt x="943" y="2089"/>
                    </a:lnTo>
                    <a:lnTo>
                      <a:pt x="920" y="2094"/>
                    </a:lnTo>
                    <a:lnTo>
                      <a:pt x="897" y="2095"/>
                    </a:lnTo>
                    <a:lnTo>
                      <a:pt x="817" y="2095"/>
                    </a:lnTo>
                    <a:lnTo>
                      <a:pt x="785" y="2092"/>
                    </a:lnTo>
                    <a:lnTo>
                      <a:pt x="754" y="2082"/>
                    </a:lnTo>
                    <a:lnTo>
                      <a:pt x="727" y="2068"/>
                    </a:lnTo>
                    <a:lnTo>
                      <a:pt x="704" y="2047"/>
                    </a:lnTo>
                    <a:lnTo>
                      <a:pt x="700" y="2164"/>
                    </a:lnTo>
                    <a:lnTo>
                      <a:pt x="698" y="2196"/>
                    </a:lnTo>
                    <a:lnTo>
                      <a:pt x="688" y="2224"/>
                    </a:lnTo>
                    <a:lnTo>
                      <a:pt x="673" y="2250"/>
                    </a:lnTo>
                    <a:lnTo>
                      <a:pt x="654" y="2273"/>
                    </a:lnTo>
                    <a:lnTo>
                      <a:pt x="631" y="2293"/>
                    </a:lnTo>
                    <a:lnTo>
                      <a:pt x="604" y="2306"/>
                    </a:lnTo>
                    <a:lnTo>
                      <a:pt x="575" y="2315"/>
                    </a:lnTo>
                    <a:lnTo>
                      <a:pt x="544" y="2319"/>
                    </a:lnTo>
                    <a:lnTo>
                      <a:pt x="463" y="2319"/>
                    </a:lnTo>
                    <a:lnTo>
                      <a:pt x="440" y="2317"/>
                    </a:lnTo>
                    <a:lnTo>
                      <a:pt x="417" y="2312"/>
                    </a:lnTo>
                    <a:lnTo>
                      <a:pt x="397" y="2303"/>
                    </a:lnTo>
                    <a:lnTo>
                      <a:pt x="376" y="2312"/>
                    </a:lnTo>
                    <a:lnTo>
                      <a:pt x="354" y="2317"/>
                    </a:lnTo>
                    <a:lnTo>
                      <a:pt x="330" y="2319"/>
                    </a:lnTo>
                    <a:lnTo>
                      <a:pt x="250" y="2319"/>
                    </a:lnTo>
                    <a:lnTo>
                      <a:pt x="219" y="2315"/>
                    </a:lnTo>
                    <a:lnTo>
                      <a:pt x="189" y="2306"/>
                    </a:lnTo>
                    <a:lnTo>
                      <a:pt x="162" y="2291"/>
                    </a:lnTo>
                    <a:lnTo>
                      <a:pt x="139" y="2273"/>
                    </a:lnTo>
                    <a:lnTo>
                      <a:pt x="120" y="2249"/>
                    </a:lnTo>
                    <a:lnTo>
                      <a:pt x="105" y="2222"/>
                    </a:lnTo>
                    <a:lnTo>
                      <a:pt x="97" y="2193"/>
                    </a:lnTo>
                    <a:lnTo>
                      <a:pt x="93" y="2162"/>
                    </a:lnTo>
                    <a:lnTo>
                      <a:pt x="80" y="1632"/>
                    </a:lnTo>
                    <a:lnTo>
                      <a:pt x="59" y="1614"/>
                    </a:lnTo>
                    <a:lnTo>
                      <a:pt x="42" y="1594"/>
                    </a:lnTo>
                    <a:lnTo>
                      <a:pt x="28" y="1569"/>
                    </a:lnTo>
                    <a:lnTo>
                      <a:pt x="18" y="1544"/>
                    </a:lnTo>
                    <a:lnTo>
                      <a:pt x="13" y="1516"/>
                    </a:lnTo>
                    <a:lnTo>
                      <a:pt x="8" y="1458"/>
                    </a:lnTo>
                    <a:lnTo>
                      <a:pt x="5" y="1404"/>
                    </a:lnTo>
                    <a:lnTo>
                      <a:pt x="2" y="1354"/>
                    </a:lnTo>
                    <a:lnTo>
                      <a:pt x="0" y="1307"/>
                    </a:lnTo>
                    <a:lnTo>
                      <a:pt x="0" y="1260"/>
                    </a:lnTo>
                    <a:lnTo>
                      <a:pt x="1" y="1212"/>
                    </a:lnTo>
                    <a:lnTo>
                      <a:pt x="2" y="1162"/>
                    </a:lnTo>
                    <a:lnTo>
                      <a:pt x="6" y="1109"/>
                    </a:lnTo>
                    <a:lnTo>
                      <a:pt x="10" y="1050"/>
                    </a:lnTo>
                    <a:lnTo>
                      <a:pt x="16" y="1016"/>
                    </a:lnTo>
                    <a:lnTo>
                      <a:pt x="28" y="983"/>
                    </a:lnTo>
                    <a:lnTo>
                      <a:pt x="43" y="954"/>
                    </a:lnTo>
                    <a:lnTo>
                      <a:pt x="65" y="927"/>
                    </a:lnTo>
                    <a:lnTo>
                      <a:pt x="89" y="904"/>
                    </a:lnTo>
                    <a:lnTo>
                      <a:pt x="117" y="885"/>
                    </a:lnTo>
                    <a:lnTo>
                      <a:pt x="149" y="871"/>
                    </a:lnTo>
                    <a:lnTo>
                      <a:pt x="139" y="840"/>
                    </a:lnTo>
                    <a:lnTo>
                      <a:pt x="133" y="808"/>
                    </a:lnTo>
                    <a:lnTo>
                      <a:pt x="131" y="774"/>
                    </a:lnTo>
                    <a:lnTo>
                      <a:pt x="134" y="730"/>
                    </a:lnTo>
                    <a:lnTo>
                      <a:pt x="144" y="689"/>
                    </a:lnTo>
                    <a:lnTo>
                      <a:pt x="161" y="651"/>
                    </a:lnTo>
                    <a:lnTo>
                      <a:pt x="182" y="616"/>
                    </a:lnTo>
                    <a:lnTo>
                      <a:pt x="209" y="584"/>
                    </a:lnTo>
                    <a:lnTo>
                      <a:pt x="241" y="557"/>
                    </a:lnTo>
                    <a:lnTo>
                      <a:pt x="276" y="536"/>
                    </a:lnTo>
                    <a:lnTo>
                      <a:pt x="314" y="519"/>
                    </a:lnTo>
                    <a:lnTo>
                      <a:pt x="355" y="509"/>
                    </a:lnTo>
                    <a:lnTo>
                      <a:pt x="399" y="505"/>
                    </a:lnTo>
                    <a:lnTo>
                      <a:pt x="442" y="509"/>
                    </a:lnTo>
                    <a:lnTo>
                      <a:pt x="482" y="519"/>
                    </a:lnTo>
                    <a:lnTo>
                      <a:pt x="521" y="535"/>
                    </a:lnTo>
                    <a:lnTo>
                      <a:pt x="556" y="556"/>
                    </a:lnTo>
                    <a:lnTo>
                      <a:pt x="586" y="582"/>
                    </a:lnTo>
                    <a:lnTo>
                      <a:pt x="613" y="613"/>
                    </a:lnTo>
                    <a:lnTo>
                      <a:pt x="636" y="647"/>
                    </a:lnTo>
                    <a:lnTo>
                      <a:pt x="652" y="684"/>
                    </a:lnTo>
                    <a:lnTo>
                      <a:pt x="682" y="664"/>
                    </a:lnTo>
                    <a:lnTo>
                      <a:pt x="716" y="648"/>
                    </a:lnTo>
                    <a:lnTo>
                      <a:pt x="706" y="617"/>
                    </a:lnTo>
                    <a:lnTo>
                      <a:pt x="700" y="584"/>
                    </a:lnTo>
                    <a:lnTo>
                      <a:pt x="698" y="551"/>
                    </a:lnTo>
                    <a:lnTo>
                      <a:pt x="701" y="508"/>
                    </a:lnTo>
                    <a:lnTo>
                      <a:pt x="711" y="467"/>
                    </a:lnTo>
                    <a:lnTo>
                      <a:pt x="728" y="428"/>
                    </a:lnTo>
                    <a:lnTo>
                      <a:pt x="750" y="393"/>
                    </a:lnTo>
                    <a:lnTo>
                      <a:pt x="776" y="362"/>
                    </a:lnTo>
                    <a:lnTo>
                      <a:pt x="808" y="334"/>
                    </a:lnTo>
                    <a:lnTo>
                      <a:pt x="843" y="312"/>
                    </a:lnTo>
                    <a:lnTo>
                      <a:pt x="881" y="296"/>
                    </a:lnTo>
                    <a:lnTo>
                      <a:pt x="922" y="285"/>
                    </a:lnTo>
                    <a:lnTo>
                      <a:pt x="966" y="283"/>
                    </a:lnTo>
                    <a:lnTo>
                      <a:pt x="1010" y="285"/>
                    </a:lnTo>
                    <a:lnTo>
                      <a:pt x="1051" y="296"/>
                    </a:lnTo>
                    <a:lnTo>
                      <a:pt x="1089" y="312"/>
                    </a:lnTo>
                    <a:lnTo>
                      <a:pt x="1124" y="334"/>
                    </a:lnTo>
                    <a:lnTo>
                      <a:pt x="1156" y="362"/>
                    </a:lnTo>
                    <a:lnTo>
                      <a:pt x="1182" y="393"/>
                    </a:lnTo>
                    <a:lnTo>
                      <a:pt x="1204" y="428"/>
                    </a:lnTo>
                    <a:lnTo>
                      <a:pt x="1221" y="467"/>
                    </a:lnTo>
                    <a:lnTo>
                      <a:pt x="1231" y="508"/>
                    </a:lnTo>
                    <a:lnTo>
                      <a:pt x="1234" y="551"/>
                    </a:lnTo>
                    <a:lnTo>
                      <a:pt x="1232" y="585"/>
                    </a:lnTo>
                    <a:lnTo>
                      <a:pt x="1226" y="618"/>
                    </a:lnTo>
                    <a:lnTo>
                      <a:pt x="1216" y="649"/>
                    </a:lnTo>
                    <a:lnTo>
                      <a:pt x="1245" y="664"/>
                    </a:lnTo>
                    <a:lnTo>
                      <a:pt x="1272" y="682"/>
                    </a:lnTo>
                    <a:lnTo>
                      <a:pt x="1296" y="704"/>
                    </a:lnTo>
                    <a:lnTo>
                      <a:pt x="1317" y="730"/>
                    </a:lnTo>
                    <a:lnTo>
                      <a:pt x="1332" y="758"/>
                    </a:lnTo>
                    <a:lnTo>
                      <a:pt x="1343" y="790"/>
                    </a:lnTo>
                    <a:lnTo>
                      <a:pt x="1373" y="765"/>
                    </a:lnTo>
                    <a:lnTo>
                      <a:pt x="1407" y="746"/>
                    </a:lnTo>
                    <a:lnTo>
                      <a:pt x="1445" y="732"/>
                    </a:lnTo>
                    <a:lnTo>
                      <a:pt x="1483" y="723"/>
                    </a:lnTo>
                    <a:lnTo>
                      <a:pt x="1523" y="719"/>
                    </a:lnTo>
                    <a:lnTo>
                      <a:pt x="1563" y="722"/>
                    </a:lnTo>
                    <a:lnTo>
                      <a:pt x="1602" y="730"/>
                    </a:lnTo>
                    <a:lnTo>
                      <a:pt x="1637" y="745"/>
                    </a:lnTo>
                    <a:lnTo>
                      <a:pt x="1670" y="763"/>
                    </a:lnTo>
                    <a:lnTo>
                      <a:pt x="1700" y="786"/>
                    </a:lnTo>
                    <a:lnTo>
                      <a:pt x="1700" y="212"/>
                    </a:lnTo>
                    <a:lnTo>
                      <a:pt x="1704" y="174"/>
                    </a:lnTo>
                    <a:lnTo>
                      <a:pt x="1713" y="138"/>
                    </a:lnTo>
                    <a:lnTo>
                      <a:pt x="1729" y="105"/>
                    </a:lnTo>
                    <a:lnTo>
                      <a:pt x="1749" y="75"/>
                    </a:lnTo>
                    <a:lnTo>
                      <a:pt x="1776" y="50"/>
                    </a:lnTo>
                    <a:lnTo>
                      <a:pt x="1805" y="29"/>
                    </a:lnTo>
                    <a:lnTo>
                      <a:pt x="1838" y="13"/>
                    </a:lnTo>
                    <a:lnTo>
                      <a:pt x="1874" y="3"/>
                    </a:lnTo>
                    <a:lnTo>
                      <a:pt x="191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47" name="Freeform 62"/>
              <p:cNvSpPr>
                <a:spLocks noEditPoints="1"/>
              </p:cNvSpPr>
              <p:nvPr/>
            </p:nvSpPr>
            <p:spPr bwMode="auto">
              <a:xfrm>
                <a:off x="15877971" y="2178630"/>
                <a:ext cx="269875" cy="446088"/>
              </a:xfrm>
              <a:custGeom>
                <a:avLst/>
                <a:gdLst>
                  <a:gd name="T0" fmla="*/ 403 w 848"/>
                  <a:gd name="T1" fmla="*/ 1182 h 1404"/>
                  <a:gd name="T2" fmla="*/ 370 w 848"/>
                  <a:gd name="T3" fmla="*/ 1203 h 1404"/>
                  <a:gd name="T4" fmla="*/ 349 w 848"/>
                  <a:gd name="T5" fmla="*/ 1237 h 1404"/>
                  <a:gd name="T6" fmla="*/ 349 w 848"/>
                  <a:gd name="T7" fmla="*/ 1278 h 1404"/>
                  <a:gd name="T8" fmla="*/ 370 w 848"/>
                  <a:gd name="T9" fmla="*/ 1312 h 1404"/>
                  <a:gd name="T10" fmla="*/ 403 w 848"/>
                  <a:gd name="T11" fmla="*/ 1331 h 1404"/>
                  <a:gd name="T12" fmla="*/ 445 w 848"/>
                  <a:gd name="T13" fmla="*/ 1331 h 1404"/>
                  <a:gd name="T14" fmla="*/ 478 w 848"/>
                  <a:gd name="T15" fmla="*/ 1312 h 1404"/>
                  <a:gd name="T16" fmla="*/ 498 w 848"/>
                  <a:gd name="T17" fmla="*/ 1278 h 1404"/>
                  <a:gd name="T18" fmla="*/ 498 w 848"/>
                  <a:gd name="T19" fmla="*/ 1237 h 1404"/>
                  <a:gd name="T20" fmla="*/ 478 w 848"/>
                  <a:gd name="T21" fmla="*/ 1203 h 1404"/>
                  <a:gd name="T22" fmla="*/ 445 w 848"/>
                  <a:gd name="T23" fmla="*/ 1182 h 1404"/>
                  <a:gd name="T24" fmla="*/ 110 w 848"/>
                  <a:gd name="T25" fmla="*/ 157 h 1404"/>
                  <a:gd name="T26" fmla="*/ 738 w 848"/>
                  <a:gd name="T27" fmla="*/ 1072 h 1404"/>
                  <a:gd name="T28" fmla="*/ 110 w 848"/>
                  <a:gd name="T29" fmla="*/ 157 h 1404"/>
                  <a:gd name="T30" fmla="*/ 755 w 848"/>
                  <a:gd name="T31" fmla="*/ 0 h 1404"/>
                  <a:gd name="T32" fmla="*/ 802 w 848"/>
                  <a:gd name="T33" fmla="*/ 12 h 1404"/>
                  <a:gd name="T34" fmla="*/ 836 w 848"/>
                  <a:gd name="T35" fmla="*/ 45 h 1404"/>
                  <a:gd name="T36" fmla="*/ 848 w 848"/>
                  <a:gd name="T37" fmla="*/ 92 h 1404"/>
                  <a:gd name="T38" fmla="*/ 845 w 848"/>
                  <a:gd name="T39" fmla="*/ 1336 h 1404"/>
                  <a:gd name="T40" fmla="*/ 822 w 848"/>
                  <a:gd name="T41" fmla="*/ 1377 h 1404"/>
                  <a:gd name="T42" fmla="*/ 781 w 848"/>
                  <a:gd name="T43" fmla="*/ 1400 h 1404"/>
                  <a:gd name="T44" fmla="*/ 93 w 848"/>
                  <a:gd name="T45" fmla="*/ 1404 h 1404"/>
                  <a:gd name="T46" fmla="*/ 90 w 848"/>
                  <a:gd name="T47" fmla="*/ 1356 h 1404"/>
                  <a:gd name="T48" fmla="*/ 87 w 848"/>
                  <a:gd name="T49" fmla="*/ 1257 h 1404"/>
                  <a:gd name="T50" fmla="*/ 79 w 848"/>
                  <a:gd name="T51" fmla="*/ 1145 h 1404"/>
                  <a:gd name="T52" fmla="*/ 62 w 848"/>
                  <a:gd name="T53" fmla="*/ 1078 h 1404"/>
                  <a:gd name="T54" fmla="*/ 25 w 848"/>
                  <a:gd name="T55" fmla="*/ 1024 h 1404"/>
                  <a:gd name="T56" fmla="*/ 0 w 848"/>
                  <a:gd name="T57" fmla="*/ 92 h 1404"/>
                  <a:gd name="T58" fmla="*/ 12 w 848"/>
                  <a:gd name="T59" fmla="*/ 45 h 1404"/>
                  <a:gd name="T60" fmla="*/ 46 w 848"/>
                  <a:gd name="T61" fmla="*/ 12 h 1404"/>
                  <a:gd name="T62" fmla="*/ 93 w 848"/>
                  <a:gd name="T63" fmla="*/ 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8" h="1404">
                    <a:moveTo>
                      <a:pt x="424" y="1180"/>
                    </a:moveTo>
                    <a:lnTo>
                      <a:pt x="403" y="1182"/>
                    </a:lnTo>
                    <a:lnTo>
                      <a:pt x="385" y="1191"/>
                    </a:lnTo>
                    <a:lnTo>
                      <a:pt x="370" y="1203"/>
                    </a:lnTo>
                    <a:lnTo>
                      <a:pt x="357" y="1219"/>
                    </a:lnTo>
                    <a:lnTo>
                      <a:pt x="349" y="1237"/>
                    </a:lnTo>
                    <a:lnTo>
                      <a:pt x="347" y="1257"/>
                    </a:lnTo>
                    <a:lnTo>
                      <a:pt x="349" y="1278"/>
                    </a:lnTo>
                    <a:lnTo>
                      <a:pt x="357" y="1296"/>
                    </a:lnTo>
                    <a:lnTo>
                      <a:pt x="370" y="1312"/>
                    </a:lnTo>
                    <a:lnTo>
                      <a:pt x="385" y="1324"/>
                    </a:lnTo>
                    <a:lnTo>
                      <a:pt x="403" y="1331"/>
                    </a:lnTo>
                    <a:lnTo>
                      <a:pt x="424" y="1335"/>
                    </a:lnTo>
                    <a:lnTo>
                      <a:pt x="445" y="1331"/>
                    </a:lnTo>
                    <a:lnTo>
                      <a:pt x="463" y="1324"/>
                    </a:lnTo>
                    <a:lnTo>
                      <a:pt x="478" y="1312"/>
                    </a:lnTo>
                    <a:lnTo>
                      <a:pt x="490" y="1296"/>
                    </a:lnTo>
                    <a:lnTo>
                      <a:pt x="498" y="1278"/>
                    </a:lnTo>
                    <a:lnTo>
                      <a:pt x="501" y="1257"/>
                    </a:lnTo>
                    <a:lnTo>
                      <a:pt x="498" y="1237"/>
                    </a:lnTo>
                    <a:lnTo>
                      <a:pt x="490" y="1219"/>
                    </a:lnTo>
                    <a:lnTo>
                      <a:pt x="478" y="1203"/>
                    </a:lnTo>
                    <a:lnTo>
                      <a:pt x="463" y="1191"/>
                    </a:lnTo>
                    <a:lnTo>
                      <a:pt x="445" y="1182"/>
                    </a:lnTo>
                    <a:lnTo>
                      <a:pt x="424" y="1180"/>
                    </a:lnTo>
                    <a:close/>
                    <a:moveTo>
                      <a:pt x="110" y="157"/>
                    </a:moveTo>
                    <a:lnTo>
                      <a:pt x="110" y="1072"/>
                    </a:lnTo>
                    <a:lnTo>
                      <a:pt x="738" y="1072"/>
                    </a:lnTo>
                    <a:lnTo>
                      <a:pt x="738" y="157"/>
                    </a:lnTo>
                    <a:lnTo>
                      <a:pt x="110" y="157"/>
                    </a:lnTo>
                    <a:close/>
                    <a:moveTo>
                      <a:pt x="93" y="0"/>
                    </a:moveTo>
                    <a:lnTo>
                      <a:pt x="755" y="0"/>
                    </a:lnTo>
                    <a:lnTo>
                      <a:pt x="781" y="2"/>
                    </a:lnTo>
                    <a:lnTo>
                      <a:pt x="802" y="12"/>
                    </a:lnTo>
                    <a:lnTo>
                      <a:pt x="822" y="26"/>
                    </a:lnTo>
                    <a:lnTo>
                      <a:pt x="836" y="45"/>
                    </a:lnTo>
                    <a:lnTo>
                      <a:pt x="845" y="67"/>
                    </a:lnTo>
                    <a:lnTo>
                      <a:pt x="848" y="92"/>
                    </a:lnTo>
                    <a:lnTo>
                      <a:pt x="848" y="1310"/>
                    </a:lnTo>
                    <a:lnTo>
                      <a:pt x="845" y="1336"/>
                    </a:lnTo>
                    <a:lnTo>
                      <a:pt x="836" y="1358"/>
                    </a:lnTo>
                    <a:lnTo>
                      <a:pt x="822" y="1377"/>
                    </a:lnTo>
                    <a:lnTo>
                      <a:pt x="802" y="1391"/>
                    </a:lnTo>
                    <a:lnTo>
                      <a:pt x="781" y="1400"/>
                    </a:lnTo>
                    <a:lnTo>
                      <a:pt x="755" y="1404"/>
                    </a:lnTo>
                    <a:lnTo>
                      <a:pt x="93" y="1404"/>
                    </a:lnTo>
                    <a:lnTo>
                      <a:pt x="89" y="1404"/>
                    </a:lnTo>
                    <a:lnTo>
                      <a:pt x="90" y="1356"/>
                    </a:lnTo>
                    <a:lnTo>
                      <a:pt x="89" y="1308"/>
                    </a:lnTo>
                    <a:lnTo>
                      <a:pt x="87" y="1257"/>
                    </a:lnTo>
                    <a:lnTo>
                      <a:pt x="84" y="1204"/>
                    </a:lnTo>
                    <a:lnTo>
                      <a:pt x="79" y="1145"/>
                    </a:lnTo>
                    <a:lnTo>
                      <a:pt x="75" y="1111"/>
                    </a:lnTo>
                    <a:lnTo>
                      <a:pt x="62" y="1078"/>
                    </a:lnTo>
                    <a:lnTo>
                      <a:pt x="46" y="1049"/>
                    </a:lnTo>
                    <a:lnTo>
                      <a:pt x="25" y="1024"/>
                    </a:lnTo>
                    <a:lnTo>
                      <a:pt x="0" y="1001"/>
                    </a:lnTo>
                    <a:lnTo>
                      <a:pt x="0" y="92"/>
                    </a:lnTo>
                    <a:lnTo>
                      <a:pt x="3" y="67"/>
                    </a:lnTo>
                    <a:lnTo>
                      <a:pt x="12" y="45"/>
                    </a:lnTo>
                    <a:lnTo>
                      <a:pt x="26" y="26"/>
                    </a:lnTo>
                    <a:lnTo>
                      <a:pt x="46" y="12"/>
                    </a:lnTo>
                    <a:lnTo>
                      <a:pt x="67" y="2"/>
                    </a:lnTo>
                    <a:lnTo>
                      <a:pt x="93"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48" name="Freeform 63"/>
              <p:cNvSpPr>
                <a:spLocks noEditPoints="1"/>
              </p:cNvSpPr>
              <p:nvPr/>
            </p:nvSpPr>
            <p:spPr bwMode="auto">
              <a:xfrm>
                <a:off x="15338221" y="2267530"/>
                <a:ext cx="533400" cy="638175"/>
              </a:xfrm>
              <a:custGeom>
                <a:avLst/>
                <a:gdLst>
                  <a:gd name="T0" fmla="*/ 1542 w 1679"/>
                  <a:gd name="T1" fmla="*/ 787 h 2009"/>
                  <a:gd name="T2" fmla="*/ 1668 w 1679"/>
                  <a:gd name="T3" fmla="*/ 870 h 2009"/>
                  <a:gd name="T4" fmla="*/ 1677 w 1679"/>
                  <a:gd name="T5" fmla="*/ 1160 h 2009"/>
                  <a:gd name="T6" fmla="*/ 1639 w 1679"/>
                  <a:gd name="T7" fmla="*/ 1353 h 2009"/>
                  <a:gd name="T8" fmla="*/ 1600 w 1679"/>
                  <a:gd name="T9" fmla="*/ 1361 h 2009"/>
                  <a:gd name="T10" fmla="*/ 1467 w 1679"/>
                  <a:gd name="T11" fmla="*/ 2009 h 2009"/>
                  <a:gd name="T12" fmla="*/ 1372 w 1679"/>
                  <a:gd name="T13" fmla="*/ 1462 h 2009"/>
                  <a:gd name="T14" fmla="*/ 1255 w 1679"/>
                  <a:gd name="T15" fmla="*/ 2009 h 2009"/>
                  <a:gd name="T16" fmla="*/ 1194 w 1679"/>
                  <a:gd name="T17" fmla="*/ 1360 h 2009"/>
                  <a:gd name="T18" fmla="*/ 1151 w 1679"/>
                  <a:gd name="T19" fmla="*/ 1343 h 2009"/>
                  <a:gd name="T20" fmla="*/ 1125 w 1679"/>
                  <a:gd name="T21" fmla="*/ 1116 h 2009"/>
                  <a:gd name="T22" fmla="*/ 1140 w 1679"/>
                  <a:gd name="T23" fmla="*/ 846 h 2009"/>
                  <a:gd name="T24" fmla="*/ 1298 w 1679"/>
                  <a:gd name="T25" fmla="*/ 784 h 2009"/>
                  <a:gd name="T26" fmla="*/ 318 w 1679"/>
                  <a:gd name="T27" fmla="*/ 567 h 2009"/>
                  <a:gd name="T28" fmla="*/ 507 w 1679"/>
                  <a:gd name="T29" fmla="*/ 593 h 2009"/>
                  <a:gd name="T30" fmla="*/ 553 w 1679"/>
                  <a:gd name="T31" fmla="*/ 811 h 2009"/>
                  <a:gd name="T32" fmla="*/ 541 w 1679"/>
                  <a:gd name="T33" fmla="*/ 1102 h 2009"/>
                  <a:gd name="T34" fmla="*/ 488 w 1679"/>
                  <a:gd name="T35" fmla="*/ 1145 h 2009"/>
                  <a:gd name="T36" fmla="*/ 449 w 1679"/>
                  <a:gd name="T37" fmla="*/ 1786 h 2009"/>
                  <a:gd name="T38" fmla="*/ 309 w 1679"/>
                  <a:gd name="T39" fmla="*/ 1773 h 2009"/>
                  <a:gd name="T40" fmla="*/ 237 w 1679"/>
                  <a:gd name="T41" fmla="*/ 1786 h 2009"/>
                  <a:gd name="T42" fmla="*/ 95 w 1679"/>
                  <a:gd name="T43" fmla="*/ 1773 h 2009"/>
                  <a:gd name="T44" fmla="*/ 62 w 1679"/>
                  <a:gd name="T45" fmla="*/ 1144 h 2009"/>
                  <a:gd name="T46" fmla="*/ 8 w 1679"/>
                  <a:gd name="T47" fmla="*/ 1046 h 2009"/>
                  <a:gd name="T48" fmla="*/ 2 w 1679"/>
                  <a:gd name="T49" fmla="*/ 764 h 2009"/>
                  <a:gd name="T50" fmla="*/ 67 w 1679"/>
                  <a:gd name="T51" fmla="*/ 581 h 2009"/>
                  <a:gd name="T52" fmla="*/ 263 w 1679"/>
                  <a:gd name="T53" fmla="*/ 567 h 2009"/>
                  <a:gd name="T54" fmla="*/ 1527 w 1679"/>
                  <a:gd name="T55" fmla="*/ 501 h 2009"/>
                  <a:gd name="T56" fmla="*/ 1527 w 1679"/>
                  <a:gd name="T57" fmla="*/ 668 h 2009"/>
                  <a:gd name="T58" fmla="*/ 1374 w 1679"/>
                  <a:gd name="T59" fmla="*/ 730 h 2009"/>
                  <a:gd name="T60" fmla="*/ 1258 w 1679"/>
                  <a:gd name="T61" fmla="*/ 615 h 2009"/>
                  <a:gd name="T62" fmla="*/ 1321 w 1679"/>
                  <a:gd name="T63" fmla="*/ 462 h 2009"/>
                  <a:gd name="T64" fmla="*/ 885 w 1679"/>
                  <a:gd name="T65" fmla="*/ 344 h 2009"/>
                  <a:gd name="T66" fmla="*/ 1075 w 1679"/>
                  <a:gd name="T67" fmla="*/ 371 h 2009"/>
                  <a:gd name="T68" fmla="*/ 1119 w 1679"/>
                  <a:gd name="T69" fmla="*/ 580 h 2009"/>
                  <a:gd name="T70" fmla="*/ 1053 w 1679"/>
                  <a:gd name="T71" fmla="*/ 772 h 2009"/>
                  <a:gd name="T72" fmla="*/ 1014 w 1679"/>
                  <a:gd name="T73" fmla="*/ 1023 h 2009"/>
                  <a:gd name="T74" fmla="*/ 1026 w 1679"/>
                  <a:gd name="T75" fmla="*/ 1326 h 2009"/>
                  <a:gd name="T76" fmla="*/ 1006 w 1679"/>
                  <a:gd name="T77" fmla="*/ 1570 h 2009"/>
                  <a:gd name="T78" fmla="*/ 873 w 1679"/>
                  <a:gd name="T79" fmla="*/ 1535 h 2009"/>
                  <a:gd name="T80" fmla="*/ 792 w 1679"/>
                  <a:gd name="T81" fmla="*/ 1570 h 2009"/>
                  <a:gd name="T82" fmla="*/ 660 w 1679"/>
                  <a:gd name="T83" fmla="*/ 1535 h 2009"/>
                  <a:gd name="T84" fmla="*/ 663 w 1679"/>
                  <a:gd name="T85" fmla="*/ 951 h 2009"/>
                  <a:gd name="T86" fmla="*/ 655 w 1679"/>
                  <a:gd name="T87" fmla="*/ 648 h 2009"/>
                  <a:gd name="T88" fmla="*/ 574 w 1679"/>
                  <a:gd name="T89" fmla="*/ 469 h 2009"/>
                  <a:gd name="T90" fmla="*/ 657 w 1679"/>
                  <a:gd name="T91" fmla="*/ 353 h 2009"/>
                  <a:gd name="T92" fmla="*/ 279 w 1679"/>
                  <a:gd name="T93" fmla="*/ 222 h 2009"/>
                  <a:gd name="T94" fmla="*/ 416 w 1679"/>
                  <a:gd name="T95" fmla="*/ 313 h 2009"/>
                  <a:gd name="T96" fmla="*/ 384 w 1679"/>
                  <a:gd name="T97" fmla="*/ 476 h 2009"/>
                  <a:gd name="T98" fmla="*/ 221 w 1679"/>
                  <a:gd name="T99" fmla="*/ 508 h 2009"/>
                  <a:gd name="T100" fmla="*/ 130 w 1679"/>
                  <a:gd name="T101" fmla="*/ 371 h 2009"/>
                  <a:gd name="T102" fmla="*/ 221 w 1679"/>
                  <a:gd name="T103" fmla="*/ 234 h 2009"/>
                  <a:gd name="T104" fmla="*/ 929 w 1679"/>
                  <a:gd name="T105" fmla="*/ 25 h 2009"/>
                  <a:gd name="T106" fmla="*/ 992 w 1679"/>
                  <a:gd name="T107" fmla="*/ 177 h 2009"/>
                  <a:gd name="T108" fmla="*/ 876 w 1679"/>
                  <a:gd name="T109" fmla="*/ 294 h 2009"/>
                  <a:gd name="T110" fmla="*/ 723 w 1679"/>
                  <a:gd name="T111" fmla="*/ 231 h 2009"/>
                  <a:gd name="T112" fmla="*/ 723 w 1679"/>
                  <a:gd name="T113" fmla="*/ 65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9" h="2009">
                    <a:moveTo>
                      <a:pt x="1388" y="780"/>
                    </a:moveTo>
                    <a:lnTo>
                      <a:pt x="1414" y="780"/>
                    </a:lnTo>
                    <a:lnTo>
                      <a:pt x="1442" y="781"/>
                    </a:lnTo>
                    <a:lnTo>
                      <a:pt x="1471" y="782"/>
                    </a:lnTo>
                    <a:lnTo>
                      <a:pt x="1504" y="784"/>
                    </a:lnTo>
                    <a:lnTo>
                      <a:pt x="1542" y="787"/>
                    </a:lnTo>
                    <a:lnTo>
                      <a:pt x="1587" y="789"/>
                    </a:lnTo>
                    <a:lnTo>
                      <a:pt x="1611" y="795"/>
                    </a:lnTo>
                    <a:lnTo>
                      <a:pt x="1633" y="807"/>
                    </a:lnTo>
                    <a:lnTo>
                      <a:pt x="1650" y="824"/>
                    </a:lnTo>
                    <a:lnTo>
                      <a:pt x="1663" y="846"/>
                    </a:lnTo>
                    <a:lnTo>
                      <a:pt x="1668" y="870"/>
                    </a:lnTo>
                    <a:lnTo>
                      <a:pt x="1673" y="926"/>
                    </a:lnTo>
                    <a:lnTo>
                      <a:pt x="1675" y="978"/>
                    </a:lnTo>
                    <a:lnTo>
                      <a:pt x="1678" y="1025"/>
                    </a:lnTo>
                    <a:lnTo>
                      <a:pt x="1679" y="1071"/>
                    </a:lnTo>
                    <a:lnTo>
                      <a:pt x="1678" y="1116"/>
                    </a:lnTo>
                    <a:lnTo>
                      <a:pt x="1677" y="1160"/>
                    </a:lnTo>
                    <a:lnTo>
                      <a:pt x="1674" y="1209"/>
                    </a:lnTo>
                    <a:lnTo>
                      <a:pt x="1671" y="1260"/>
                    </a:lnTo>
                    <a:lnTo>
                      <a:pt x="1666" y="1316"/>
                    </a:lnTo>
                    <a:lnTo>
                      <a:pt x="1661" y="1331"/>
                    </a:lnTo>
                    <a:lnTo>
                      <a:pt x="1652" y="1343"/>
                    </a:lnTo>
                    <a:lnTo>
                      <a:pt x="1639" y="1353"/>
                    </a:lnTo>
                    <a:lnTo>
                      <a:pt x="1625" y="1356"/>
                    </a:lnTo>
                    <a:lnTo>
                      <a:pt x="1616" y="1358"/>
                    </a:lnTo>
                    <a:lnTo>
                      <a:pt x="1613" y="1359"/>
                    </a:lnTo>
                    <a:lnTo>
                      <a:pt x="1611" y="1360"/>
                    </a:lnTo>
                    <a:lnTo>
                      <a:pt x="1609" y="1360"/>
                    </a:lnTo>
                    <a:lnTo>
                      <a:pt x="1600" y="1361"/>
                    </a:lnTo>
                    <a:lnTo>
                      <a:pt x="1586" y="1973"/>
                    </a:lnTo>
                    <a:lnTo>
                      <a:pt x="1582" y="1987"/>
                    </a:lnTo>
                    <a:lnTo>
                      <a:pt x="1575" y="1998"/>
                    </a:lnTo>
                    <a:lnTo>
                      <a:pt x="1563" y="2007"/>
                    </a:lnTo>
                    <a:lnTo>
                      <a:pt x="1548" y="2009"/>
                    </a:lnTo>
                    <a:lnTo>
                      <a:pt x="1467" y="2009"/>
                    </a:lnTo>
                    <a:lnTo>
                      <a:pt x="1453" y="2007"/>
                    </a:lnTo>
                    <a:lnTo>
                      <a:pt x="1442" y="1998"/>
                    </a:lnTo>
                    <a:lnTo>
                      <a:pt x="1434" y="1987"/>
                    </a:lnTo>
                    <a:lnTo>
                      <a:pt x="1431" y="1973"/>
                    </a:lnTo>
                    <a:lnTo>
                      <a:pt x="1431" y="1462"/>
                    </a:lnTo>
                    <a:lnTo>
                      <a:pt x="1372" y="1462"/>
                    </a:lnTo>
                    <a:lnTo>
                      <a:pt x="1372" y="1973"/>
                    </a:lnTo>
                    <a:lnTo>
                      <a:pt x="1370" y="1987"/>
                    </a:lnTo>
                    <a:lnTo>
                      <a:pt x="1361" y="1998"/>
                    </a:lnTo>
                    <a:lnTo>
                      <a:pt x="1350" y="2007"/>
                    </a:lnTo>
                    <a:lnTo>
                      <a:pt x="1336" y="2009"/>
                    </a:lnTo>
                    <a:lnTo>
                      <a:pt x="1255" y="2009"/>
                    </a:lnTo>
                    <a:lnTo>
                      <a:pt x="1240" y="2007"/>
                    </a:lnTo>
                    <a:lnTo>
                      <a:pt x="1228" y="1998"/>
                    </a:lnTo>
                    <a:lnTo>
                      <a:pt x="1221" y="1987"/>
                    </a:lnTo>
                    <a:lnTo>
                      <a:pt x="1217" y="1973"/>
                    </a:lnTo>
                    <a:lnTo>
                      <a:pt x="1203" y="1361"/>
                    </a:lnTo>
                    <a:lnTo>
                      <a:pt x="1194" y="1360"/>
                    </a:lnTo>
                    <a:lnTo>
                      <a:pt x="1192" y="1360"/>
                    </a:lnTo>
                    <a:lnTo>
                      <a:pt x="1191" y="1359"/>
                    </a:lnTo>
                    <a:lnTo>
                      <a:pt x="1187" y="1358"/>
                    </a:lnTo>
                    <a:lnTo>
                      <a:pt x="1178" y="1356"/>
                    </a:lnTo>
                    <a:lnTo>
                      <a:pt x="1164" y="1353"/>
                    </a:lnTo>
                    <a:lnTo>
                      <a:pt x="1151" y="1343"/>
                    </a:lnTo>
                    <a:lnTo>
                      <a:pt x="1142" y="1331"/>
                    </a:lnTo>
                    <a:lnTo>
                      <a:pt x="1137" y="1316"/>
                    </a:lnTo>
                    <a:lnTo>
                      <a:pt x="1133" y="1260"/>
                    </a:lnTo>
                    <a:lnTo>
                      <a:pt x="1129" y="1209"/>
                    </a:lnTo>
                    <a:lnTo>
                      <a:pt x="1126" y="1160"/>
                    </a:lnTo>
                    <a:lnTo>
                      <a:pt x="1125" y="1116"/>
                    </a:lnTo>
                    <a:lnTo>
                      <a:pt x="1124" y="1071"/>
                    </a:lnTo>
                    <a:lnTo>
                      <a:pt x="1125" y="1025"/>
                    </a:lnTo>
                    <a:lnTo>
                      <a:pt x="1128" y="978"/>
                    </a:lnTo>
                    <a:lnTo>
                      <a:pt x="1130" y="926"/>
                    </a:lnTo>
                    <a:lnTo>
                      <a:pt x="1134" y="870"/>
                    </a:lnTo>
                    <a:lnTo>
                      <a:pt x="1140" y="846"/>
                    </a:lnTo>
                    <a:lnTo>
                      <a:pt x="1153" y="824"/>
                    </a:lnTo>
                    <a:lnTo>
                      <a:pt x="1170" y="807"/>
                    </a:lnTo>
                    <a:lnTo>
                      <a:pt x="1192" y="795"/>
                    </a:lnTo>
                    <a:lnTo>
                      <a:pt x="1216" y="789"/>
                    </a:lnTo>
                    <a:lnTo>
                      <a:pt x="1261" y="787"/>
                    </a:lnTo>
                    <a:lnTo>
                      <a:pt x="1298" y="784"/>
                    </a:lnTo>
                    <a:lnTo>
                      <a:pt x="1332" y="782"/>
                    </a:lnTo>
                    <a:lnTo>
                      <a:pt x="1361" y="781"/>
                    </a:lnTo>
                    <a:lnTo>
                      <a:pt x="1388" y="780"/>
                    </a:lnTo>
                    <a:close/>
                    <a:moveTo>
                      <a:pt x="263" y="567"/>
                    </a:moveTo>
                    <a:lnTo>
                      <a:pt x="290" y="567"/>
                    </a:lnTo>
                    <a:lnTo>
                      <a:pt x="318" y="567"/>
                    </a:lnTo>
                    <a:lnTo>
                      <a:pt x="347" y="568"/>
                    </a:lnTo>
                    <a:lnTo>
                      <a:pt x="379" y="570"/>
                    </a:lnTo>
                    <a:lnTo>
                      <a:pt x="418" y="573"/>
                    </a:lnTo>
                    <a:lnTo>
                      <a:pt x="463" y="575"/>
                    </a:lnTo>
                    <a:lnTo>
                      <a:pt x="487" y="581"/>
                    </a:lnTo>
                    <a:lnTo>
                      <a:pt x="507" y="593"/>
                    </a:lnTo>
                    <a:lnTo>
                      <a:pt x="526" y="612"/>
                    </a:lnTo>
                    <a:lnTo>
                      <a:pt x="538" y="632"/>
                    </a:lnTo>
                    <a:lnTo>
                      <a:pt x="544" y="656"/>
                    </a:lnTo>
                    <a:lnTo>
                      <a:pt x="549" y="713"/>
                    </a:lnTo>
                    <a:lnTo>
                      <a:pt x="551" y="764"/>
                    </a:lnTo>
                    <a:lnTo>
                      <a:pt x="553" y="811"/>
                    </a:lnTo>
                    <a:lnTo>
                      <a:pt x="553" y="857"/>
                    </a:lnTo>
                    <a:lnTo>
                      <a:pt x="553" y="902"/>
                    </a:lnTo>
                    <a:lnTo>
                      <a:pt x="552" y="948"/>
                    </a:lnTo>
                    <a:lnTo>
                      <a:pt x="550" y="995"/>
                    </a:lnTo>
                    <a:lnTo>
                      <a:pt x="546" y="1046"/>
                    </a:lnTo>
                    <a:lnTo>
                      <a:pt x="541" y="1102"/>
                    </a:lnTo>
                    <a:lnTo>
                      <a:pt x="536" y="1117"/>
                    </a:lnTo>
                    <a:lnTo>
                      <a:pt x="527" y="1130"/>
                    </a:lnTo>
                    <a:lnTo>
                      <a:pt x="515" y="1139"/>
                    </a:lnTo>
                    <a:lnTo>
                      <a:pt x="500" y="1142"/>
                    </a:lnTo>
                    <a:lnTo>
                      <a:pt x="491" y="1144"/>
                    </a:lnTo>
                    <a:lnTo>
                      <a:pt x="488" y="1145"/>
                    </a:lnTo>
                    <a:lnTo>
                      <a:pt x="487" y="1146"/>
                    </a:lnTo>
                    <a:lnTo>
                      <a:pt x="484" y="1147"/>
                    </a:lnTo>
                    <a:lnTo>
                      <a:pt x="476" y="1147"/>
                    </a:lnTo>
                    <a:lnTo>
                      <a:pt x="460" y="1759"/>
                    </a:lnTo>
                    <a:lnTo>
                      <a:pt x="458" y="1773"/>
                    </a:lnTo>
                    <a:lnTo>
                      <a:pt x="449" y="1786"/>
                    </a:lnTo>
                    <a:lnTo>
                      <a:pt x="439" y="1793"/>
                    </a:lnTo>
                    <a:lnTo>
                      <a:pt x="424" y="1796"/>
                    </a:lnTo>
                    <a:lnTo>
                      <a:pt x="343" y="1796"/>
                    </a:lnTo>
                    <a:lnTo>
                      <a:pt x="328" y="1793"/>
                    </a:lnTo>
                    <a:lnTo>
                      <a:pt x="316" y="1786"/>
                    </a:lnTo>
                    <a:lnTo>
                      <a:pt x="309" y="1773"/>
                    </a:lnTo>
                    <a:lnTo>
                      <a:pt x="306" y="1759"/>
                    </a:lnTo>
                    <a:lnTo>
                      <a:pt x="306" y="1247"/>
                    </a:lnTo>
                    <a:lnTo>
                      <a:pt x="247" y="1247"/>
                    </a:lnTo>
                    <a:lnTo>
                      <a:pt x="247" y="1759"/>
                    </a:lnTo>
                    <a:lnTo>
                      <a:pt x="245" y="1773"/>
                    </a:lnTo>
                    <a:lnTo>
                      <a:pt x="237" y="1786"/>
                    </a:lnTo>
                    <a:lnTo>
                      <a:pt x="225" y="1793"/>
                    </a:lnTo>
                    <a:lnTo>
                      <a:pt x="210" y="1796"/>
                    </a:lnTo>
                    <a:lnTo>
                      <a:pt x="130" y="1796"/>
                    </a:lnTo>
                    <a:lnTo>
                      <a:pt x="116" y="1793"/>
                    </a:lnTo>
                    <a:lnTo>
                      <a:pt x="104" y="1786"/>
                    </a:lnTo>
                    <a:lnTo>
                      <a:pt x="95" y="1773"/>
                    </a:lnTo>
                    <a:lnTo>
                      <a:pt x="93" y="1759"/>
                    </a:lnTo>
                    <a:lnTo>
                      <a:pt x="77" y="1147"/>
                    </a:lnTo>
                    <a:lnTo>
                      <a:pt x="70" y="1147"/>
                    </a:lnTo>
                    <a:lnTo>
                      <a:pt x="66" y="1146"/>
                    </a:lnTo>
                    <a:lnTo>
                      <a:pt x="66" y="1145"/>
                    </a:lnTo>
                    <a:lnTo>
                      <a:pt x="62" y="1144"/>
                    </a:lnTo>
                    <a:lnTo>
                      <a:pt x="54" y="1142"/>
                    </a:lnTo>
                    <a:lnTo>
                      <a:pt x="38" y="1139"/>
                    </a:lnTo>
                    <a:lnTo>
                      <a:pt x="26" y="1130"/>
                    </a:lnTo>
                    <a:lnTo>
                      <a:pt x="17" y="1117"/>
                    </a:lnTo>
                    <a:lnTo>
                      <a:pt x="13" y="1102"/>
                    </a:lnTo>
                    <a:lnTo>
                      <a:pt x="8" y="1046"/>
                    </a:lnTo>
                    <a:lnTo>
                      <a:pt x="4" y="995"/>
                    </a:lnTo>
                    <a:lnTo>
                      <a:pt x="2" y="948"/>
                    </a:lnTo>
                    <a:lnTo>
                      <a:pt x="0" y="902"/>
                    </a:lnTo>
                    <a:lnTo>
                      <a:pt x="0" y="857"/>
                    </a:lnTo>
                    <a:lnTo>
                      <a:pt x="1" y="811"/>
                    </a:lnTo>
                    <a:lnTo>
                      <a:pt x="2" y="764"/>
                    </a:lnTo>
                    <a:lnTo>
                      <a:pt x="6" y="713"/>
                    </a:lnTo>
                    <a:lnTo>
                      <a:pt x="9" y="656"/>
                    </a:lnTo>
                    <a:lnTo>
                      <a:pt x="15" y="632"/>
                    </a:lnTo>
                    <a:lnTo>
                      <a:pt x="27" y="612"/>
                    </a:lnTo>
                    <a:lnTo>
                      <a:pt x="46" y="593"/>
                    </a:lnTo>
                    <a:lnTo>
                      <a:pt x="67" y="581"/>
                    </a:lnTo>
                    <a:lnTo>
                      <a:pt x="90" y="575"/>
                    </a:lnTo>
                    <a:lnTo>
                      <a:pt x="136" y="573"/>
                    </a:lnTo>
                    <a:lnTo>
                      <a:pt x="174" y="570"/>
                    </a:lnTo>
                    <a:lnTo>
                      <a:pt x="206" y="568"/>
                    </a:lnTo>
                    <a:lnTo>
                      <a:pt x="237" y="567"/>
                    </a:lnTo>
                    <a:lnTo>
                      <a:pt x="263" y="567"/>
                    </a:lnTo>
                    <a:close/>
                    <a:moveTo>
                      <a:pt x="1403" y="436"/>
                    </a:moveTo>
                    <a:lnTo>
                      <a:pt x="1434" y="439"/>
                    </a:lnTo>
                    <a:lnTo>
                      <a:pt x="1461" y="448"/>
                    </a:lnTo>
                    <a:lnTo>
                      <a:pt x="1487" y="462"/>
                    </a:lnTo>
                    <a:lnTo>
                      <a:pt x="1509" y="480"/>
                    </a:lnTo>
                    <a:lnTo>
                      <a:pt x="1527" y="501"/>
                    </a:lnTo>
                    <a:lnTo>
                      <a:pt x="1541" y="527"/>
                    </a:lnTo>
                    <a:lnTo>
                      <a:pt x="1550" y="555"/>
                    </a:lnTo>
                    <a:lnTo>
                      <a:pt x="1552" y="585"/>
                    </a:lnTo>
                    <a:lnTo>
                      <a:pt x="1550" y="615"/>
                    </a:lnTo>
                    <a:lnTo>
                      <a:pt x="1541" y="643"/>
                    </a:lnTo>
                    <a:lnTo>
                      <a:pt x="1527" y="668"/>
                    </a:lnTo>
                    <a:lnTo>
                      <a:pt x="1509" y="690"/>
                    </a:lnTo>
                    <a:lnTo>
                      <a:pt x="1487" y="708"/>
                    </a:lnTo>
                    <a:lnTo>
                      <a:pt x="1461" y="722"/>
                    </a:lnTo>
                    <a:lnTo>
                      <a:pt x="1434" y="730"/>
                    </a:lnTo>
                    <a:lnTo>
                      <a:pt x="1403" y="734"/>
                    </a:lnTo>
                    <a:lnTo>
                      <a:pt x="1374" y="730"/>
                    </a:lnTo>
                    <a:lnTo>
                      <a:pt x="1347" y="722"/>
                    </a:lnTo>
                    <a:lnTo>
                      <a:pt x="1321" y="708"/>
                    </a:lnTo>
                    <a:lnTo>
                      <a:pt x="1298" y="690"/>
                    </a:lnTo>
                    <a:lnTo>
                      <a:pt x="1280" y="668"/>
                    </a:lnTo>
                    <a:lnTo>
                      <a:pt x="1267" y="643"/>
                    </a:lnTo>
                    <a:lnTo>
                      <a:pt x="1258" y="615"/>
                    </a:lnTo>
                    <a:lnTo>
                      <a:pt x="1255" y="585"/>
                    </a:lnTo>
                    <a:lnTo>
                      <a:pt x="1258" y="555"/>
                    </a:lnTo>
                    <a:lnTo>
                      <a:pt x="1267" y="527"/>
                    </a:lnTo>
                    <a:lnTo>
                      <a:pt x="1280" y="501"/>
                    </a:lnTo>
                    <a:lnTo>
                      <a:pt x="1298" y="480"/>
                    </a:lnTo>
                    <a:lnTo>
                      <a:pt x="1321" y="462"/>
                    </a:lnTo>
                    <a:lnTo>
                      <a:pt x="1347" y="448"/>
                    </a:lnTo>
                    <a:lnTo>
                      <a:pt x="1374" y="439"/>
                    </a:lnTo>
                    <a:lnTo>
                      <a:pt x="1403" y="436"/>
                    </a:lnTo>
                    <a:close/>
                    <a:moveTo>
                      <a:pt x="830" y="343"/>
                    </a:moveTo>
                    <a:lnTo>
                      <a:pt x="857" y="343"/>
                    </a:lnTo>
                    <a:lnTo>
                      <a:pt x="885" y="344"/>
                    </a:lnTo>
                    <a:lnTo>
                      <a:pt x="914" y="346"/>
                    </a:lnTo>
                    <a:lnTo>
                      <a:pt x="946" y="347"/>
                    </a:lnTo>
                    <a:lnTo>
                      <a:pt x="985" y="349"/>
                    </a:lnTo>
                    <a:lnTo>
                      <a:pt x="1030" y="353"/>
                    </a:lnTo>
                    <a:lnTo>
                      <a:pt x="1054" y="358"/>
                    </a:lnTo>
                    <a:lnTo>
                      <a:pt x="1075" y="371"/>
                    </a:lnTo>
                    <a:lnTo>
                      <a:pt x="1093" y="388"/>
                    </a:lnTo>
                    <a:lnTo>
                      <a:pt x="1105" y="410"/>
                    </a:lnTo>
                    <a:lnTo>
                      <a:pt x="1111" y="433"/>
                    </a:lnTo>
                    <a:lnTo>
                      <a:pt x="1114" y="486"/>
                    </a:lnTo>
                    <a:lnTo>
                      <a:pt x="1118" y="535"/>
                    </a:lnTo>
                    <a:lnTo>
                      <a:pt x="1119" y="580"/>
                    </a:lnTo>
                    <a:lnTo>
                      <a:pt x="1120" y="624"/>
                    </a:lnTo>
                    <a:lnTo>
                      <a:pt x="1120" y="665"/>
                    </a:lnTo>
                    <a:lnTo>
                      <a:pt x="1119" y="707"/>
                    </a:lnTo>
                    <a:lnTo>
                      <a:pt x="1094" y="726"/>
                    </a:lnTo>
                    <a:lnTo>
                      <a:pt x="1072" y="748"/>
                    </a:lnTo>
                    <a:lnTo>
                      <a:pt x="1053" y="772"/>
                    </a:lnTo>
                    <a:lnTo>
                      <a:pt x="1038" y="800"/>
                    </a:lnTo>
                    <a:lnTo>
                      <a:pt x="1029" y="830"/>
                    </a:lnTo>
                    <a:lnTo>
                      <a:pt x="1023" y="862"/>
                    </a:lnTo>
                    <a:lnTo>
                      <a:pt x="1019" y="920"/>
                    </a:lnTo>
                    <a:lnTo>
                      <a:pt x="1015" y="973"/>
                    </a:lnTo>
                    <a:lnTo>
                      <a:pt x="1014" y="1023"/>
                    </a:lnTo>
                    <a:lnTo>
                      <a:pt x="1013" y="1071"/>
                    </a:lnTo>
                    <a:lnTo>
                      <a:pt x="1013" y="1117"/>
                    </a:lnTo>
                    <a:lnTo>
                      <a:pt x="1015" y="1165"/>
                    </a:lnTo>
                    <a:lnTo>
                      <a:pt x="1018" y="1215"/>
                    </a:lnTo>
                    <a:lnTo>
                      <a:pt x="1021" y="1268"/>
                    </a:lnTo>
                    <a:lnTo>
                      <a:pt x="1026" y="1326"/>
                    </a:lnTo>
                    <a:lnTo>
                      <a:pt x="1029" y="1341"/>
                    </a:lnTo>
                    <a:lnTo>
                      <a:pt x="1032" y="1355"/>
                    </a:lnTo>
                    <a:lnTo>
                      <a:pt x="1027" y="1535"/>
                    </a:lnTo>
                    <a:lnTo>
                      <a:pt x="1025" y="1550"/>
                    </a:lnTo>
                    <a:lnTo>
                      <a:pt x="1016" y="1562"/>
                    </a:lnTo>
                    <a:lnTo>
                      <a:pt x="1006" y="1570"/>
                    </a:lnTo>
                    <a:lnTo>
                      <a:pt x="991" y="1573"/>
                    </a:lnTo>
                    <a:lnTo>
                      <a:pt x="910" y="1573"/>
                    </a:lnTo>
                    <a:lnTo>
                      <a:pt x="896" y="1570"/>
                    </a:lnTo>
                    <a:lnTo>
                      <a:pt x="883" y="1562"/>
                    </a:lnTo>
                    <a:lnTo>
                      <a:pt x="876" y="1550"/>
                    </a:lnTo>
                    <a:lnTo>
                      <a:pt x="873" y="1535"/>
                    </a:lnTo>
                    <a:lnTo>
                      <a:pt x="873" y="1025"/>
                    </a:lnTo>
                    <a:lnTo>
                      <a:pt x="815" y="1025"/>
                    </a:lnTo>
                    <a:lnTo>
                      <a:pt x="815" y="1535"/>
                    </a:lnTo>
                    <a:lnTo>
                      <a:pt x="812" y="1550"/>
                    </a:lnTo>
                    <a:lnTo>
                      <a:pt x="804" y="1562"/>
                    </a:lnTo>
                    <a:lnTo>
                      <a:pt x="792" y="1570"/>
                    </a:lnTo>
                    <a:lnTo>
                      <a:pt x="777" y="1573"/>
                    </a:lnTo>
                    <a:lnTo>
                      <a:pt x="697" y="1573"/>
                    </a:lnTo>
                    <a:lnTo>
                      <a:pt x="683" y="1570"/>
                    </a:lnTo>
                    <a:lnTo>
                      <a:pt x="671" y="1562"/>
                    </a:lnTo>
                    <a:lnTo>
                      <a:pt x="662" y="1550"/>
                    </a:lnTo>
                    <a:lnTo>
                      <a:pt x="660" y="1535"/>
                    </a:lnTo>
                    <a:lnTo>
                      <a:pt x="649" y="1124"/>
                    </a:lnTo>
                    <a:lnTo>
                      <a:pt x="650" y="1118"/>
                    </a:lnTo>
                    <a:lnTo>
                      <a:pt x="651" y="1113"/>
                    </a:lnTo>
                    <a:lnTo>
                      <a:pt x="657" y="1054"/>
                    </a:lnTo>
                    <a:lnTo>
                      <a:pt x="661" y="1001"/>
                    </a:lnTo>
                    <a:lnTo>
                      <a:pt x="663" y="951"/>
                    </a:lnTo>
                    <a:lnTo>
                      <a:pt x="665" y="904"/>
                    </a:lnTo>
                    <a:lnTo>
                      <a:pt x="666" y="857"/>
                    </a:lnTo>
                    <a:lnTo>
                      <a:pt x="665" y="810"/>
                    </a:lnTo>
                    <a:lnTo>
                      <a:pt x="662" y="759"/>
                    </a:lnTo>
                    <a:lnTo>
                      <a:pt x="660" y="706"/>
                    </a:lnTo>
                    <a:lnTo>
                      <a:pt x="655" y="648"/>
                    </a:lnTo>
                    <a:lnTo>
                      <a:pt x="649" y="613"/>
                    </a:lnTo>
                    <a:lnTo>
                      <a:pt x="637" y="580"/>
                    </a:lnTo>
                    <a:lnTo>
                      <a:pt x="620" y="551"/>
                    </a:lnTo>
                    <a:lnTo>
                      <a:pt x="598" y="524"/>
                    </a:lnTo>
                    <a:lnTo>
                      <a:pt x="572" y="501"/>
                    </a:lnTo>
                    <a:lnTo>
                      <a:pt x="574" y="469"/>
                    </a:lnTo>
                    <a:lnTo>
                      <a:pt x="576" y="433"/>
                    </a:lnTo>
                    <a:lnTo>
                      <a:pt x="582" y="410"/>
                    </a:lnTo>
                    <a:lnTo>
                      <a:pt x="594" y="388"/>
                    </a:lnTo>
                    <a:lnTo>
                      <a:pt x="613" y="371"/>
                    </a:lnTo>
                    <a:lnTo>
                      <a:pt x="634" y="358"/>
                    </a:lnTo>
                    <a:lnTo>
                      <a:pt x="657" y="353"/>
                    </a:lnTo>
                    <a:lnTo>
                      <a:pt x="703" y="349"/>
                    </a:lnTo>
                    <a:lnTo>
                      <a:pt x="741" y="347"/>
                    </a:lnTo>
                    <a:lnTo>
                      <a:pt x="773" y="346"/>
                    </a:lnTo>
                    <a:lnTo>
                      <a:pt x="804" y="344"/>
                    </a:lnTo>
                    <a:lnTo>
                      <a:pt x="830" y="343"/>
                    </a:lnTo>
                    <a:close/>
                    <a:moveTo>
                      <a:pt x="279" y="222"/>
                    </a:moveTo>
                    <a:lnTo>
                      <a:pt x="309" y="226"/>
                    </a:lnTo>
                    <a:lnTo>
                      <a:pt x="337" y="234"/>
                    </a:lnTo>
                    <a:lnTo>
                      <a:pt x="362" y="248"/>
                    </a:lnTo>
                    <a:lnTo>
                      <a:pt x="384" y="266"/>
                    </a:lnTo>
                    <a:lnTo>
                      <a:pt x="402" y="287"/>
                    </a:lnTo>
                    <a:lnTo>
                      <a:pt x="416" y="313"/>
                    </a:lnTo>
                    <a:lnTo>
                      <a:pt x="425" y="341"/>
                    </a:lnTo>
                    <a:lnTo>
                      <a:pt x="428" y="371"/>
                    </a:lnTo>
                    <a:lnTo>
                      <a:pt x="425" y="401"/>
                    </a:lnTo>
                    <a:lnTo>
                      <a:pt x="416" y="429"/>
                    </a:lnTo>
                    <a:lnTo>
                      <a:pt x="402" y="454"/>
                    </a:lnTo>
                    <a:lnTo>
                      <a:pt x="384" y="476"/>
                    </a:lnTo>
                    <a:lnTo>
                      <a:pt x="362" y="494"/>
                    </a:lnTo>
                    <a:lnTo>
                      <a:pt x="337" y="508"/>
                    </a:lnTo>
                    <a:lnTo>
                      <a:pt x="309" y="517"/>
                    </a:lnTo>
                    <a:lnTo>
                      <a:pt x="279" y="520"/>
                    </a:lnTo>
                    <a:lnTo>
                      <a:pt x="249" y="517"/>
                    </a:lnTo>
                    <a:lnTo>
                      <a:pt x="221" y="508"/>
                    </a:lnTo>
                    <a:lnTo>
                      <a:pt x="195" y="494"/>
                    </a:lnTo>
                    <a:lnTo>
                      <a:pt x="174" y="476"/>
                    </a:lnTo>
                    <a:lnTo>
                      <a:pt x="156" y="454"/>
                    </a:lnTo>
                    <a:lnTo>
                      <a:pt x="142" y="429"/>
                    </a:lnTo>
                    <a:lnTo>
                      <a:pt x="134" y="401"/>
                    </a:lnTo>
                    <a:lnTo>
                      <a:pt x="130" y="371"/>
                    </a:lnTo>
                    <a:lnTo>
                      <a:pt x="134" y="341"/>
                    </a:lnTo>
                    <a:lnTo>
                      <a:pt x="142" y="313"/>
                    </a:lnTo>
                    <a:lnTo>
                      <a:pt x="156" y="287"/>
                    </a:lnTo>
                    <a:lnTo>
                      <a:pt x="174" y="266"/>
                    </a:lnTo>
                    <a:lnTo>
                      <a:pt x="195" y="248"/>
                    </a:lnTo>
                    <a:lnTo>
                      <a:pt x="221" y="234"/>
                    </a:lnTo>
                    <a:lnTo>
                      <a:pt x="249" y="226"/>
                    </a:lnTo>
                    <a:lnTo>
                      <a:pt x="279" y="222"/>
                    </a:lnTo>
                    <a:close/>
                    <a:moveTo>
                      <a:pt x="846" y="0"/>
                    </a:moveTo>
                    <a:lnTo>
                      <a:pt x="876" y="2"/>
                    </a:lnTo>
                    <a:lnTo>
                      <a:pt x="904" y="11"/>
                    </a:lnTo>
                    <a:lnTo>
                      <a:pt x="929" y="25"/>
                    </a:lnTo>
                    <a:lnTo>
                      <a:pt x="951" y="43"/>
                    </a:lnTo>
                    <a:lnTo>
                      <a:pt x="969" y="65"/>
                    </a:lnTo>
                    <a:lnTo>
                      <a:pt x="983" y="90"/>
                    </a:lnTo>
                    <a:lnTo>
                      <a:pt x="992" y="118"/>
                    </a:lnTo>
                    <a:lnTo>
                      <a:pt x="995" y="148"/>
                    </a:lnTo>
                    <a:lnTo>
                      <a:pt x="992" y="177"/>
                    </a:lnTo>
                    <a:lnTo>
                      <a:pt x="983" y="205"/>
                    </a:lnTo>
                    <a:lnTo>
                      <a:pt x="969" y="231"/>
                    </a:lnTo>
                    <a:lnTo>
                      <a:pt x="951" y="254"/>
                    </a:lnTo>
                    <a:lnTo>
                      <a:pt x="929" y="272"/>
                    </a:lnTo>
                    <a:lnTo>
                      <a:pt x="904" y="285"/>
                    </a:lnTo>
                    <a:lnTo>
                      <a:pt x="876" y="294"/>
                    </a:lnTo>
                    <a:lnTo>
                      <a:pt x="846" y="297"/>
                    </a:lnTo>
                    <a:lnTo>
                      <a:pt x="816" y="294"/>
                    </a:lnTo>
                    <a:lnTo>
                      <a:pt x="788" y="285"/>
                    </a:lnTo>
                    <a:lnTo>
                      <a:pt x="763" y="272"/>
                    </a:lnTo>
                    <a:lnTo>
                      <a:pt x="741" y="254"/>
                    </a:lnTo>
                    <a:lnTo>
                      <a:pt x="723" y="231"/>
                    </a:lnTo>
                    <a:lnTo>
                      <a:pt x="709" y="205"/>
                    </a:lnTo>
                    <a:lnTo>
                      <a:pt x="701" y="177"/>
                    </a:lnTo>
                    <a:lnTo>
                      <a:pt x="697" y="148"/>
                    </a:lnTo>
                    <a:lnTo>
                      <a:pt x="701" y="118"/>
                    </a:lnTo>
                    <a:lnTo>
                      <a:pt x="709" y="90"/>
                    </a:lnTo>
                    <a:lnTo>
                      <a:pt x="723" y="65"/>
                    </a:lnTo>
                    <a:lnTo>
                      <a:pt x="741" y="43"/>
                    </a:lnTo>
                    <a:lnTo>
                      <a:pt x="763" y="25"/>
                    </a:lnTo>
                    <a:lnTo>
                      <a:pt x="788" y="11"/>
                    </a:lnTo>
                    <a:lnTo>
                      <a:pt x="816" y="2"/>
                    </a:lnTo>
                    <a:lnTo>
                      <a:pt x="8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grpSp>
      <p:grpSp>
        <p:nvGrpSpPr>
          <p:cNvPr id="149" name="Group 148"/>
          <p:cNvGrpSpPr/>
          <p:nvPr/>
        </p:nvGrpSpPr>
        <p:grpSpPr>
          <a:xfrm>
            <a:off x="6778869" y="2096422"/>
            <a:ext cx="1264336" cy="1206226"/>
            <a:chOff x="10013058" y="2262155"/>
            <a:chExt cx="1259504" cy="1201614"/>
          </a:xfrm>
        </p:grpSpPr>
        <p:sp>
          <p:nvSpPr>
            <p:cNvPr id="150" name="AutoShape 61"/>
            <p:cNvSpPr>
              <a:spLocks noChangeArrowheads="1"/>
            </p:cNvSpPr>
            <p:nvPr/>
          </p:nvSpPr>
          <p:spPr bwMode="auto">
            <a:xfrm>
              <a:off x="10013058" y="2262155"/>
              <a:ext cx="1259504" cy="552211"/>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fontAlgn="base" hangingPunct="0">
                <a:spcBef>
                  <a:spcPct val="0"/>
                </a:spcBef>
                <a:spcAft>
                  <a:spcPct val="0"/>
                </a:spcAft>
                <a:defRPr/>
              </a:pPr>
              <a:r>
                <a:rPr lang="en-US" sz="1400" b="1" dirty="0">
                  <a:solidFill>
                    <a:schemeClr val="bg1"/>
                  </a:solidFill>
                  <a:ea typeface="ＭＳ Ｐゴシック" pitchFamily="16" charset="-128"/>
                  <a:cs typeface="ＭＳ Ｐゴシック" pitchFamily="-97" charset="-128"/>
                </a:rPr>
                <a:t>Enterprise</a:t>
              </a:r>
            </a:p>
            <a:p>
              <a:pPr algn="ctr" eaLnBrk="0" fontAlgn="base" hangingPunct="0">
                <a:spcBef>
                  <a:spcPct val="0"/>
                </a:spcBef>
                <a:spcAft>
                  <a:spcPct val="0"/>
                </a:spcAft>
                <a:defRPr/>
              </a:pPr>
              <a:r>
                <a:rPr lang="en-US" sz="1400" b="1" dirty="0">
                  <a:solidFill>
                    <a:schemeClr val="bg1"/>
                  </a:solidFill>
                  <a:ea typeface="ＭＳ Ｐゴシック" pitchFamily="16" charset="-128"/>
                  <a:cs typeface="ＭＳ Ｐゴシック" pitchFamily="-97" charset="-128"/>
                </a:rPr>
                <a:t>Integration</a:t>
              </a:r>
            </a:p>
          </p:txBody>
        </p:sp>
        <p:grpSp>
          <p:nvGrpSpPr>
            <p:cNvPr id="151" name="Group 150"/>
            <p:cNvGrpSpPr/>
            <p:nvPr/>
          </p:nvGrpSpPr>
          <p:grpSpPr>
            <a:xfrm>
              <a:off x="10176902" y="2734294"/>
              <a:ext cx="931817" cy="729475"/>
              <a:chOff x="9953180" y="2734294"/>
              <a:chExt cx="931817" cy="729475"/>
            </a:xfrm>
          </p:grpSpPr>
          <p:grpSp>
            <p:nvGrpSpPr>
              <p:cNvPr id="152" name="Group 151"/>
              <p:cNvGrpSpPr/>
              <p:nvPr/>
            </p:nvGrpSpPr>
            <p:grpSpPr>
              <a:xfrm>
                <a:off x="9953180" y="3053970"/>
                <a:ext cx="544968" cy="409799"/>
                <a:chOff x="4584269" y="3366326"/>
                <a:chExt cx="650201" cy="488931"/>
              </a:xfrm>
            </p:grpSpPr>
            <p:sp>
              <p:nvSpPr>
                <p:cNvPr id="157" name="Freeform 76"/>
                <p:cNvSpPr>
                  <a:spLocks/>
                </p:cNvSpPr>
                <p:nvPr/>
              </p:nvSpPr>
              <p:spPr bwMode="auto">
                <a:xfrm>
                  <a:off x="4584269" y="3366326"/>
                  <a:ext cx="650201" cy="488931"/>
                </a:xfrm>
                <a:custGeom>
                  <a:avLst/>
                  <a:gdLst>
                    <a:gd name="T0" fmla="*/ 119 w 2536"/>
                    <a:gd name="T1" fmla="*/ 0 h 1910"/>
                    <a:gd name="T2" fmla="*/ 2417 w 2536"/>
                    <a:gd name="T3" fmla="*/ 0 h 1910"/>
                    <a:gd name="T4" fmla="*/ 2444 w 2536"/>
                    <a:gd name="T5" fmla="*/ 3 h 1910"/>
                    <a:gd name="T6" fmla="*/ 2470 w 2536"/>
                    <a:gd name="T7" fmla="*/ 13 h 1910"/>
                    <a:gd name="T8" fmla="*/ 2492 w 2536"/>
                    <a:gd name="T9" fmla="*/ 26 h 1910"/>
                    <a:gd name="T10" fmla="*/ 2511 w 2536"/>
                    <a:gd name="T11" fmla="*/ 46 h 1910"/>
                    <a:gd name="T12" fmla="*/ 2524 w 2536"/>
                    <a:gd name="T13" fmla="*/ 68 h 1910"/>
                    <a:gd name="T14" fmla="*/ 2534 w 2536"/>
                    <a:gd name="T15" fmla="*/ 93 h 1910"/>
                    <a:gd name="T16" fmla="*/ 2536 w 2536"/>
                    <a:gd name="T17" fmla="*/ 120 h 1910"/>
                    <a:gd name="T18" fmla="*/ 2536 w 2536"/>
                    <a:gd name="T19" fmla="*/ 1790 h 1910"/>
                    <a:gd name="T20" fmla="*/ 2534 w 2536"/>
                    <a:gd name="T21" fmla="*/ 1817 h 1910"/>
                    <a:gd name="T22" fmla="*/ 2524 w 2536"/>
                    <a:gd name="T23" fmla="*/ 1842 h 1910"/>
                    <a:gd name="T24" fmla="*/ 2511 w 2536"/>
                    <a:gd name="T25" fmla="*/ 1864 h 1910"/>
                    <a:gd name="T26" fmla="*/ 2492 w 2536"/>
                    <a:gd name="T27" fmla="*/ 1884 h 1910"/>
                    <a:gd name="T28" fmla="*/ 2470 w 2536"/>
                    <a:gd name="T29" fmla="*/ 1897 h 1910"/>
                    <a:gd name="T30" fmla="*/ 2444 w 2536"/>
                    <a:gd name="T31" fmla="*/ 1907 h 1910"/>
                    <a:gd name="T32" fmla="*/ 2417 w 2536"/>
                    <a:gd name="T33" fmla="*/ 1910 h 1910"/>
                    <a:gd name="T34" fmla="*/ 119 w 2536"/>
                    <a:gd name="T35" fmla="*/ 1910 h 1910"/>
                    <a:gd name="T36" fmla="*/ 92 w 2536"/>
                    <a:gd name="T37" fmla="*/ 1907 h 1910"/>
                    <a:gd name="T38" fmla="*/ 66 w 2536"/>
                    <a:gd name="T39" fmla="*/ 1897 h 1910"/>
                    <a:gd name="T40" fmla="*/ 44 w 2536"/>
                    <a:gd name="T41" fmla="*/ 1884 h 1910"/>
                    <a:gd name="T42" fmla="*/ 25 w 2536"/>
                    <a:gd name="T43" fmla="*/ 1864 h 1910"/>
                    <a:gd name="T44" fmla="*/ 12 w 2536"/>
                    <a:gd name="T45" fmla="*/ 1842 h 1910"/>
                    <a:gd name="T46" fmla="*/ 2 w 2536"/>
                    <a:gd name="T47" fmla="*/ 1817 h 1910"/>
                    <a:gd name="T48" fmla="*/ 0 w 2536"/>
                    <a:gd name="T49" fmla="*/ 1790 h 1910"/>
                    <a:gd name="T50" fmla="*/ 0 w 2536"/>
                    <a:gd name="T51" fmla="*/ 120 h 1910"/>
                    <a:gd name="T52" fmla="*/ 2 w 2536"/>
                    <a:gd name="T53" fmla="*/ 93 h 1910"/>
                    <a:gd name="T54" fmla="*/ 12 w 2536"/>
                    <a:gd name="T55" fmla="*/ 68 h 1910"/>
                    <a:gd name="T56" fmla="*/ 25 w 2536"/>
                    <a:gd name="T57" fmla="*/ 46 h 1910"/>
                    <a:gd name="T58" fmla="*/ 44 w 2536"/>
                    <a:gd name="T59" fmla="*/ 26 h 1910"/>
                    <a:gd name="T60" fmla="*/ 66 w 2536"/>
                    <a:gd name="T61" fmla="*/ 13 h 1910"/>
                    <a:gd name="T62" fmla="*/ 92 w 2536"/>
                    <a:gd name="T63" fmla="*/ 3 h 1910"/>
                    <a:gd name="T64" fmla="*/ 119 w 2536"/>
                    <a:gd name="T65"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6" h="1910">
                      <a:moveTo>
                        <a:pt x="119" y="0"/>
                      </a:moveTo>
                      <a:lnTo>
                        <a:pt x="2417" y="0"/>
                      </a:lnTo>
                      <a:lnTo>
                        <a:pt x="2444" y="3"/>
                      </a:lnTo>
                      <a:lnTo>
                        <a:pt x="2470" y="13"/>
                      </a:lnTo>
                      <a:lnTo>
                        <a:pt x="2492" y="26"/>
                      </a:lnTo>
                      <a:lnTo>
                        <a:pt x="2511" y="46"/>
                      </a:lnTo>
                      <a:lnTo>
                        <a:pt x="2524" y="68"/>
                      </a:lnTo>
                      <a:lnTo>
                        <a:pt x="2534" y="93"/>
                      </a:lnTo>
                      <a:lnTo>
                        <a:pt x="2536" y="120"/>
                      </a:lnTo>
                      <a:lnTo>
                        <a:pt x="2536" y="1790"/>
                      </a:lnTo>
                      <a:lnTo>
                        <a:pt x="2534" y="1817"/>
                      </a:lnTo>
                      <a:lnTo>
                        <a:pt x="2524" y="1842"/>
                      </a:lnTo>
                      <a:lnTo>
                        <a:pt x="2511" y="1864"/>
                      </a:lnTo>
                      <a:lnTo>
                        <a:pt x="2492" y="1884"/>
                      </a:lnTo>
                      <a:lnTo>
                        <a:pt x="2470" y="1897"/>
                      </a:lnTo>
                      <a:lnTo>
                        <a:pt x="2444" y="1907"/>
                      </a:lnTo>
                      <a:lnTo>
                        <a:pt x="2417" y="1910"/>
                      </a:lnTo>
                      <a:lnTo>
                        <a:pt x="119" y="1910"/>
                      </a:lnTo>
                      <a:lnTo>
                        <a:pt x="92" y="1907"/>
                      </a:lnTo>
                      <a:lnTo>
                        <a:pt x="66" y="1897"/>
                      </a:lnTo>
                      <a:lnTo>
                        <a:pt x="44" y="1884"/>
                      </a:lnTo>
                      <a:lnTo>
                        <a:pt x="25" y="1864"/>
                      </a:lnTo>
                      <a:lnTo>
                        <a:pt x="12" y="1842"/>
                      </a:lnTo>
                      <a:lnTo>
                        <a:pt x="2" y="1817"/>
                      </a:lnTo>
                      <a:lnTo>
                        <a:pt x="0" y="1790"/>
                      </a:lnTo>
                      <a:lnTo>
                        <a:pt x="0" y="120"/>
                      </a:lnTo>
                      <a:lnTo>
                        <a:pt x="2" y="93"/>
                      </a:lnTo>
                      <a:lnTo>
                        <a:pt x="12" y="68"/>
                      </a:lnTo>
                      <a:lnTo>
                        <a:pt x="25" y="46"/>
                      </a:lnTo>
                      <a:lnTo>
                        <a:pt x="44" y="26"/>
                      </a:lnTo>
                      <a:lnTo>
                        <a:pt x="66" y="13"/>
                      </a:lnTo>
                      <a:lnTo>
                        <a:pt x="92" y="3"/>
                      </a:lnTo>
                      <a:lnTo>
                        <a:pt x="119"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nvGrpSpPr>
                <p:cNvPr id="158" name="Group 157"/>
                <p:cNvGrpSpPr/>
                <p:nvPr/>
              </p:nvGrpSpPr>
              <p:grpSpPr>
                <a:xfrm>
                  <a:off x="4614986" y="3397044"/>
                  <a:ext cx="588766" cy="427495"/>
                  <a:chOff x="4596253" y="3382206"/>
                  <a:chExt cx="588766" cy="427495"/>
                </a:xfrm>
              </p:grpSpPr>
              <p:sp>
                <p:nvSpPr>
                  <p:cNvPr id="159" name="Rectangle 85"/>
                  <p:cNvSpPr>
                    <a:spLocks noChangeArrowheads="1"/>
                  </p:cNvSpPr>
                  <p:nvPr/>
                </p:nvSpPr>
                <p:spPr bwMode="auto">
                  <a:xfrm>
                    <a:off x="4753684" y="3398725"/>
                    <a:ext cx="407016" cy="394457"/>
                  </a:xfrm>
                  <a:prstGeom prst="rect">
                    <a:avLst/>
                  </a:prstGeom>
                  <a:solidFill>
                    <a:srgbClr val="94E6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60" name="Freeform 86"/>
                  <p:cNvSpPr>
                    <a:spLocks noEditPoints="1"/>
                  </p:cNvSpPr>
                  <p:nvPr/>
                </p:nvSpPr>
                <p:spPr bwMode="auto">
                  <a:xfrm>
                    <a:off x="4596253" y="3382206"/>
                    <a:ext cx="588766" cy="427495"/>
                  </a:xfrm>
                  <a:custGeom>
                    <a:avLst/>
                    <a:gdLst>
                      <a:gd name="T0" fmla="*/ 385 w 2298"/>
                      <a:gd name="T1" fmla="*/ 1182 h 1670"/>
                      <a:gd name="T2" fmla="*/ 434 w 2298"/>
                      <a:gd name="T3" fmla="*/ 1204 h 1670"/>
                      <a:gd name="T4" fmla="*/ 455 w 2298"/>
                      <a:gd name="T5" fmla="*/ 1255 h 1670"/>
                      <a:gd name="T6" fmla="*/ 436 w 2298"/>
                      <a:gd name="T7" fmla="*/ 1299 h 1670"/>
                      <a:gd name="T8" fmla="*/ 404 w 2298"/>
                      <a:gd name="T9" fmla="*/ 1316 h 1670"/>
                      <a:gd name="T10" fmla="*/ 450 w 2298"/>
                      <a:gd name="T11" fmla="*/ 1344 h 1670"/>
                      <a:gd name="T12" fmla="*/ 457 w 2298"/>
                      <a:gd name="T13" fmla="*/ 1401 h 1670"/>
                      <a:gd name="T14" fmla="*/ 427 w 2298"/>
                      <a:gd name="T15" fmla="*/ 1444 h 1670"/>
                      <a:gd name="T16" fmla="*/ 375 w 2298"/>
                      <a:gd name="T17" fmla="*/ 1464 h 1670"/>
                      <a:gd name="T18" fmla="*/ 315 w 2298"/>
                      <a:gd name="T19" fmla="*/ 1466 h 1670"/>
                      <a:gd name="T20" fmla="*/ 257 w 2298"/>
                      <a:gd name="T21" fmla="*/ 1456 h 1670"/>
                      <a:gd name="T22" fmla="*/ 304 w 2298"/>
                      <a:gd name="T23" fmla="*/ 1411 h 1670"/>
                      <a:gd name="T24" fmla="*/ 353 w 2298"/>
                      <a:gd name="T25" fmla="*/ 1408 h 1670"/>
                      <a:gd name="T26" fmla="*/ 382 w 2298"/>
                      <a:gd name="T27" fmla="*/ 1389 h 1670"/>
                      <a:gd name="T28" fmla="*/ 379 w 2298"/>
                      <a:gd name="T29" fmla="*/ 1357 h 1670"/>
                      <a:gd name="T30" fmla="*/ 352 w 2298"/>
                      <a:gd name="T31" fmla="*/ 1345 h 1670"/>
                      <a:gd name="T32" fmla="*/ 318 w 2298"/>
                      <a:gd name="T33" fmla="*/ 1344 h 1670"/>
                      <a:gd name="T34" fmla="*/ 321 w 2298"/>
                      <a:gd name="T35" fmla="*/ 1296 h 1670"/>
                      <a:gd name="T36" fmla="*/ 355 w 2298"/>
                      <a:gd name="T37" fmla="*/ 1293 h 1670"/>
                      <a:gd name="T38" fmla="*/ 379 w 2298"/>
                      <a:gd name="T39" fmla="*/ 1275 h 1670"/>
                      <a:gd name="T40" fmla="*/ 374 w 2298"/>
                      <a:gd name="T41" fmla="*/ 1245 h 1670"/>
                      <a:gd name="T42" fmla="*/ 345 w 2298"/>
                      <a:gd name="T43" fmla="*/ 1234 h 1670"/>
                      <a:gd name="T44" fmla="*/ 287 w 2298"/>
                      <a:gd name="T45" fmla="*/ 1239 h 1670"/>
                      <a:gd name="T46" fmla="*/ 291 w 2298"/>
                      <a:gd name="T47" fmla="*/ 1183 h 1670"/>
                      <a:gd name="T48" fmla="*/ 1711 w 2298"/>
                      <a:gd name="T49" fmla="*/ 1111 h 1670"/>
                      <a:gd name="T50" fmla="*/ 2178 w 2298"/>
                      <a:gd name="T51" fmla="*/ 1111 h 1670"/>
                      <a:gd name="T52" fmla="*/ 1179 w 2298"/>
                      <a:gd name="T53" fmla="*/ 1551 h 1670"/>
                      <a:gd name="T54" fmla="*/ 1179 w 2298"/>
                      <a:gd name="T55" fmla="*/ 1111 h 1670"/>
                      <a:gd name="T56" fmla="*/ 1119 w 2298"/>
                      <a:gd name="T57" fmla="*/ 1551 h 1670"/>
                      <a:gd name="T58" fmla="*/ 120 w 2298"/>
                      <a:gd name="T59" fmla="*/ 1111 h 1670"/>
                      <a:gd name="T60" fmla="*/ 587 w 2298"/>
                      <a:gd name="T61" fmla="*/ 1111 h 1670"/>
                      <a:gd name="T62" fmla="*/ 373 w 2298"/>
                      <a:gd name="T63" fmla="*/ 694 h 1670"/>
                      <a:gd name="T64" fmla="*/ 431 w 2298"/>
                      <a:gd name="T65" fmla="*/ 718 h 1670"/>
                      <a:gd name="T66" fmla="*/ 454 w 2298"/>
                      <a:gd name="T67" fmla="*/ 773 h 1670"/>
                      <a:gd name="T68" fmla="*/ 428 w 2298"/>
                      <a:gd name="T69" fmla="*/ 841 h 1670"/>
                      <a:gd name="T70" fmla="*/ 381 w 2298"/>
                      <a:gd name="T71" fmla="*/ 893 h 1670"/>
                      <a:gd name="T72" fmla="*/ 459 w 2298"/>
                      <a:gd name="T73" fmla="*/ 922 h 1670"/>
                      <a:gd name="T74" fmla="*/ 258 w 2298"/>
                      <a:gd name="T75" fmla="*/ 922 h 1670"/>
                      <a:gd name="T76" fmla="*/ 321 w 2298"/>
                      <a:gd name="T77" fmla="*/ 865 h 1670"/>
                      <a:gd name="T78" fmla="*/ 368 w 2298"/>
                      <a:gd name="T79" fmla="*/ 812 h 1670"/>
                      <a:gd name="T80" fmla="*/ 378 w 2298"/>
                      <a:gd name="T81" fmla="*/ 769 h 1670"/>
                      <a:gd name="T82" fmla="*/ 352 w 2298"/>
                      <a:gd name="T83" fmla="*/ 748 h 1670"/>
                      <a:gd name="T84" fmla="*/ 301 w 2298"/>
                      <a:gd name="T85" fmla="*/ 753 h 1670"/>
                      <a:gd name="T86" fmla="*/ 264 w 2298"/>
                      <a:gd name="T87" fmla="*/ 708 h 1670"/>
                      <a:gd name="T88" fmla="*/ 322 w 2298"/>
                      <a:gd name="T89" fmla="*/ 694 h 1670"/>
                      <a:gd name="T90" fmla="*/ 1711 w 2298"/>
                      <a:gd name="T91" fmla="*/ 614 h 1670"/>
                      <a:gd name="T92" fmla="*/ 2178 w 2298"/>
                      <a:gd name="T93" fmla="*/ 614 h 1670"/>
                      <a:gd name="T94" fmla="*/ 1179 w 2298"/>
                      <a:gd name="T95" fmla="*/ 1051 h 1670"/>
                      <a:gd name="T96" fmla="*/ 1179 w 2298"/>
                      <a:gd name="T97" fmla="*/ 614 h 1670"/>
                      <a:gd name="T98" fmla="*/ 1119 w 2298"/>
                      <a:gd name="T99" fmla="*/ 1051 h 1670"/>
                      <a:gd name="T100" fmla="*/ 120 w 2298"/>
                      <a:gd name="T101" fmla="*/ 614 h 1670"/>
                      <a:gd name="T102" fmla="*/ 587 w 2298"/>
                      <a:gd name="T103" fmla="*/ 614 h 1670"/>
                      <a:gd name="T104" fmla="*/ 414 w 2298"/>
                      <a:gd name="T105" fmla="*/ 207 h 1670"/>
                      <a:gd name="T106" fmla="*/ 340 w 2298"/>
                      <a:gd name="T107" fmla="*/ 281 h 1670"/>
                      <a:gd name="T108" fmla="*/ 349 w 2298"/>
                      <a:gd name="T109" fmla="*/ 207 h 1670"/>
                      <a:gd name="T110" fmla="*/ 2178 w 2298"/>
                      <a:gd name="T111" fmla="*/ 553 h 1670"/>
                      <a:gd name="T112" fmla="*/ 1179 w 2298"/>
                      <a:gd name="T113" fmla="*/ 119 h 1670"/>
                      <a:gd name="T114" fmla="*/ 1651 w 2298"/>
                      <a:gd name="T115" fmla="*/ 119 h 1670"/>
                      <a:gd name="T116" fmla="*/ 647 w 2298"/>
                      <a:gd name="T117" fmla="*/ 553 h 1670"/>
                      <a:gd name="T118" fmla="*/ 647 w 2298"/>
                      <a:gd name="T119" fmla="*/ 119 h 1670"/>
                      <a:gd name="T120" fmla="*/ 587 w 2298"/>
                      <a:gd name="T121" fmla="*/ 553 h 1670"/>
                      <a:gd name="T122" fmla="*/ 0 w 2298"/>
                      <a:gd name="T123" fmla="*/ 0 h 1670"/>
                      <a:gd name="T124" fmla="*/ 0 w 2298"/>
                      <a:gd name="T125" fmla="*/ 1670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 h="1670">
                        <a:moveTo>
                          <a:pt x="346" y="1178"/>
                        </a:moveTo>
                        <a:lnTo>
                          <a:pt x="366" y="1180"/>
                        </a:lnTo>
                        <a:lnTo>
                          <a:pt x="385" y="1182"/>
                        </a:lnTo>
                        <a:lnTo>
                          <a:pt x="403" y="1187"/>
                        </a:lnTo>
                        <a:lnTo>
                          <a:pt x="420" y="1194"/>
                        </a:lnTo>
                        <a:lnTo>
                          <a:pt x="434" y="1204"/>
                        </a:lnTo>
                        <a:lnTo>
                          <a:pt x="445" y="1217"/>
                        </a:lnTo>
                        <a:lnTo>
                          <a:pt x="453" y="1234"/>
                        </a:lnTo>
                        <a:lnTo>
                          <a:pt x="455" y="1255"/>
                        </a:lnTo>
                        <a:lnTo>
                          <a:pt x="453" y="1273"/>
                        </a:lnTo>
                        <a:lnTo>
                          <a:pt x="447" y="1287"/>
                        </a:lnTo>
                        <a:lnTo>
                          <a:pt x="436" y="1299"/>
                        </a:lnTo>
                        <a:lnTo>
                          <a:pt x="421" y="1309"/>
                        </a:lnTo>
                        <a:lnTo>
                          <a:pt x="404" y="1315"/>
                        </a:lnTo>
                        <a:lnTo>
                          <a:pt x="404" y="1316"/>
                        </a:lnTo>
                        <a:lnTo>
                          <a:pt x="422" y="1322"/>
                        </a:lnTo>
                        <a:lnTo>
                          <a:pt x="438" y="1332"/>
                        </a:lnTo>
                        <a:lnTo>
                          <a:pt x="450" y="1344"/>
                        </a:lnTo>
                        <a:lnTo>
                          <a:pt x="457" y="1361"/>
                        </a:lnTo>
                        <a:lnTo>
                          <a:pt x="460" y="1380"/>
                        </a:lnTo>
                        <a:lnTo>
                          <a:pt x="457" y="1401"/>
                        </a:lnTo>
                        <a:lnTo>
                          <a:pt x="450" y="1418"/>
                        </a:lnTo>
                        <a:lnTo>
                          <a:pt x="440" y="1432"/>
                        </a:lnTo>
                        <a:lnTo>
                          <a:pt x="427" y="1444"/>
                        </a:lnTo>
                        <a:lnTo>
                          <a:pt x="411" y="1453"/>
                        </a:lnTo>
                        <a:lnTo>
                          <a:pt x="393" y="1459"/>
                        </a:lnTo>
                        <a:lnTo>
                          <a:pt x="375" y="1464"/>
                        </a:lnTo>
                        <a:lnTo>
                          <a:pt x="356" y="1466"/>
                        </a:lnTo>
                        <a:lnTo>
                          <a:pt x="338" y="1466"/>
                        </a:lnTo>
                        <a:lnTo>
                          <a:pt x="315" y="1466"/>
                        </a:lnTo>
                        <a:lnTo>
                          <a:pt x="293" y="1464"/>
                        </a:lnTo>
                        <a:lnTo>
                          <a:pt x="274" y="1461"/>
                        </a:lnTo>
                        <a:lnTo>
                          <a:pt x="257" y="1456"/>
                        </a:lnTo>
                        <a:lnTo>
                          <a:pt x="260" y="1398"/>
                        </a:lnTo>
                        <a:lnTo>
                          <a:pt x="280" y="1406"/>
                        </a:lnTo>
                        <a:lnTo>
                          <a:pt x="304" y="1411"/>
                        </a:lnTo>
                        <a:lnTo>
                          <a:pt x="329" y="1412"/>
                        </a:lnTo>
                        <a:lnTo>
                          <a:pt x="341" y="1411"/>
                        </a:lnTo>
                        <a:lnTo>
                          <a:pt x="353" y="1408"/>
                        </a:lnTo>
                        <a:lnTo>
                          <a:pt x="366" y="1404"/>
                        </a:lnTo>
                        <a:lnTo>
                          <a:pt x="375" y="1397"/>
                        </a:lnTo>
                        <a:lnTo>
                          <a:pt x="382" y="1389"/>
                        </a:lnTo>
                        <a:lnTo>
                          <a:pt x="385" y="1375"/>
                        </a:lnTo>
                        <a:lnTo>
                          <a:pt x="384" y="1365"/>
                        </a:lnTo>
                        <a:lnTo>
                          <a:pt x="379" y="1357"/>
                        </a:lnTo>
                        <a:lnTo>
                          <a:pt x="372" y="1351"/>
                        </a:lnTo>
                        <a:lnTo>
                          <a:pt x="362" y="1348"/>
                        </a:lnTo>
                        <a:lnTo>
                          <a:pt x="352" y="1345"/>
                        </a:lnTo>
                        <a:lnTo>
                          <a:pt x="343" y="1344"/>
                        </a:lnTo>
                        <a:lnTo>
                          <a:pt x="335" y="1344"/>
                        </a:lnTo>
                        <a:lnTo>
                          <a:pt x="318" y="1344"/>
                        </a:lnTo>
                        <a:lnTo>
                          <a:pt x="304" y="1345"/>
                        </a:lnTo>
                        <a:lnTo>
                          <a:pt x="304" y="1296"/>
                        </a:lnTo>
                        <a:lnTo>
                          <a:pt x="321" y="1296"/>
                        </a:lnTo>
                        <a:lnTo>
                          <a:pt x="335" y="1296"/>
                        </a:lnTo>
                        <a:lnTo>
                          <a:pt x="345" y="1296"/>
                        </a:lnTo>
                        <a:lnTo>
                          <a:pt x="355" y="1293"/>
                        </a:lnTo>
                        <a:lnTo>
                          <a:pt x="364" y="1290"/>
                        </a:lnTo>
                        <a:lnTo>
                          <a:pt x="373" y="1284"/>
                        </a:lnTo>
                        <a:lnTo>
                          <a:pt x="379" y="1275"/>
                        </a:lnTo>
                        <a:lnTo>
                          <a:pt x="381" y="1265"/>
                        </a:lnTo>
                        <a:lnTo>
                          <a:pt x="379" y="1253"/>
                        </a:lnTo>
                        <a:lnTo>
                          <a:pt x="374" y="1245"/>
                        </a:lnTo>
                        <a:lnTo>
                          <a:pt x="366" y="1239"/>
                        </a:lnTo>
                        <a:lnTo>
                          <a:pt x="356" y="1235"/>
                        </a:lnTo>
                        <a:lnTo>
                          <a:pt x="345" y="1234"/>
                        </a:lnTo>
                        <a:lnTo>
                          <a:pt x="333" y="1234"/>
                        </a:lnTo>
                        <a:lnTo>
                          <a:pt x="309" y="1235"/>
                        </a:lnTo>
                        <a:lnTo>
                          <a:pt x="287" y="1239"/>
                        </a:lnTo>
                        <a:lnTo>
                          <a:pt x="269" y="1245"/>
                        </a:lnTo>
                        <a:lnTo>
                          <a:pt x="265" y="1190"/>
                        </a:lnTo>
                        <a:lnTo>
                          <a:pt x="291" y="1183"/>
                        </a:lnTo>
                        <a:lnTo>
                          <a:pt x="317" y="1180"/>
                        </a:lnTo>
                        <a:lnTo>
                          <a:pt x="346" y="1178"/>
                        </a:lnTo>
                        <a:close/>
                        <a:moveTo>
                          <a:pt x="1711" y="1111"/>
                        </a:moveTo>
                        <a:lnTo>
                          <a:pt x="1711" y="1551"/>
                        </a:lnTo>
                        <a:lnTo>
                          <a:pt x="2178" y="1551"/>
                        </a:lnTo>
                        <a:lnTo>
                          <a:pt x="2178" y="1111"/>
                        </a:lnTo>
                        <a:lnTo>
                          <a:pt x="1711" y="1111"/>
                        </a:lnTo>
                        <a:close/>
                        <a:moveTo>
                          <a:pt x="1179" y="1111"/>
                        </a:moveTo>
                        <a:lnTo>
                          <a:pt x="1179" y="1551"/>
                        </a:lnTo>
                        <a:lnTo>
                          <a:pt x="1651" y="1551"/>
                        </a:lnTo>
                        <a:lnTo>
                          <a:pt x="1651" y="1111"/>
                        </a:lnTo>
                        <a:lnTo>
                          <a:pt x="1179" y="1111"/>
                        </a:lnTo>
                        <a:close/>
                        <a:moveTo>
                          <a:pt x="647" y="1111"/>
                        </a:moveTo>
                        <a:lnTo>
                          <a:pt x="647" y="1551"/>
                        </a:lnTo>
                        <a:lnTo>
                          <a:pt x="1119" y="1551"/>
                        </a:lnTo>
                        <a:lnTo>
                          <a:pt x="1119" y="1111"/>
                        </a:lnTo>
                        <a:lnTo>
                          <a:pt x="647" y="1111"/>
                        </a:lnTo>
                        <a:close/>
                        <a:moveTo>
                          <a:pt x="120" y="1111"/>
                        </a:moveTo>
                        <a:lnTo>
                          <a:pt x="120" y="1551"/>
                        </a:lnTo>
                        <a:lnTo>
                          <a:pt x="587" y="1551"/>
                        </a:lnTo>
                        <a:lnTo>
                          <a:pt x="587" y="1111"/>
                        </a:lnTo>
                        <a:lnTo>
                          <a:pt x="120" y="1111"/>
                        </a:lnTo>
                        <a:close/>
                        <a:moveTo>
                          <a:pt x="346" y="691"/>
                        </a:moveTo>
                        <a:lnTo>
                          <a:pt x="373" y="694"/>
                        </a:lnTo>
                        <a:lnTo>
                          <a:pt x="395" y="698"/>
                        </a:lnTo>
                        <a:lnTo>
                          <a:pt x="415" y="706"/>
                        </a:lnTo>
                        <a:lnTo>
                          <a:pt x="431" y="718"/>
                        </a:lnTo>
                        <a:lnTo>
                          <a:pt x="443" y="732"/>
                        </a:lnTo>
                        <a:lnTo>
                          <a:pt x="451" y="752"/>
                        </a:lnTo>
                        <a:lnTo>
                          <a:pt x="454" y="773"/>
                        </a:lnTo>
                        <a:lnTo>
                          <a:pt x="450" y="796"/>
                        </a:lnTo>
                        <a:lnTo>
                          <a:pt x="442" y="819"/>
                        </a:lnTo>
                        <a:lnTo>
                          <a:pt x="428" y="841"/>
                        </a:lnTo>
                        <a:lnTo>
                          <a:pt x="413" y="860"/>
                        </a:lnTo>
                        <a:lnTo>
                          <a:pt x="397" y="879"/>
                        </a:lnTo>
                        <a:lnTo>
                          <a:pt x="381" y="893"/>
                        </a:lnTo>
                        <a:lnTo>
                          <a:pt x="369" y="905"/>
                        </a:lnTo>
                        <a:lnTo>
                          <a:pt x="349" y="922"/>
                        </a:lnTo>
                        <a:lnTo>
                          <a:pt x="459" y="922"/>
                        </a:lnTo>
                        <a:lnTo>
                          <a:pt x="459" y="974"/>
                        </a:lnTo>
                        <a:lnTo>
                          <a:pt x="258" y="974"/>
                        </a:lnTo>
                        <a:lnTo>
                          <a:pt x="258" y="922"/>
                        </a:lnTo>
                        <a:lnTo>
                          <a:pt x="278" y="903"/>
                        </a:lnTo>
                        <a:lnTo>
                          <a:pt x="300" y="885"/>
                        </a:lnTo>
                        <a:lnTo>
                          <a:pt x="321" y="865"/>
                        </a:lnTo>
                        <a:lnTo>
                          <a:pt x="340" y="847"/>
                        </a:lnTo>
                        <a:lnTo>
                          <a:pt x="356" y="829"/>
                        </a:lnTo>
                        <a:lnTo>
                          <a:pt x="368" y="812"/>
                        </a:lnTo>
                        <a:lnTo>
                          <a:pt x="376" y="796"/>
                        </a:lnTo>
                        <a:lnTo>
                          <a:pt x="379" y="782"/>
                        </a:lnTo>
                        <a:lnTo>
                          <a:pt x="378" y="769"/>
                        </a:lnTo>
                        <a:lnTo>
                          <a:pt x="372" y="759"/>
                        </a:lnTo>
                        <a:lnTo>
                          <a:pt x="363" y="752"/>
                        </a:lnTo>
                        <a:lnTo>
                          <a:pt x="352" y="748"/>
                        </a:lnTo>
                        <a:lnTo>
                          <a:pt x="340" y="747"/>
                        </a:lnTo>
                        <a:lnTo>
                          <a:pt x="321" y="748"/>
                        </a:lnTo>
                        <a:lnTo>
                          <a:pt x="301" y="753"/>
                        </a:lnTo>
                        <a:lnTo>
                          <a:pt x="282" y="759"/>
                        </a:lnTo>
                        <a:lnTo>
                          <a:pt x="266" y="766"/>
                        </a:lnTo>
                        <a:lnTo>
                          <a:pt x="264" y="708"/>
                        </a:lnTo>
                        <a:lnTo>
                          <a:pt x="287" y="701"/>
                        </a:lnTo>
                        <a:lnTo>
                          <a:pt x="306" y="696"/>
                        </a:lnTo>
                        <a:lnTo>
                          <a:pt x="322" y="694"/>
                        </a:lnTo>
                        <a:lnTo>
                          <a:pt x="335" y="692"/>
                        </a:lnTo>
                        <a:lnTo>
                          <a:pt x="346" y="691"/>
                        </a:lnTo>
                        <a:close/>
                        <a:moveTo>
                          <a:pt x="1711" y="614"/>
                        </a:moveTo>
                        <a:lnTo>
                          <a:pt x="1711" y="1051"/>
                        </a:lnTo>
                        <a:lnTo>
                          <a:pt x="2178" y="1051"/>
                        </a:lnTo>
                        <a:lnTo>
                          <a:pt x="2178" y="614"/>
                        </a:lnTo>
                        <a:lnTo>
                          <a:pt x="1711" y="614"/>
                        </a:lnTo>
                        <a:close/>
                        <a:moveTo>
                          <a:pt x="1179" y="614"/>
                        </a:moveTo>
                        <a:lnTo>
                          <a:pt x="1179" y="1051"/>
                        </a:lnTo>
                        <a:lnTo>
                          <a:pt x="1651" y="1051"/>
                        </a:lnTo>
                        <a:lnTo>
                          <a:pt x="1651" y="614"/>
                        </a:lnTo>
                        <a:lnTo>
                          <a:pt x="1179" y="614"/>
                        </a:lnTo>
                        <a:close/>
                        <a:moveTo>
                          <a:pt x="647" y="614"/>
                        </a:moveTo>
                        <a:lnTo>
                          <a:pt x="647" y="1051"/>
                        </a:lnTo>
                        <a:lnTo>
                          <a:pt x="1119" y="1051"/>
                        </a:lnTo>
                        <a:lnTo>
                          <a:pt x="1119" y="614"/>
                        </a:lnTo>
                        <a:lnTo>
                          <a:pt x="647" y="614"/>
                        </a:lnTo>
                        <a:close/>
                        <a:moveTo>
                          <a:pt x="120" y="614"/>
                        </a:moveTo>
                        <a:lnTo>
                          <a:pt x="120" y="1051"/>
                        </a:lnTo>
                        <a:lnTo>
                          <a:pt x="587" y="1051"/>
                        </a:lnTo>
                        <a:lnTo>
                          <a:pt x="587" y="614"/>
                        </a:lnTo>
                        <a:lnTo>
                          <a:pt x="120" y="614"/>
                        </a:lnTo>
                        <a:close/>
                        <a:moveTo>
                          <a:pt x="349" y="207"/>
                        </a:moveTo>
                        <a:lnTo>
                          <a:pt x="414" y="207"/>
                        </a:lnTo>
                        <a:lnTo>
                          <a:pt x="414" y="486"/>
                        </a:lnTo>
                        <a:lnTo>
                          <a:pt x="340" y="486"/>
                        </a:lnTo>
                        <a:lnTo>
                          <a:pt x="340" y="281"/>
                        </a:lnTo>
                        <a:lnTo>
                          <a:pt x="287" y="319"/>
                        </a:lnTo>
                        <a:lnTo>
                          <a:pt x="254" y="269"/>
                        </a:lnTo>
                        <a:lnTo>
                          <a:pt x="349" y="207"/>
                        </a:lnTo>
                        <a:close/>
                        <a:moveTo>
                          <a:pt x="1711" y="119"/>
                        </a:moveTo>
                        <a:lnTo>
                          <a:pt x="1711" y="553"/>
                        </a:lnTo>
                        <a:lnTo>
                          <a:pt x="2178" y="553"/>
                        </a:lnTo>
                        <a:lnTo>
                          <a:pt x="2178" y="119"/>
                        </a:lnTo>
                        <a:lnTo>
                          <a:pt x="1711" y="119"/>
                        </a:lnTo>
                        <a:close/>
                        <a:moveTo>
                          <a:pt x="1179" y="119"/>
                        </a:moveTo>
                        <a:lnTo>
                          <a:pt x="1179" y="553"/>
                        </a:lnTo>
                        <a:lnTo>
                          <a:pt x="1651" y="553"/>
                        </a:lnTo>
                        <a:lnTo>
                          <a:pt x="1651" y="119"/>
                        </a:lnTo>
                        <a:lnTo>
                          <a:pt x="1179" y="119"/>
                        </a:lnTo>
                        <a:close/>
                        <a:moveTo>
                          <a:pt x="647" y="119"/>
                        </a:moveTo>
                        <a:lnTo>
                          <a:pt x="647" y="553"/>
                        </a:lnTo>
                        <a:lnTo>
                          <a:pt x="1119" y="553"/>
                        </a:lnTo>
                        <a:lnTo>
                          <a:pt x="1119" y="119"/>
                        </a:lnTo>
                        <a:lnTo>
                          <a:pt x="647" y="119"/>
                        </a:lnTo>
                        <a:close/>
                        <a:moveTo>
                          <a:pt x="120" y="119"/>
                        </a:moveTo>
                        <a:lnTo>
                          <a:pt x="120" y="553"/>
                        </a:lnTo>
                        <a:lnTo>
                          <a:pt x="587" y="553"/>
                        </a:lnTo>
                        <a:lnTo>
                          <a:pt x="587" y="119"/>
                        </a:lnTo>
                        <a:lnTo>
                          <a:pt x="120" y="119"/>
                        </a:lnTo>
                        <a:close/>
                        <a:moveTo>
                          <a:pt x="0" y="0"/>
                        </a:moveTo>
                        <a:lnTo>
                          <a:pt x="2298" y="0"/>
                        </a:lnTo>
                        <a:lnTo>
                          <a:pt x="2298" y="1670"/>
                        </a:lnTo>
                        <a:lnTo>
                          <a:pt x="0" y="167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grpSp>
          <p:grpSp>
            <p:nvGrpSpPr>
              <p:cNvPr id="153" name="Group 152"/>
              <p:cNvGrpSpPr/>
              <p:nvPr/>
            </p:nvGrpSpPr>
            <p:grpSpPr>
              <a:xfrm>
                <a:off x="10033890" y="2734294"/>
                <a:ext cx="851107" cy="548309"/>
                <a:chOff x="12622579" y="3151886"/>
                <a:chExt cx="851107" cy="548309"/>
              </a:xfrm>
            </p:grpSpPr>
            <p:sp>
              <p:nvSpPr>
                <p:cNvPr id="154" name="Freeform 69"/>
                <p:cNvSpPr>
                  <a:spLocks/>
                </p:cNvSpPr>
                <p:nvPr/>
              </p:nvSpPr>
              <p:spPr bwMode="auto">
                <a:xfrm>
                  <a:off x="12622579" y="3151886"/>
                  <a:ext cx="851107" cy="548309"/>
                </a:xfrm>
                <a:custGeom>
                  <a:avLst/>
                  <a:gdLst>
                    <a:gd name="T0" fmla="*/ 1337 w 3118"/>
                    <a:gd name="T1" fmla="*/ 4 h 2012"/>
                    <a:gd name="T2" fmla="*/ 1437 w 3118"/>
                    <a:gd name="T3" fmla="*/ 51 h 2012"/>
                    <a:gd name="T4" fmla="*/ 1501 w 3118"/>
                    <a:gd name="T5" fmla="*/ 142 h 2012"/>
                    <a:gd name="T6" fmla="*/ 1514 w 3118"/>
                    <a:gd name="T7" fmla="*/ 308 h 2012"/>
                    <a:gd name="T8" fmla="*/ 1663 w 3118"/>
                    <a:gd name="T9" fmla="*/ 250 h 2012"/>
                    <a:gd name="T10" fmla="*/ 1704 w 3118"/>
                    <a:gd name="T11" fmla="*/ 185 h 2012"/>
                    <a:gd name="T12" fmla="*/ 1779 w 3118"/>
                    <a:gd name="T13" fmla="*/ 158 h 2012"/>
                    <a:gd name="T14" fmla="*/ 1817 w 3118"/>
                    <a:gd name="T15" fmla="*/ 158 h 2012"/>
                    <a:gd name="T16" fmla="*/ 2248 w 3118"/>
                    <a:gd name="T17" fmla="*/ 158 h 2012"/>
                    <a:gd name="T18" fmla="*/ 2386 w 3118"/>
                    <a:gd name="T19" fmla="*/ 158 h 2012"/>
                    <a:gd name="T20" fmla="*/ 2512 w 3118"/>
                    <a:gd name="T21" fmla="*/ 158 h 2012"/>
                    <a:gd name="T22" fmla="*/ 2558 w 3118"/>
                    <a:gd name="T23" fmla="*/ 161 h 2012"/>
                    <a:gd name="T24" fmla="*/ 2619 w 3118"/>
                    <a:gd name="T25" fmla="*/ 193 h 2012"/>
                    <a:gd name="T26" fmla="*/ 3109 w 3118"/>
                    <a:gd name="T27" fmla="*/ 695 h 2012"/>
                    <a:gd name="T28" fmla="*/ 3118 w 3118"/>
                    <a:gd name="T29" fmla="*/ 854 h 2012"/>
                    <a:gd name="T30" fmla="*/ 3118 w 3118"/>
                    <a:gd name="T31" fmla="*/ 1050 h 2012"/>
                    <a:gd name="T32" fmla="*/ 3118 w 3118"/>
                    <a:gd name="T33" fmla="*/ 1357 h 2012"/>
                    <a:gd name="T34" fmla="*/ 3118 w 3118"/>
                    <a:gd name="T35" fmla="*/ 1542 h 2012"/>
                    <a:gd name="T36" fmla="*/ 3118 w 3118"/>
                    <a:gd name="T37" fmla="*/ 1826 h 2012"/>
                    <a:gd name="T38" fmla="*/ 3114 w 3118"/>
                    <a:gd name="T39" fmla="*/ 1920 h 2012"/>
                    <a:gd name="T40" fmla="*/ 3073 w 3118"/>
                    <a:gd name="T41" fmla="*/ 1985 h 2012"/>
                    <a:gd name="T42" fmla="*/ 2998 w 3118"/>
                    <a:gd name="T43" fmla="*/ 2012 h 2012"/>
                    <a:gd name="T44" fmla="*/ 1726 w 3118"/>
                    <a:gd name="T45" fmla="*/ 2000 h 2012"/>
                    <a:gd name="T46" fmla="*/ 1671 w 3118"/>
                    <a:gd name="T47" fmla="*/ 1944 h 2012"/>
                    <a:gd name="T48" fmla="*/ 1659 w 3118"/>
                    <a:gd name="T49" fmla="*/ 1060 h 2012"/>
                    <a:gd name="T50" fmla="*/ 1405 w 3118"/>
                    <a:gd name="T51" fmla="*/ 1215 h 2012"/>
                    <a:gd name="T52" fmla="*/ 1391 w 3118"/>
                    <a:gd name="T53" fmla="*/ 1320 h 2012"/>
                    <a:gd name="T54" fmla="*/ 1328 w 3118"/>
                    <a:gd name="T55" fmla="*/ 1411 h 2012"/>
                    <a:gd name="T56" fmla="*/ 1228 w 3118"/>
                    <a:gd name="T57" fmla="*/ 1458 h 2012"/>
                    <a:gd name="T58" fmla="*/ 1043 w 3118"/>
                    <a:gd name="T59" fmla="*/ 1458 h 2012"/>
                    <a:gd name="T60" fmla="*/ 944 w 3118"/>
                    <a:gd name="T61" fmla="*/ 1412 h 2012"/>
                    <a:gd name="T62" fmla="*/ 879 w 3118"/>
                    <a:gd name="T63" fmla="*/ 1325 h 2012"/>
                    <a:gd name="T64" fmla="*/ 425 w 3118"/>
                    <a:gd name="T65" fmla="*/ 1172 h 2012"/>
                    <a:gd name="T66" fmla="*/ 325 w 3118"/>
                    <a:gd name="T67" fmla="*/ 1196 h 2012"/>
                    <a:gd name="T68" fmla="*/ 142 w 3118"/>
                    <a:gd name="T69" fmla="*/ 1183 h 2012"/>
                    <a:gd name="T70" fmla="*/ 51 w 3118"/>
                    <a:gd name="T71" fmla="*/ 1120 h 2012"/>
                    <a:gd name="T72" fmla="*/ 4 w 3118"/>
                    <a:gd name="T73" fmla="*/ 1018 h 2012"/>
                    <a:gd name="T74" fmla="*/ 4 w 3118"/>
                    <a:gd name="T75" fmla="*/ 833 h 2012"/>
                    <a:gd name="T76" fmla="*/ 51 w 3118"/>
                    <a:gd name="T77" fmla="*/ 733 h 2012"/>
                    <a:gd name="T78" fmla="*/ 142 w 3118"/>
                    <a:gd name="T79" fmla="*/ 670 h 2012"/>
                    <a:gd name="T80" fmla="*/ 325 w 3118"/>
                    <a:gd name="T81" fmla="*/ 655 h 2012"/>
                    <a:gd name="T82" fmla="*/ 414 w 3118"/>
                    <a:gd name="T83" fmla="*/ 676 h 2012"/>
                    <a:gd name="T84" fmla="*/ 537 w 3118"/>
                    <a:gd name="T85" fmla="*/ 638 h 2012"/>
                    <a:gd name="T86" fmla="*/ 566 w 3118"/>
                    <a:gd name="T87" fmla="*/ 528 h 2012"/>
                    <a:gd name="T88" fmla="*/ 644 w 3118"/>
                    <a:gd name="T89" fmla="*/ 451 h 2012"/>
                    <a:gd name="T90" fmla="*/ 754 w 3118"/>
                    <a:gd name="T91" fmla="*/ 422 h 2012"/>
                    <a:gd name="T92" fmla="*/ 974 w 3118"/>
                    <a:gd name="T93" fmla="*/ 216 h 2012"/>
                    <a:gd name="T94" fmla="*/ 1003 w 3118"/>
                    <a:gd name="T95" fmla="*/ 108 h 2012"/>
                    <a:gd name="T96" fmla="*/ 1081 w 3118"/>
                    <a:gd name="T97" fmla="*/ 30 h 2012"/>
                    <a:gd name="T98" fmla="*/ 1190 w 3118"/>
                    <a:gd name="T99" fmla="*/ 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18" h="2012">
                      <a:moveTo>
                        <a:pt x="1190" y="0"/>
                      </a:moveTo>
                      <a:lnTo>
                        <a:pt x="1298" y="0"/>
                      </a:lnTo>
                      <a:lnTo>
                        <a:pt x="1337" y="4"/>
                      </a:lnTo>
                      <a:lnTo>
                        <a:pt x="1373" y="13"/>
                      </a:lnTo>
                      <a:lnTo>
                        <a:pt x="1407" y="30"/>
                      </a:lnTo>
                      <a:lnTo>
                        <a:pt x="1437" y="51"/>
                      </a:lnTo>
                      <a:lnTo>
                        <a:pt x="1463" y="77"/>
                      </a:lnTo>
                      <a:lnTo>
                        <a:pt x="1484" y="108"/>
                      </a:lnTo>
                      <a:lnTo>
                        <a:pt x="1501" y="142"/>
                      </a:lnTo>
                      <a:lnTo>
                        <a:pt x="1511" y="178"/>
                      </a:lnTo>
                      <a:lnTo>
                        <a:pt x="1514" y="216"/>
                      </a:lnTo>
                      <a:lnTo>
                        <a:pt x="1514" y="308"/>
                      </a:lnTo>
                      <a:lnTo>
                        <a:pt x="1659" y="443"/>
                      </a:lnTo>
                      <a:lnTo>
                        <a:pt x="1659" y="278"/>
                      </a:lnTo>
                      <a:lnTo>
                        <a:pt x="1663" y="250"/>
                      </a:lnTo>
                      <a:lnTo>
                        <a:pt x="1671" y="225"/>
                      </a:lnTo>
                      <a:lnTo>
                        <a:pt x="1686" y="203"/>
                      </a:lnTo>
                      <a:lnTo>
                        <a:pt x="1704" y="185"/>
                      </a:lnTo>
                      <a:lnTo>
                        <a:pt x="1726" y="171"/>
                      </a:lnTo>
                      <a:lnTo>
                        <a:pt x="1751" y="161"/>
                      </a:lnTo>
                      <a:lnTo>
                        <a:pt x="1779" y="158"/>
                      </a:lnTo>
                      <a:lnTo>
                        <a:pt x="1784" y="158"/>
                      </a:lnTo>
                      <a:lnTo>
                        <a:pt x="1796" y="158"/>
                      </a:lnTo>
                      <a:lnTo>
                        <a:pt x="1817" y="158"/>
                      </a:lnTo>
                      <a:lnTo>
                        <a:pt x="2148" y="158"/>
                      </a:lnTo>
                      <a:lnTo>
                        <a:pt x="2199" y="158"/>
                      </a:lnTo>
                      <a:lnTo>
                        <a:pt x="2248" y="158"/>
                      </a:lnTo>
                      <a:lnTo>
                        <a:pt x="2297" y="158"/>
                      </a:lnTo>
                      <a:lnTo>
                        <a:pt x="2342" y="158"/>
                      </a:lnTo>
                      <a:lnTo>
                        <a:pt x="2386" y="158"/>
                      </a:lnTo>
                      <a:lnTo>
                        <a:pt x="2425" y="158"/>
                      </a:lnTo>
                      <a:lnTo>
                        <a:pt x="2489" y="158"/>
                      </a:lnTo>
                      <a:lnTo>
                        <a:pt x="2512" y="158"/>
                      </a:lnTo>
                      <a:lnTo>
                        <a:pt x="2526" y="158"/>
                      </a:lnTo>
                      <a:lnTo>
                        <a:pt x="2535" y="158"/>
                      </a:lnTo>
                      <a:lnTo>
                        <a:pt x="2558" y="161"/>
                      </a:lnTo>
                      <a:lnTo>
                        <a:pt x="2581" y="167"/>
                      </a:lnTo>
                      <a:lnTo>
                        <a:pt x="2601" y="178"/>
                      </a:lnTo>
                      <a:lnTo>
                        <a:pt x="2619" y="193"/>
                      </a:lnTo>
                      <a:lnTo>
                        <a:pt x="3082" y="657"/>
                      </a:lnTo>
                      <a:lnTo>
                        <a:pt x="3097" y="675"/>
                      </a:lnTo>
                      <a:lnTo>
                        <a:pt x="3109" y="695"/>
                      </a:lnTo>
                      <a:lnTo>
                        <a:pt x="3115" y="717"/>
                      </a:lnTo>
                      <a:lnTo>
                        <a:pt x="3118" y="741"/>
                      </a:lnTo>
                      <a:lnTo>
                        <a:pt x="3118" y="854"/>
                      </a:lnTo>
                      <a:lnTo>
                        <a:pt x="3118" y="896"/>
                      </a:lnTo>
                      <a:lnTo>
                        <a:pt x="3118" y="943"/>
                      </a:lnTo>
                      <a:lnTo>
                        <a:pt x="3118" y="1050"/>
                      </a:lnTo>
                      <a:lnTo>
                        <a:pt x="3118" y="1108"/>
                      </a:lnTo>
                      <a:lnTo>
                        <a:pt x="3118" y="1169"/>
                      </a:lnTo>
                      <a:lnTo>
                        <a:pt x="3118" y="1357"/>
                      </a:lnTo>
                      <a:lnTo>
                        <a:pt x="3118" y="1420"/>
                      </a:lnTo>
                      <a:lnTo>
                        <a:pt x="3118" y="1481"/>
                      </a:lnTo>
                      <a:lnTo>
                        <a:pt x="3118" y="1542"/>
                      </a:lnTo>
                      <a:lnTo>
                        <a:pt x="3118" y="1598"/>
                      </a:lnTo>
                      <a:lnTo>
                        <a:pt x="3118" y="1791"/>
                      </a:lnTo>
                      <a:lnTo>
                        <a:pt x="3118" y="1826"/>
                      </a:lnTo>
                      <a:lnTo>
                        <a:pt x="3118" y="1854"/>
                      </a:lnTo>
                      <a:lnTo>
                        <a:pt x="3118" y="1892"/>
                      </a:lnTo>
                      <a:lnTo>
                        <a:pt x="3114" y="1920"/>
                      </a:lnTo>
                      <a:lnTo>
                        <a:pt x="3105" y="1944"/>
                      </a:lnTo>
                      <a:lnTo>
                        <a:pt x="3091" y="1967"/>
                      </a:lnTo>
                      <a:lnTo>
                        <a:pt x="3073" y="1985"/>
                      </a:lnTo>
                      <a:lnTo>
                        <a:pt x="3051" y="2000"/>
                      </a:lnTo>
                      <a:lnTo>
                        <a:pt x="3026" y="2008"/>
                      </a:lnTo>
                      <a:lnTo>
                        <a:pt x="2998" y="2012"/>
                      </a:lnTo>
                      <a:lnTo>
                        <a:pt x="1779" y="2012"/>
                      </a:lnTo>
                      <a:lnTo>
                        <a:pt x="1751" y="2008"/>
                      </a:lnTo>
                      <a:lnTo>
                        <a:pt x="1726" y="2000"/>
                      </a:lnTo>
                      <a:lnTo>
                        <a:pt x="1704" y="1985"/>
                      </a:lnTo>
                      <a:lnTo>
                        <a:pt x="1686" y="1967"/>
                      </a:lnTo>
                      <a:lnTo>
                        <a:pt x="1671" y="1944"/>
                      </a:lnTo>
                      <a:lnTo>
                        <a:pt x="1663" y="1920"/>
                      </a:lnTo>
                      <a:lnTo>
                        <a:pt x="1659" y="1892"/>
                      </a:lnTo>
                      <a:lnTo>
                        <a:pt x="1659" y="1060"/>
                      </a:lnTo>
                      <a:lnTo>
                        <a:pt x="1659" y="1056"/>
                      </a:lnTo>
                      <a:lnTo>
                        <a:pt x="1661" y="1051"/>
                      </a:lnTo>
                      <a:lnTo>
                        <a:pt x="1405" y="1215"/>
                      </a:lnTo>
                      <a:lnTo>
                        <a:pt x="1405" y="1245"/>
                      </a:lnTo>
                      <a:lnTo>
                        <a:pt x="1402" y="1284"/>
                      </a:lnTo>
                      <a:lnTo>
                        <a:pt x="1391" y="1320"/>
                      </a:lnTo>
                      <a:lnTo>
                        <a:pt x="1375" y="1354"/>
                      </a:lnTo>
                      <a:lnTo>
                        <a:pt x="1353" y="1384"/>
                      </a:lnTo>
                      <a:lnTo>
                        <a:pt x="1328" y="1411"/>
                      </a:lnTo>
                      <a:lnTo>
                        <a:pt x="1298" y="1432"/>
                      </a:lnTo>
                      <a:lnTo>
                        <a:pt x="1264" y="1449"/>
                      </a:lnTo>
                      <a:lnTo>
                        <a:pt x="1228" y="1458"/>
                      </a:lnTo>
                      <a:lnTo>
                        <a:pt x="1188" y="1462"/>
                      </a:lnTo>
                      <a:lnTo>
                        <a:pt x="1081" y="1462"/>
                      </a:lnTo>
                      <a:lnTo>
                        <a:pt x="1043" y="1458"/>
                      </a:lnTo>
                      <a:lnTo>
                        <a:pt x="1006" y="1449"/>
                      </a:lnTo>
                      <a:lnTo>
                        <a:pt x="974" y="1433"/>
                      </a:lnTo>
                      <a:lnTo>
                        <a:pt x="944" y="1412"/>
                      </a:lnTo>
                      <a:lnTo>
                        <a:pt x="918" y="1387"/>
                      </a:lnTo>
                      <a:lnTo>
                        <a:pt x="896" y="1358"/>
                      </a:lnTo>
                      <a:lnTo>
                        <a:pt x="879" y="1325"/>
                      </a:lnTo>
                      <a:lnTo>
                        <a:pt x="869" y="1289"/>
                      </a:lnTo>
                      <a:lnTo>
                        <a:pt x="454" y="1154"/>
                      </a:lnTo>
                      <a:lnTo>
                        <a:pt x="425" y="1172"/>
                      </a:lnTo>
                      <a:lnTo>
                        <a:pt x="393" y="1185"/>
                      </a:lnTo>
                      <a:lnTo>
                        <a:pt x="360" y="1193"/>
                      </a:lnTo>
                      <a:lnTo>
                        <a:pt x="325" y="1196"/>
                      </a:lnTo>
                      <a:lnTo>
                        <a:pt x="217" y="1196"/>
                      </a:lnTo>
                      <a:lnTo>
                        <a:pt x="178" y="1192"/>
                      </a:lnTo>
                      <a:lnTo>
                        <a:pt x="142" y="1183"/>
                      </a:lnTo>
                      <a:lnTo>
                        <a:pt x="108" y="1167"/>
                      </a:lnTo>
                      <a:lnTo>
                        <a:pt x="78" y="1145"/>
                      </a:lnTo>
                      <a:lnTo>
                        <a:pt x="51" y="1120"/>
                      </a:lnTo>
                      <a:lnTo>
                        <a:pt x="30" y="1089"/>
                      </a:lnTo>
                      <a:lnTo>
                        <a:pt x="14" y="1056"/>
                      </a:lnTo>
                      <a:lnTo>
                        <a:pt x="4" y="1018"/>
                      </a:lnTo>
                      <a:lnTo>
                        <a:pt x="0" y="979"/>
                      </a:lnTo>
                      <a:lnTo>
                        <a:pt x="0" y="872"/>
                      </a:lnTo>
                      <a:lnTo>
                        <a:pt x="4" y="833"/>
                      </a:lnTo>
                      <a:lnTo>
                        <a:pt x="14" y="797"/>
                      </a:lnTo>
                      <a:lnTo>
                        <a:pt x="30" y="763"/>
                      </a:lnTo>
                      <a:lnTo>
                        <a:pt x="51" y="733"/>
                      </a:lnTo>
                      <a:lnTo>
                        <a:pt x="78" y="707"/>
                      </a:lnTo>
                      <a:lnTo>
                        <a:pt x="108" y="686"/>
                      </a:lnTo>
                      <a:lnTo>
                        <a:pt x="142" y="670"/>
                      </a:lnTo>
                      <a:lnTo>
                        <a:pt x="178" y="659"/>
                      </a:lnTo>
                      <a:lnTo>
                        <a:pt x="217" y="655"/>
                      </a:lnTo>
                      <a:lnTo>
                        <a:pt x="325" y="655"/>
                      </a:lnTo>
                      <a:lnTo>
                        <a:pt x="356" y="658"/>
                      </a:lnTo>
                      <a:lnTo>
                        <a:pt x="386" y="665"/>
                      </a:lnTo>
                      <a:lnTo>
                        <a:pt x="414" y="676"/>
                      </a:lnTo>
                      <a:lnTo>
                        <a:pt x="441" y="690"/>
                      </a:lnTo>
                      <a:lnTo>
                        <a:pt x="537" y="638"/>
                      </a:lnTo>
                      <a:lnTo>
                        <a:pt x="537" y="638"/>
                      </a:lnTo>
                      <a:lnTo>
                        <a:pt x="540" y="600"/>
                      </a:lnTo>
                      <a:lnTo>
                        <a:pt x="551" y="562"/>
                      </a:lnTo>
                      <a:lnTo>
                        <a:pt x="566" y="528"/>
                      </a:lnTo>
                      <a:lnTo>
                        <a:pt x="588" y="498"/>
                      </a:lnTo>
                      <a:lnTo>
                        <a:pt x="613" y="473"/>
                      </a:lnTo>
                      <a:lnTo>
                        <a:pt x="644" y="451"/>
                      </a:lnTo>
                      <a:lnTo>
                        <a:pt x="678" y="435"/>
                      </a:lnTo>
                      <a:lnTo>
                        <a:pt x="714" y="426"/>
                      </a:lnTo>
                      <a:lnTo>
                        <a:pt x="754" y="422"/>
                      </a:lnTo>
                      <a:lnTo>
                        <a:pt x="860" y="422"/>
                      </a:lnTo>
                      <a:lnTo>
                        <a:pt x="974" y="313"/>
                      </a:lnTo>
                      <a:lnTo>
                        <a:pt x="974" y="216"/>
                      </a:lnTo>
                      <a:lnTo>
                        <a:pt x="977" y="178"/>
                      </a:lnTo>
                      <a:lnTo>
                        <a:pt x="987" y="142"/>
                      </a:lnTo>
                      <a:lnTo>
                        <a:pt x="1003" y="108"/>
                      </a:lnTo>
                      <a:lnTo>
                        <a:pt x="1025" y="77"/>
                      </a:lnTo>
                      <a:lnTo>
                        <a:pt x="1051" y="51"/>
                      </a:lnTo>
                      <a:lnTo>
                        <a:pt x="1081" y="30"/>
                      </a:lnTo>
                      <a:lnTo>
                        <a:pt x="1115" y="13"/>
                      </a:lnTo>
                      <a:lnTo>
                        <a:pt x="1152" y="4"/>
                      </a:lnTo>
                      <a:lnTo>
                        <a:pt x="1190"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55" name="Freeform 70"/>
                <p:cNvSpPr>
                  <a:spLocks noEditPoints="1"/>
                </p:cNvSpPr>
                <p:nvPr/>
              </p:nvSpPr>
              <p:spPr bwMode="auto">
                <a:xfrm>
                  <a:off x="13108146" y="3226904"/>
                  <a:ext cx="332805" cy="440557"/>
                </a:xfrm>
                <a:custGeom>
                  <a:avLst/>
                  <a:gdLst>
                    <a:gd name="T0" fmla="*/ 143 w 1219"/>
                    <a:gd name="T1" fmla="*/ 1029 h 1614"/>
                    <a:gd name="T2" fmla="*/ 143 w 1219"/>
                    <a:gd name="T3" fmla="*/ 1455 h 1614"/>
                    <a:gd name="T4" fmla="*/ 360 w 1219"/>
                    <a:gd name="T5" fmla="*/ 1455 h 1614"/>
                    <a:gd name="T6" fmla="*/ 360 w 1219"/>
                    <a:gd name="T7" fmla="*/ 1029 h 1614"/>
                    <a:gd name="T8" fmla="*/ 143 w 1219"/>
                    <a:gd name="T9" fmla="*/ 1029 h 1614"/>
                    <a:gd name="T10" fmla="*/ 849 w 1219"/>
                    <a:gd name="T11" fmla="*/ 923 h 1614"/>
                    <a:gd name="T12" fmla="*/ 849 w 1219"/>
                    <a:gd name="T13" fmla="*/ 1455 h 1614"/>
                    <a:gd name="T14" fmla="*/ 1066 w 1219"/>
                    <a:gd name="T15" fmla="*/ 1455 h 1614"/>
                    <a:gd name="T16" fmla="*/ 1066 w 1219"/>
                    <a:gd name="T17" fmla="*/ 923 h 1614"/>
                    <a:gd name="T18" fmla="*/ 849 w 1219"/>
                    <a:gd name="T19" fmla="*/ 923 h 1614"/>
                    <a:gd name="T20" fmla="*/ 491 w 1219"/>
                    <a:gd name="T21" fmla="*/ 723 h 1614"/>
                    <a:gd name="T22" fmla="*/ 491 w 1219"/>
                    <a:gd name="T23" fmla="*/ 1455 h 1614"/>
                    <a:gd name="T24" fmla="*/ 710 w 1219"/>
                    <a:gd name="T25" fmla="*/ 1455 h 1614"/>
                    <a:gd name="T26" fmla="*/ 710 w 1219"/>
                    <a:gd name="T27" fmla="*/ 723 h 1614"/>
                    <a:gd name="T28" fmla="*/ 491 w 1219"/>
                    <a:gd name="T29" fmla="*/ 723 h 1614"/>
                    <a:gd name="T30" fmla="*/ 756 w 1219"/>
                    <a:gd name="T31" fmla="*/ 0 h 1614"/>
                    <a:gd name="T32" fmla="*/ 756 w 1219"/>
                    <a:gd name="T33" fmla="*/ 0 h 1614"/>
                    <a:gd name="T34" fmla="*/ 1219 w 1219"/>
                    <a:gd name="T35" fmla="*/ 463 h 1614"/>
                    <a:gd name="T36" fmla="*/ 1219 w 1219"/>
                    <a:gd name="T37" fmla="*/ 463 h 1614"/>
                    <a:gd name="T38" fmla="*/ 756 w 1219"/>
                    <a:gd name="T39" fmla="*/ 463 h 1614"/>
                    <a:gd name="T40" fmla="*/ 756 w 1219"/>
                    <a:gd name="T41" fmla="*/ 0 h 1614"/>
                    <a:gd name="T42" fmla="*/ 0 w 1219"/>
                    <a:gd name="T43" fmla="*/ 0 h 1614"/>
                    <a:gd name="T44" fmla="*/ 625 w 1219"/>
                    <a:gd name="T45" fmla="*/ 0 h 1614"/>
                    <a:gd name="T46" fmla="*/ 625 w 1219"/>
                    <a:gd name="T47" fmla="*/ 594 h 1614"/>
                    <a:gd name="T48" fmla="*/ 1219 w 1219"/>
                    <a:gd name="T49" fmla="*/ 594 h 1614"/>
                    <a:gd name="T50" fmla="*/ 1219 w 1219"/>
                    <a:gd name="T51" fmla="*/ 1614 h 1614"/>
                    <a:gd name="T52" fmla="*/ 0 w 1219"/>
                    <a:gd name="T53" fmla="*/ 1614 h 1614"/>
                    <a:gd name="T54" fmla="*/ 0 w 1219"/>
                    <a:gd name="T55" fmla="*/ 782 h 1614"/>
                    <a:gd name="T56" fmla="*/ 2 w 1219"/>
                    <a:gd name="T57" fmla="*/ 782 h 1614"/>
                    <a:gd name="T58" fmla="*/ 46 w 1219"/>
                    <a:gd name="T59" fmla="*/ 779 h 1614"/>
                    <a:gd name="T60" fmla="*/ 88 w 1219"/>
                    <a:gd name="T61" fmla="*/ 769 h 1614"/>
                    <a:gd name="T62" fmla="*/ 127 w 1219"/>
                    <a:gd name="T63" fmla="*/ 752 h 1614"/>
                    <a:gd name="T64" fmla="*/ 162 w 1219"/>
                    <a:gd name="T65" fmla="*/ 730 h 1614"/>
                    <a:gd name="T66" fmla="*/ 195 w 1219"/>
                    <a:gd name="T67" fmla="*/ 703 h 1614"/>
                    <a:gd name="T68" fmla="*/ 221 w 1219"/>
                    <a:gd name="T69" fmla="*/ 671 h 1614"/>
                    <a:gd name="T70" fmla="*/ 243 w 1219"/>
                    <a:gd name="T71" fmla="*/ 635 h 1614"/>
                    <a:gd name="T72" fmla="*/ 260 w 1219"/>
                    <a:gd name="T73" fmla="*/ 596 h 1614"/>
                    <a:gd name="T74" fmla="*/ 271 w 1219"/>
                    <a:gd name="T75" fmla="*/ 554 h 1614"/>
                    <a:gd name="T76" fmla="*/ 275 w 1219"/>
                    <a:gd name="T77" fmla="*/ 510 h 1614"/>
                    <a:gd name="T78" fmla="*/ 271 w 1219"/>
                    <a:gd name="T79" fmla="*/ 466 h 1614"/>
                    <a:gd name="T80" fmla="*/ 260 w 1219"/>
                    <a:gd name="T81" fmla="*/ 425 h 1614"/>
                    <a:gd name="T82" fmla="*/ 243 w 1219"/>
                    <a:gd name="T83" fmla="*/ 386 h 1614"/>
                    <a:gd name="T84" fmla="*/ 221 w 1219"/>
                    <a:gd name="T85" fmla="*/ 350 h 1614"/>
                    <a:gd name="T86" fmla="*/ 195 w 1219"/>
                    <a:gd name="T87" fmla="*/ 318 h 1614"/>
                    <a:gd name="T88" fmla="*/ 162 w 1219"/>
                    <a:gd name="T89" fmla="*/ 290 h 1614"/>
                    <a:gd name="T90" fmla="*/ 127 w 1219"/>
                    <a:gd name="T91" fmla="*/ 269 h 1614"/>
                    <a:gd name="T92" fmla="*/ 88 w 1219"/>
                    <a:gd name="T93" fmla="*/ 252 h 1614"/>
                    <a:gd name="T94" fmla="*/ 46 w 1219"/>
                    <a:gd name="T95" fmla="*/ 242 h 1614"/>
                    <a:gd name="T96" fmla="*/ 2 w 1219"/>
                    <a:gd name="T97" fmla="*/ 238 h 1614"/>
                    <a:gd name="T98" fmla="*/ 0 w 1219"/>
                    <a:gd name="T99" fmla="*/ 238 h 1614"/>
                    <a:gd name="T100" fmla="*/ 0 w 1219"/>
                    <a:gd name="T101" fmla="*/ 0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9" h="1614">
                      <a:moveTo>
                        <a:pt x="143" y="1029"/>
                      </a:moveTo>
                      <a:lnTo>
                        <a:pt x="143" y="1455"/>
                      </a:lnTo>
                      <a:lnTo>
                        <a:pt x="360" y="1455"/>
                      </a:lnTo>
                      <a:lnTo>
                        <a:pt x="360" y="1029"/>
                      </a:lnTo>
                      <a:lnTo>
                        <a:pt x="143" y="1029"/>
                      </a:lnTo>
                      <a:close/>
                      <a:moveTo>
                        <a:pt x="849" y="923"/>
                      </a:moveTo>
                      <a:lnTo>
                        <a:pt x="849" y="1455"/>
                      </a:lnTo>
                      <a:lnTo>
                        <a:pt x="1066" y="1455"/>
                      </a:lnTo>
                      <a:lnTo>
                        <a:pt x="1066" y="923"/>
                      </a:lnTo>
                      <a:lnTo>
                        <a:pt x="849" y="923"/>
                      </a:lnTo>
                      <a:close/>
                      <a:moveTo>
                        <a:pt x="491" y="723"/>
                      </a:moveTo>
                      <a:lnTo>
                        <a:pt x="491" y="1455"/>
                      </a:lnTo>
                      <a:lnTo>
                        <a:pt x="710" y="1455"/>
                      </a:lnTo>
                      <a:lnTo>
                        <a:pt x="710" y="723"/>
                      </a:lnTo>
                      <a:lnTo>
                        <a:pt x="491" y="723"/>
                      </a:lnTo>
                      <a:close/>
                      <a:moveTo>
                        <a:pt x="756" y="0"/>
                      </a:moveTo>
                      <a:lnTo>
                        <a:pt x="756" y="0"/>
                      </a:lnTo>
                      <a:lnTo>
                        <a:pt x="1219" y="463"/>
                      </a:lnTo>
                      <a:lnTo>
                        <a:pt x="1219" y="463"/>
                      </a:lnTo>
                      <a:lnTo>
                        <a:pt x="756" y="463"/>
                      </a:lnTo>
                      <a:lnTo>
                        <a:pt x="756" y="0"/>
                      </a:lnTo>
                      <a:close/>
                      <a:moveTo>
                        <a:pt x="0" y="0"/>
                      </a:moveTo>
                      <a:lnTo>
                        <a:pt x="625" y="0"/>
                      </a:lnTo>
                      <a:lnTo>
                        <a:pt x="625" y="594"/>
                      </a:lnTo>
                      <a:lnTo>
                        <a:pt x="1219" y="594"/>
                      </a:lnTo>
                      <a:lnTo>
                        <a:pt x="1219" y="1614"/>
                      </a:lnTo>
                      <a:lnTo>
                        <a:pt x="0" y="1614"/>
                      </a:lnTo>
                      <a:lnTo>
                        <a:pt x="0" y="782"/>
                      </a:lnTo>
                      <a:lnTo>
                        <a:pt x="2" y="782"/>
                      </a:lnTo>
                      <a:lnTo>
                        <a:pt x="46" y="779"/>
                      </a:lnTo>
                      <a:lnTo>
                        <a:pt x="88" y="769"/>
                      </a:lnTo>
                      <a:lnTo>
                        <a:pt x="127" y="752"/>
                      </a:lnTo>
                      <a:lnTo>
                        <a:pt x="162" y="730"/>
                      </a:lnTo>
                      <a:lnTo>
                        <a:pt x="195" y="703"/>
                      </a:lnTo>
                      <a:lnTo>
                        <a:pt x="221" y="671"/>
                      </a:lnTo>
                      <a:lnTo>
                        <a:pt x="243" y="635"/>
                      </a:lnTo>
                      <a:lnTo>
                        <a:pt x="260" y="596"/>
                      </a:lnTo>
                      <a:lnTo>
                        <a:pt x="271" y="554"/>
                      </a:lnTo>
                      <a:lnTo>
                        <a:pt x="275" y="510"/>
                      </a:lnTo>
                      <a:lnTo>
                        <a:pt x="271" y="466"/>
                      </a:lnTo>
                      <a:lnTo>
                        <a:pt x="260" y="425"/>
                      </a:lnTo>
                      <a:lnTo>
                        <a:pt x="243" y="386"/>
                      </a:lnTo>
                      <a:lnTo>
                        <a:pt x="221" y="350"/>
                      </a:lnTo>
                      <a:lnTo>
                        <a:pt x="195" y="318"/>
                      </a:lnTo>
                      <a:lnTo>
                        <a:pt x="162" y="290"/>
                      </a:lnTo>
                      <a:lnTo>
                        <a:pt x="127" y="269"/>
                      </a:lnTo>
                      <a:lnTo>
                        <a:pt x="88" y="252"/>
                      </a:lnTo>
                      <a:lnTo>
                        <a:pt x="46" y="242"/>
                      </a:lnTo>
                      <a:lnTo>
                        <a:pt x="2" y="238"/>
                      </a:lnTo>
                      <a:lnTo>
                        <a:pt x="0" y="23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56" name="Freeform 71"/>
                <p:cNvSpPr>
                  <a:spLocks noEditPoints="1"/>
                </p:cNvSpPr>
                <p:nvPr/>
              </p:nvSpPr>
              <p:spPr bwMode="auto">
                <a:xfrm>
                  <a:off x="12655314" y="3184621"/>
                  <a:ext cx="495116" cy="332804"/>
                </a:xfrm>
                <a:custGeom>
                  <a:avLst/>
                  <a:gdLst>
                    <a:gd name="T0" fmla="*/ 834 w 1814"/>
                    <a:gd name="T1" fmla="*/ 651 h 1222"/>
                    <a:gd name="T2" fmla="*/ 790 w 1814"/>
                    <a:gd name="T3" fmla="*/ 709 h 1222"/>
                    <a:gd name="T4" fmla="*/ 634 w 1814"/>
                    <a:gd name="T5" fmla="*/ 723 h 1222"/>
                    <a:gd name="T6" fmla="*/ 572 w 1814"/>
                    <a:gd name="T7" fmla="*/ 700 h 1222"/>
                    <a:gd name="T8" fmla="*/ 301 w 1814"/>
                    <a:gd name="T9" fmla="*/ 797 h 1222"/>
                    <a:gd name="T10" fmla="*/ 871 w 1814"/>
                    <a:gd name="T11" fmla="*/ 984 h 1222"/>
                    <a:gd name="T12" fmla="*/ 915 w 1814"/>
                    <a:gd name="T13" fmla="*/ 932 h 1222"/>
                    <a:gd name="T14" fmla="*/ 1068 w 1814"/>
                    <a:gd name="T15" fmla="*/ 921 h 1222"/>
                    <a:gd name="T16" fmla="*/ 1131 w 1814"/>
                    <a:gd name="T17" fmla="*/ 943 h 1222"/>
                    <a:gd name="T18" fmla="*/ 1512 w 1814"/>
                    <a:gd name="T19" fmla="*/ 697 h 1222"/>
                    <a:gd name="T20" fmla="*/ 1201 w 1814"/>
                    <a:gd name="T21" fmla="*/ 297 h 1222"/>
                    <a:gd name="T22" fmla="*/ 1048 w 1814"/>
                    <a:gd name="T23" fmla="*/ 298 h 1222"/>
                    <a:gd name="T24" fmla="*/ 836 w 1814"/>
                    <a:gd name="T25" fmla="*/ 498 h 1222"/>
                    <a:gd name="T26" fmla="*/ 1514 w 1814"/>
                    <a:gd name="T27" fmla="*/ 627 h 1222"/>
                    <a:gd name="T28" fmla="*/ 1224 w 1814"/>
                    <a:gd name="T29" fmla="*/ 289 h 1222"/>
                    <a:gd name="T30" fmla="*/ 1203 w 1814"/>
                    <a:gd name="T31" fmla="*/ 3 h 1222"/>
                    <a:gd name="T32" fmla="*/ 1261 w 1814"/>
                    <a:gd name="T33" fmla="*/ 48 h 1222"/>
                    <a:gd name="T34" fmla="*/ 1275 w 1814"/>
                    <a:gd name="T35" fmla="*/ 204 h 1222"/>
                    <a:gd name="T36" fmla="*/ 1590 w 1814"/>
                    <a:gd name="T37" fmla="*/ 533 h 1222"/>
                    <a:gd name="T38" fmla="*/ 1661 w 1814"/>
                    <a:gd name="T39" fmla="*/ 516 h 1222"/>
                    <a:gd name="T40" fmla="*/ 1746 w 1814"/>
                    <a:gd name="T41" fmla="*/ 541 h 1222"/>
                    <a:gd name="T42" fmla="*/ 1802 w 1814"/>
                    <a:gd name="T43" fmla="*/ 609 h 1222"/>
                    <a:gd name="T44" fmla="*/ 1810 w 1814"/>
                    <a:gd name="T45" fmla="*/ 699 h 1222"/>
                    <a:gd name="T46" fmla="*/ 1769 w 1814"/>
                    <a:gd name="T47" fmla="*/ 776 h 1222"/>
                    <a:gd name="T48" fmla="*/ 1692 w 1814"/>
                    <a:gd name="T49" fmla="*/ 818 h 1222"/>
                    <a:gd name="T50" fmla="*/ 1605 w 1814"/>
                    <a:gd name="T51" fmla="*/ 810 h 1222"/>
                    <a:gd name="T52" fmla="*/ 1166 w 1814"/>
                    <a:gd name="T53" fmla="*/ 1031 h 1222"/>
                    <a:gd name="T54" fmla="*/ 1152 w 1814"/>
                    <a:gd name="T55" fmla="*/ 1174 h 1222"/>
                    <a:gd name="T56" fmla="*/ 1094 w 1814"/>
                    <a:gd name="T57" fmla="*/ 1219 h 1222"/>
                    <a:gd name="T58" fmla="*/ 935 w 1814"/>
                    <a:gd name="T59" fmla="*/ 1219 h 1222"/>
                    <a:gd name="T60" fmla="*/ 878 w 1814"/>
                    <a:gd name="T61" fmla="*/ 1174 h 1222"/>
                    <a:gd name="T62" fmla="*/ 865 w 1814"/>
                    <a:gd name="T63" fmla="*/ 1081 h 1222"/>
                    <a:gd name="T64" fmla="*/ 269 w 1814"/>
                    <a:gd name="T65" fmla="*/ 932 h 1222"/>
                    <a:gd name="T66" fmla="*/ 205 w 1814"/>
                    <a:gd name="T67" fmla="*/ 956 h 1222"/>
                    <a:gd name="T68" fmla="*/ 49 w 1814"/>
                    <a:gd name="T69" fmla="*/ 943 h 1222"/>
                    <a:gd name="T70" fmla="*/ 4 w 1814"/>
                    <a:gd name="T71" fmla="*/ 885 h 1222"/>
                    <a:gd name="T72" fmla="*/ 4 w 1814"/>
                    <a:gd name="T73" fmla="*/ 726 h 1222"/>
                    <a:gd name="T74" fmla="*/ 49 w 1814"/>
                    <a:gd name="T75" fmla="*/ 668 h 1222"/>
                    <a:gd name="T76" fmla="*/ 205 w 1814"/>
                    <a:gd name="T77" fmla="*/ 655 h 1222"/>
                    <a:gd name="T78" fmla="*/ 270 w 1814"/>
                    <a:gd name="T79" fmla="*/ 680 h 1222"/>
                    <a:gd name="T80" fmla="*/ 537 w 1814"/>
                    <a:gd name="T81" fmla="*/ 590 h 1222"/>
                    <a:gd name="T82" fmla="*/ 549 w 1814"/>
                    <a:gd name="T83" fmla="*/ 469 h 1222"/>
                    <a:gd name="T84" fmla="*/ 607 w 1814"/>
                    <a:gd name="T85" fmla="*/ 425 h 1222"/>
                    <a:gd name="T86" fmla="*/ 759 w 1814"/>
                    <a:gd name="T87" fmla="*/ 423 h 1222"/>
                    <a:gd name="T88" fmla="*/ 975 w 1814"/>
                    <a:gd name="T89" fmla="*/ 221 h 1222"/>
                    <a:gd name="T90" fmla="*/ 977 w 1814"/>
                    <a:gd name="T91" fmla="*/ 71 h 1222"/>
                    <a:gd name="T92" fmla="*/ 1022 w 1814"/>
                    <a:gd name="T93" fmla="*/ 13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4" h="1222">
                      <a:moveTo>
                        <a:pt x="837" y="624"/>
                      </a:moveTo>
                      <a:lnTo>
                        <a:pt x="837" y="626"/>
                      </a:lnTo>
                      <a:lnTo>
                        <a:pt x="834" y="651"/>
                      </a:lnTo>
                      <a:lnTo>
                        <a:pt x="825" y="674"/>
                      </a:lnTo>
                      <a:lnTo>
                        <a:pt x="809" y="694"/>
                      </a:lnTo>
                      <a:lnTo>
                        <a:pt x="790" y="709"/>
                      </a:lnTo>
                      <a:lnTo>
                        <a:pt x="767" y="719"/>
                      </a:lnTo>
                      <a:lnTo>
                        <a:pt x="740" y="723"/>
                      </a:lnTo>
                      <a:lnTo>
                        <a:pt x="634" y="723"/>
                      </a:lnTo>
                      <a:lnTo>
                        <a:pt x="611" y="719"/>
                      </a:lnTo>
                      <a:lnTo>
                        <a:pt x="590" y="712"/>
                      </a:lnTo>
                      <a:lnTo>
                        <a:pt x="572" y="700"/>
                      </a:lnTo>
                      <a:lnTo>
                        <a:pt x="556" y="684"/>
                      </a:lnTo>
                      <a:lnTo>
                        <a:pt x="545" y="666"/>
                      </a:lnTo>
                      <a:lnTo>
                        <a:pt x="301" y="797"/>
                      </a:lnTo>
                      <a:lnTo>
                        <a:pt x="301" y="822"/>
                      </a:lnTo>
                      <a:lnTo>
                        <a:pt x="865" y="1007"/>
                      </a:lnTo>
                      <a:lnTo>
                        <a:pt x="871" y="984"/>
                      </a:lnTo>
                      <a:lnTo>
                        <a:pt x="882" y="963"/>
                      </a:lnTo>
                      <a:lnTo>
                        <a:pt x="896" y="945"/>
                      </a:lnTo>
                      <a:lnTo>
                        <a:pt x="915" y="932"/>
                      </a:lnTo>
                      <a:lnTo>
                        <a:pt x="937" y="923"/>
                      </a:lnTo>
                      <a:lnTo>
                        <a:pt x="961" y="921"/>
                      </a:lnTo>
                      <a:lnTo>
                        <a:pt x="1068" y="921"/>
                      </a:lnTo>
                      <a:lnTo>
                        <a:pt x="1091" y="923"/>
                      </a:lnTo>
                      <a:lnTo>
                        <a:pt x="1111" y="931"/>
                      </a:lnTo>
                      <a:lnTo>
                        <a:pt x="1131" y="943"/>
                      </a:lnTo>
                      <a:lnTo>
                        <a:pt x="1145" y="960"/>
                      </a:lnTo>
                      <a:lnTo>
                        <a:pt x="1518" y="719"/>
                      </a:lnTo>
                      <a:lnTo>
                        <a:pt x="1512" y="697"/>
                      </a:lnTo>
                      <a:lnTo>
                        <a:pt x="837" y="624"/>
                      </a:lnTo>
                      <a:close/>
                      <a:moveTo>
                        <a:pt x="1224" y="289"/>
                      </a:moveTo>
                      <a:lnTo>
                        <a:pt x="1201" y="297"/>
                      </a:lnTo>
                      <a:lnTo>
                        <a:pt x="1178" y="301"/>
                      </a:lnTo>
                      <a:lnTo>
                        <a:pt x="1070" y="301"/>
                      </a:lnTo>
                      <a:lnTo>
                        <a:pt x="1048" y="298"/>
                      </a:lnTo>
                      <a:lnTo>
                        <a:pt x="1027" y="291"/>
                      </a:lnTo>
                      <a:lnTo>
                        <a:pt x="828" y="479"/>
                      </a:lnTo>
                      <a:lnTo>
                        <a:pt x="836" y="498"/>
                      </a:lnTo>
                      <a:lnTo>
                        <a:pt x="837" y="518"/>
                      </a:lnTo>
                      <a:lnTo>
                        <a:pt x="837" y="554"/>
                      </a:lnTo>
                      <a:lnTo>
                        <a:pt x="1514" y="627"/>
                      </a:lnTo>
                      <a:lnTo>
                        <a:pt x="1524" y="603"/>
                      </a:lnTo>
                      <a:lnTo>
                        <a:pt x="1537" y="580"/>
                      </a:lnTo>
                      <a:lnTo>
                        <a:pt x="1224" y="289"/>
                      </a:lnTo>
                      <a:close/>
                      <a:moveTo>
                        <a:pt x="1070" y="0"/>
                      </a:moveTo>
                      <a:lnTo>
                        <a:pt x="1178" y="0"/>
                      </a:lnTo>
                      <a:lnTo>
                        <a:pt x="1203" y="3"/>
                      </a:lnTo>
                      <a:lnTo>
                        <a:pt x="1226" y="13"/>
                      </a:lnTo>
                      <a:lnTo>
                        <a:pt x="1246" y="29"/>
                      </a:lnTo>
                      <a:lnTo>
                        <a:pt x="1261" y="48"/>
                      </a:lnTo>
                      <a:lnTo>
                        <a:pt x="1271" y="71"/>
                      </a:lnTo>
                      <a:lnTo>
                        <a:pt x="1275" y="96"/>
                      </a:lnTo>
                      <a:lnTo>
                        <a:pt x="1275" y="204"/>
                      </a:lnTo>
                      <a:lnTo>
                        <a:pt x="1273" y="220"/>
                      </a:lnTo>
                      <a:lnTo>
                        <a:pt x="1270" y="236"/>
                      </a:lnTo>
                      <a:lnTo>
                        <a:pt x="1590" y="533"/>
                      </a:lnTo>
                      <a:lnTo>
                        <a:pt x="1613" y="523"/>
                      </a:lnTo>
                      <a:lnTo>
                        <a:pt x="1636" y="518"/>
                      </a:lnTo>
                      <a:lnTo>
                        <a:pt x="1661" y="516"/>
                      </a:lnTo>
                      <a:lnTo>
                        <a:pt x="1692" y="518"/>
                      </a:lnTo>
                      <a:lnTo>
                        <a:pt x="1721" y="528"/>
                      </a:lnTo>
                      <a:lnTo>
                        <a:pt x="1746" y="541"/>
                      </a:lnTo>
                      <a:lnTo>
                        <a:pt x="1769" y="561"/>
                      </a:lnTo>
                      <a:lnTo>
                        <a:pt x="1787" y="584"/>
                      </a:lnTo>
                      <a:lnTo>
                        <a:pt x="1802" y="609"/>
                      </a:lnTo>
                      <a:lnTo>
                        <a:pt x="1810" y="638"/>
                      </a:lnTo>
                      <a:lnTo>
                        <a:pt x="1814" y="668"/>
                      </a:lnTo>
                      <a:lnTo>
                        <a:pt x="1810" y="699"/>
                      </a:lnTo>
                      <a:lnTo>
                        <a:pt x="1802" y="728"/>
                      </a:lnTo>
                      <a:lnTo>
                        <a:pt x="1787" y="753"/>
                      </a:lnTo>
                      <a:lnTo>
                        <a:pt x="1769" y="776"/>
                      </a:lnTo>
                      <a:lnTo>
                        <a:pt x="1746" y="795"/>
                      </a:lnTo>
                      <a:lnTo>
                        <a:pt x="1721" y="809"/>
                      </a:lnTo>
                      <a:lnTo>
                        <a:pt x="1692" y="818"/>
                      </a:lnTo>
                      <a:lnTo>
                        <a:pt x="1661" y="821"/>
                      </a:lnTo>
                      <a:lnTo>
                        <a:pt x="1632" y="818"/>
                      </a:lnTo>
                      <a:lnTo>
                        <a:pt x="1605" y="810"/>
                      </a:lnTo>
                      <a:lnTo>
                        <a:pt x="1579" y="797"/>
                      </a:lnTo>
                      <a:lnTo>
                        <a:pt x="1556" y="778"/>
                      </a:lnTo>
                      <a:lnTo>
                        <a:pt x="1166" y="1031"/>
                      </a:lnTo>
                      <a:lnTo>
                        <a:pt x="1166" y="1125"/>
                      </a:lnTo>
                      <a:lnTo>
                        <a:pt x="1162" y="1151"/>
                      </a:lnTo>
                      <a:lnTo>
                        <a:pt x="1152" y="1174"/>
                      </a:lnTo>
                      <a:lnTo>
                        <a:pt x="1137" y="1193"/>
                      </a:lnTo>
                      <a:lnTo>
                        <a:pt x="1117" y="1209"/>
                      </a:lnTo>
                      <a:lnTo>
                        <a:pt x="1094" y="1219"/>
                      </a:lnTo>
                      <a:lnTo>
                        <a:pt x="1068" y="1222"/>
                      </a:lnTo>
                      <a:lnTo>
                        <a:pt x="961" y="1222"/>
                      </a:lnTo>
                      <a:lnTo>
                        <a:pt x="935" y="1219"/>
                      </a:lnTo>
                      <a:lnTo>
                        <a:pt x="912" y="1209"/>
                      </a:lnTo>
                      <a:lnTo>
                        <a:pt x="892" y="1193"/>
                      </a:lnTo>
                      <a:lnTo>
                        <a:pt x="878" y="1174"/>
                      </a:lnTo>
                      <a:lnTo>
                        <a:pt x="867" y="1151"/>
                      </a:lnTo>
                      <a:lnTo>
                        <a:pt x="865" y="1125"/>
                      </a:lnTo>
                      <a:lnTo>
                        <a:pt x="865" y="1081"/>
                      </a:lnTo>
                      <a:lnTo>
                        <a:pt x="294" y="894"/>
                      </a:lnTo>
                      <a:lnTo>
                        <a:pt x="283" y="915"/>
                      </a:lnTo>
                      <a:lnTo>
                        <a:pt x="269" y="932"/>
                      </a:lnTo>
                      <a:lnTo>
                        <a:pt x="249" y="945"/>
                      </a:lnTo>
                      <a:lnTo>
                        <a:pt x="227" y="954"/>
                      </a:lnTo>
                      <a:lnTo>
                        <a:pt x="205" y="956"/>
                      </a:lnTo>
                      <a:lnTo>
                        <a:pt x="97" y="956"/>
                      </a:lnTo>
                      <a:lnTo>
                        <a:pt x="72" y="953"/>
                      </a:lnTo>
                      <a:lnTo>
                        <a:pt x="49" y="943"/>
                      </a:lnTo>
                      <a:lnTo>
                        <a:pt x="28" y="928"/>
                      </a:lnTo>
                      <a:lnTo>
                        <a:pt x="13" y="909"/>
                      </a:lnTo>
                      <a:lnTo>
                        <a:pt x="4" y="885"/>
                      </a:lnTo>
                      <a:lnTo>
                        <a:pt x="0" y="859"/>
                      </a:lnTo>
                      <a:lnTo>
                        <a:pt x="0" y="752"/>
                      </a:lnTo>
                      <a:lnTo>
                        <a:pt x="4" y="726"/>
                      </a:lnTo>
                      <a:lnTo>
                        <a:pt x="13" y="703"/>
                      </a:lnTo>
                      <a:lnTo>
                        <a:pt x="28" y="684"/>
                      </a:lnTo>
                      <a:lnTo>
                        <a:pt x="49" y="668"/>
                      </a:lnTo>
                      <a:lnTo>
                        <a:pt x="72" y="659"/>
                      </a:lnTo>
                      <a:lnTo>
                        <a:pt x="97" y="655"/>
                      </a:lnTo>
                      <a:lnTo>
                        <a:pt x="205" y="655"/>
                      </a:lnTo>
                      <a:lnTo>
                        <a:pt x="229" y="659"/>
                      </a:lnTo>
                      <a:lnTo>
                        <a:pt x="250" y="667"/>
                      </a:lnTo>
                      <a:lnTo>
                        <a:pt x="270" y="680"/>
                      </a:lnTo>
                      <a:lnTo>
                        <a:pt x="284" y="699"/>
                      </a:lnTo>
                      <a:lnTo>
                        <a:pt x="295" y="720"/>
                      </a:lnTo>
                      <a:lnTo>
                        <a:pt x="537" y="590"/>
                      </a:lnTo>
                      <a:lnTo>
                        <a:pt x="537" y="518"/>
                      </a:lnTo>
                      <a:lnTo>
                        <a:pt x="539" y="493"/>
                      </a:lnTo>
                      <a:lnTo>
                        <a:pt x="549" y="469"/>
                      </a:lnTo>
                      <a:lnTo>
                        <a:pt x="565" y="450"/>
                      </a:lnTo>
                      <a:lnTo>
                        <a:pt x="584" y="435"/>
                      </a:lnTo>
                      <a:lnTo>
                        <a:pt x="607" y="425"/>
                      </a:lnTo>
                      <a:lnTo>
                        <a:pt x="634" y="422"/>
                      </a:lnTo>
                      <a:lnTo>
                        <a:pt x="740" y="422"/>
                      </a:lnTo>
                      <a:lnTo>
                        <a:pt x="759" y="423"/>
                      </a:lnTo>
                      <a:lnTo>
                        <a:pt x="779" y="429"/>
                      </a:lnTo>
                      <a:lnTo>
                        <a:pt x="980" y="238"/>
                      </a:lnTo>
                      <a:lnTo>
                        <a:pt x="975" y="221"/>
                      </a:lnTo>
                      <a:lnTo>
                        <a:pt x="974" y="204"/>
                      </a:lnTo>
                      <a:lnTo>
                        <a:pt x="974" y="96"/>
                      </a:lnTo>
                      <a:lnTo>
                        <a:pt x="977" y="71"/>
                      </a:lnTo>
                      <a:lnTo>
                        <a:pt x="987" y="48"/>
                      </a:lnTo>
                      <a:lnTo>
                        <a:pt x="1001" y="29"/>
                      </a:lnTo>
                      <a:lnTo>
                        <a:pt x="1022" y="13"/>
                      </a:lnTo>
                      <a:lnTo>
                        <a:pt x="1045" y="3"/>
                      </a:lnTo>
                      <a:lnTo>
                        <a:pt x="1070" y="0"/>
                      </a:lnTo>
                      <a:close/>
                    </a:path>
                  </a:pathLst>
                </a:custGeom>
                <a:solidFill>
                  <a:srgbClr val="AAD04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grpSp>
      </p:grpSp>
      <p:grpSp>
        <p:nvGrpSpPr>
          <p:cNvPr id="161" name="Group 160"/>
          <p:cNvGrpSpPr/>
          <p:nvPr/>
        </p:nvGrpSpPr>
        <p:grpSpPr>
          <a:xfrm>
            <a:off x="1377946" y="3918139"/>
            <a:ext cx="1852448" cy="1931618"/>
            <a:chOff x="4771380" y="4596340"/>
            <a:chExt cx="1383868" cy="1443012"/>
          </a:xfrm>
        </p:grpSpPr>
        <p:sp>
          <p:nvSpPr>
            <p:cNvPr id="162" name="AutoShape 61"/>
            <p:cNvSpPr>
              <a:spLocks noChangeArrowheads="1"/>
            </p:cNvSpPr>
            <p:nvPr/>
          </p:nvSpPr>
          <p:spPr bwMode="auto">
            <a:xfrm>
              <a:off x="4771380" y="5487140"/>
              <a:ext cx="1383868" cy="5522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fontAlgn="base" hangingPunct="0">
                <a:spcBef>
                  <a:spcPct val="0"/>
                </a:spcBef>
                <a:spcAft>
                  <a:spcPct val="0"/>
                </a:spcAft>
                <a:defRPr/>
              </a:pPr>
              <a:r>
                <a:rPr lang="en-US" sz="1400" b="1" dirty="0">
                  <a:solidFill>
                    <a:schemeClr val="bg1"/>
                  </a:solidFill>
                  <a:ea typeface="ＭＳ Ｐゴシック" pitchFamily="16" charset="-128"/>
                  <a:cs typeface="ＭＳ Ｐゴシック" pitchFamily="-97" charset="-128"/>
                </a:rPr>
                <a:t>Professional </a:t>
              </a:r>
              <a:br>
                <a:rPr lang="en-US" sz="1400" b="1" dirty="0">
                  <a:solidFill>
                    <a:schemeClr val="bg1"/>
                  </a:solidFill>
                  <a:ea typeface="ＭＳ Ｐゴシック" pitchFamily="16" charset="-128"/>
                  <a:cs typeface="ＭＳ Ｐゴシック" pitchFamily="-97" charset="-128"/>
                </a:rPr>
              </a:br>
              <a:r>
                <a:rPr lang="en-US" sz="1400" b="1" dirty="0">
                  <a:solidFill>
                    <a:schemeClr val="bg1"/>
                  </a:solidFill>
                  <a:ea typeface="ＭＳ Ｐゴシック" pitchFamily="16" charset="-128"/>
                  <a:cs typeface="ＭＳ Ｐゴシック" pitchFamily="-97" charset="-128"/>
                </a:rPr>
                <a:t>GIS</a:t>
              </a:r>
            </a:p>
          </p:txBody>
        </p:sp>
        <p:grpSp>
          <p:nvGrpSpPr>
            <p:cNvPr id="163" name="Group 162"/>
            <p:cNvGrpSpPr/>
            <p:nvPr/>
          </p:nvGrpSpPr>
          <p:grpSpPr>
            <a:xfrm>
              <a:off x="4974267" y="4596340"/>
              <a:ext cx="999628" cy="882714"/>
              <a:chOff x="11099614" y="1511231"/>
              <a:chExt cx="798189" cy="704833"/>
            </a:xfrm>
          </p:grpSpPr>
          <p:sp>
            <p:nvSpPr>
              <p:cNvPr id="164" name="Freeform 72"/>
              <p:cNvSpPr>
                <a:spLocks/>
              </p:cNvSpPr>
              <p:nvPr/>
            </p:nvSpPr>
            <p:spPr bwMode="auto">
              <a:xfrm>
                <a:off x="11099614" y="1511231"/>
                <a:ext cx="798189" cy="704833"/>
              </a:xfrm>
              <a:custGeom>
                <a:avLst/>
                <a:gdLst>
                  <a:gd name="T0" fmla="*/ 1943 w 3420"/>
                  <a:gd name="T1" fmla="*/ 11 h 3022"/>
                  <a:gd name="T2" fmla="*/ 2041 w 3420"/>
                  <a:gd name="T3" fmla="*/ 89 h 3022"/>
                  <a:gd name="T4" fmla="*/ 2067 w 3420"/>
                  <a:gd name="T5" fmla="*/ 425 h 3022"/>
                  <a:gd name="T6" fmla="*/ 3284 w 3420"/>
                  <a:gd name="T7" fmla="*/ 445 h 3022"/>
                  <a:gd name="T8" fmla="*/ 3391 w 3420"/>
                  <a:gd name="T9" fmla="*/ 529 h 3022"/>
                  <a:gd name="T10" fmla="*/ 3420 w 3420"/>
                  <a:gd name="T11" fmla="*/ 1688 h 3022"/>
                  <a:gd name="T12" fmla="*/ 3371 w 3420"/>
                  <a:gd name="T13" fmla="*/ 1813 h 3022"/>
                  <a:gd name="T14" fmla="*/ 3249 w 3420"/>
                  <a:gd name="T15" fmla="*/ 1880 h 3022"/>
                  <a:gd name="T16" fmla="*/ 2791 w 3420"/>
                  <a:gd name="T17" fmla="*/ 1893 h 3022"/>
                  <a:gd name="T18" fmla="*/ 2894 w 3420"/>
                  <a:gd name="T19" fmla="*/ 1972 h 3022"/>
                  <a:gd name="T20" fmla="*/ 2923 w 3420"/>
                  <a:gd name="T21" fmla="*/ 2105 h 3022"/>
                  <a:gd name="T22" fmla="*/ 2878 w 3420"/>
                  <a:gd name="T23" fmla="*/ 2198 h 3022"/>
                  <a:gd name="T24" fmla="*/ 2281 w 3420"/>
                  <a:gd name="T25" fmla="*/ 2224 h 3022"/>
                  <a:gd name="T26" fmla="*/ 2275 w 3420"/>
                  <a:gd name="T27" fmla="*/ 2355 h 3022"/>
                  <a:gd name="T28" fmla="*/ 2254 w 3420"/>
                  <a:gd name="T29" fmla="*/ 2652 h 3022"/>
                  <a:gd name="T30" fmla="*/ 2202 w 3420"/>
                  <a:gd name="T31" fmla="*/ 2766 h 3022"/>
                  <a:gd name="T32" fmla="*/ 2149 w 3420"/>
                  <a:gd name="T33" fmla="*/ 2878 h 3022"/>
                  <a:gd name="T34" fmla="*/ 2073 w 3420"/>
                  <a:gd name="T35" fmla="*/ 2991 h 3022"/>
                  <a:gd name="T36" fmla="*/ 1428 w 3420"/>
                  <a:gd name="T37" fmla="*/ 3022 h 3022"/>
                  <a:gd name="T38" fmla="*/ 1301 w 3420"/>
                  <a:gd name="T39" fmla="*/ 2969 h 3022"/>
                  <a:gd name="T40" fmla="*/ 1248 w 3420"/>
                  <a:gd name="T41" fmla="*/ 2841 h 3022"/>
                  <a:gd name="T42" fmla="*/ 1179 w 3420"/>
                  <a:gd name="T43" fmla="*/ 2741 h 3022"/>
                  <a:gd name="T44" fmla="*/ 1139 w 3420"/>
                  <a:gd name="T45" fmla="*/ 2574 h 3022"/>
                  <a:gd name="T46" fmla="*/ 1125 w 3420"/>
                  <a:gd name="T47" fmla="*/ 2305 h 3022"/>
                  <a:gd name="T48" fmla="*/ 1131 w 3420"/>
                  <a:gd name="T49" fmla="*/ 2048 h 3022"/>
                  <a:gd name="T50" fmla="*/ 1161 w 3420"/>
                  <a:gd name="T51" fmla="*/ 1816 h 3022"/>
                  <a:gd name="T52" fmla="*/ 1269 w 3420"/>
                  <a:gd name="T53" fmla="*/ 1692 h 3022"/>
                  <a:gd name="T54" fmla="*/ 1410 w 3420"/>
                  <a:gd name="T55" fmla="*/ 1652 h 3022"/>
                  <a:gd name="T56" fmla="*/ 1344 w 3420"/>
                  <a:gd name="T57" fmla="*/ 1489 h 3022"/>
                  <a:gd name="T58" fmla="*/ 992 w 3420"/>
                  <a:gd name="T59" fmla="*/ 1490 h 3022"/>
                  <a:gd name="T60" fmla="*/ 980 w 3420"/>
                  <a:gd name="T61" fmla="*/ 1713 h 3022"/>
                  <a:gd name="T62" fmla="*/ 939 w 3420"/>
                  <a:gd name="T63" fmla="*/ 1869 h 3022"/>
                  <a:gd name="T64" fmla="*/ 887 w 3420"/>
                  <a:gd name="T65" fmla="*/ 1966 h 3022"/>
                  <a:gd name="T66" fmla="*/ 815 w 3420"/>
                  <a:gd name="T67" fmla="*/ 2073 h 3022"/>
                  <a:gd name="T68" fmla="*/ 272 w 3420"/>
                  <a:gd name="T69" fmla="*/ 2102 h 3022"/>
                  <a:gd name="T70" fmla="*/ 151 w 3420"/>
                  <a:gd name="T71" fmla="*/ 2053 h 3022"/>
                  <a:gd name="T72" fmla="*/ 102 w 3420"/>
                  <a:gd name="T73" fmla="*/ 1932 h 3022"/>
                  <a:gd name="T74" fmla="*/ 37 w 3420"/>
                  <a:gd name="T75" fmla="*/ 1841 h 3022"/>
                  <a:gd name="T76" fmla="*/ 8 w 3420"/>
                  <a:gd name="T77" fmla="*/ 1640 h 3022"/>
                  <a:gd name="T78" fmla="*/ 0 w 3420"/>
                  <a:gd name="T79" fmla="*/ 1408 h 3022"/>
                  <a:gd name="T80" fmla="*/ 14 w 3420"/>
                  <a:gd name="T81" fmla="*/ 1152 h 3022"/>
                  <a:gd name="T82" fmla="*/ 80 w 3420"/>
                  <a:gd name="T83" fmla="*/ 1007 h 3022"/>
                  <a:gd name="T84" fmla="*/ 220 w 3420"/>
                  <a:gd name="T85" fmla="*/ 933 h 3022"/>
                  <a:gd name="T86" fmla="*/ 178 w 3420"/>
                  <a:gd name="T87" fmla="*/ 773 h 3022"/>
                  <a:gd name="T88" fmla="*/ 234 w 3420"/>
                  <a:gd name="T89" fmla="*/ 592 h 3022"/>
                  <a:gd name="T90" fmla="*/ 379 w 3420"/>
                  <a:gd name="T91" fmla="*/ 476 h 3022"/>
                  <a:gd name="T92" fmla="*/ 476 w 3420"/>
                  <a:gd name="T93" fmla="*/ 148 h 3022"/>
                  <a:gd name="T94" fmla="*/ 540 w 3420"/>
                  <a:gd name="T95" fmla="*/ 42 h 3022"/>
                  <a:gd name="T96" fmla="*/ 663 w 3420"/>
                  <a:gd name="T97" fmla="*/ 0 h 3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0" h="3022">
                    <a:moveTo>
                      <a:pt x="663" y="0"/>
                    </a:moveTo>
                    <a:lnTo>
                      <a:pt x="1877" y="0"/>
                    </a:lnTo>
                    <a:lnTo>
                      <a:pt x="1911" y="2"/>
                    </a:lnTo>
                    <a:lnTo>
                      <a:pt x="1943" y="11"/>
                    </a:lnTo>
                    <a:lnTo>
                      <a:pt x="1972" y="24"/>
                    </a:lnTo>
                    <a:lnTo>
                      <a:pt x="1999" y="42"/>
                    </a:lnTo>
                    <a:lnTo>
                      <a:pt x="2022" y="64"/>
                    </a:lnTo>
                    <a:lnTo>
                      <a:pt x="2041" y="89"/>
                    </a:lnTo>
                    <a:lnTo>
                      <a:pt x="2055" y="117"/>
                    </a:lnTo>
                    <a:lnTo>
                      <a:pt x="2064" y="148"/>
                    </a:lnTo>
                    <a:lnTo>
                      <a:pt x="2067" y="181"/>
                    </a:lnTo>
                    <a:lnTo>
                      <a:pt x="2067" y="425"/>
                    </a:lnTo>
                    <a:lnTo>
                      <a:pt x="2067" y="432"/>
                    </a:lnTo>
                    <a:lnTo>
                      <a:pt x="3213" y="432"/>
                    </a:lnTo>
                    <a:lnTo>
                      <a:pt x="3249" y="436"/>
                    </a:lnTo>
                    <a:lnTo>
                      <a:pt x="3284" y="445"/>
                    </a:lnTo>
                    <a:lnTo>
                      <a:pt x="3317" y="459"/>
                    </a:lnTo>
                    <a:lnTo>
                      <a:pt x="3346" y="478"/>
                    </a:lnTo>
                    <a:lnTo>
                      <a:pt x="3371" y="503"/>
                    </a:lnTo>
                    <a:lnTo>
                      <a:pt x="3391" y="529"/>
                    </a:lnTo>
                    <a:lnTo>
                      <a:pt x="3406" y="561"/>
                    </a:lnTo>
                    <a:lnTo>
                      <a:pt x="3416" y="593"/>
                    </a:lnTo>
                    <a:lnTo>
                      <a:pt x="3420" y="628"/>
                    </a:lnTo>
                    <a:lnTo>
                      <a:pt x="3420" y="1688"/>
                    </a:lnTo>
                    <a:lnTo>
                      <a:pt x="3416" y="1723"/>
                    </a:lnTo>
                    <a:lnTo>
                      <a:pt x="3406" y="1755"/>
                    </a:lnTo>
                    <a:lnTo>
                      <a:pt x="3391" y="1787"/>
                    </a:lnTo>
                    <a:lnTo>
                      <a:pt x="3371" y="1813"/>
                    </a:lnTo>
                    <a:lnTo>
                      <a:pt x="3346" y="1837"/>
                    </a:lnTo>
                    <a:lnTo>
                      <a:pt x="3317" y="1857"/>
                    </a:lnTo>
                    <a:lnTo>
                      <a:pt x="3284" y="1871"/>
                    </a:lnTo>
                    <a:lnTo>
                      <a:pt x="3249" y="1880"/>
                    </a:lnTo>
                    <a:lnTo>
                      <a:pt x="3213" y="1883"/>
                    </a:lnTo>
                    <a:lnTo>
                      <a:pt x="2757" y="1883"/>
                    </a:lnTo>
                    <a:lnTo>
                      <a:pt x="2757" y="1888"/>
                    </a:lnTo>
                    <a:lnTo>
                      <a:pt x="2791" y="1893"/>
                    </a:lnTo>
                    <a:lnTo>
                      <a:pt x="2822" y="1905"/>
                    </a:lnTo>
                    <a:lnTo>
                      <a:pt x="2850" y="1922"/>
                    </a:lnTo>
                    <a:lnTo>
                      <a:pt x="2874" y="1945"/>
                    </a:lnTo>
                    <a:lnTo>
                      <a:pt x="2894" y="1972"/>
                    </a:lnTo>
                    <a:lnTo>
                      <a:pt x="2909" y="2002"/>
                    </a:lnTo>
                    <a:lnTo>
                      <a:pt x="2919" y="2036"/>
                    </a:lnTo>
                    <a:lnTo>
                      <a:pt x="2923" y="2072"/>
                    </a:lnTo>
                    <a:lnTo>
                      <a:pt x="2923" y="2105"/>
                    </a:lnTo>
                    <a:lnTo>
                      <a:pt x="2919" y="2132"/>
                    </a:lnTo>
                    <a:lnTo>
                      <a:pt x="2911" y="2158"/>
                    </a:lnTo>
                    <a:lnTo>
                      <a:pt x="2896" y="2180"/>
                    </a:lnTo>
                    <a:lnTo>
                      <a:pt x="2878" y="2198"/>
                    </a:lnTo>
                    <a:lnTo>
                      <a:pt x="2855" y="2212"/>
                    </a:lnTo>
                    <a:lnTo>
                      <a:pt x="2830" y="2222"/>
                    </a:lnTo>
                    <a:lnTo>
                      <a:pt x="2803" y="2224"/>
                    </a:lnTo>
                    <a:lnTo>
                      <a:pt x="2281" y="2224"/>
                    </a:lnTo>
                    <a:lnTo>
                      <a:pt x="2278" y="2224"/>
                    </a:lnTo>
                    <a:lnTo>
                      <a:pt x="2276" y="2224"/>
                    </a:lnTo>
                    <a:lnTo>
                      <a:pt x="2276" y="2290"/>
                    </a:lnTo>
                    <a:lnTo>
                      <a:pt x="2275" y="2355"/>
                    </a:lnTo>
                    <a:lnTo>
                      <a:pt x="2271" y="2423"/>
                    </a:lnTo>
                    <a:lnTo>
                      <a:pt x="2267" y="2494"/>
                    </a:lnTo>
                    <a:lnTo>
                      <a:pt x="2261" y="2570"/>
                    </a:lnTo>
                    <a:lnTo>
                      <a:pt x="2254" y="2652"/>
                    </a:lnTo>
                    <a:lnTo>
                      <a:pt x="2248" y="2684"/>
                    </a:lnTo>
                    <a:lnTo>
                      <a:pt x="2237" y="2714"/>
                    </a:lnTo>
                    <a:lnTo>
                      <a:pt x="2223" y="2741"/>
                    </a:lnTo>
                    <a:lnTo>
                      <a:pt x="2202" y="2766"/>
                    </a:lnTo>
                    <a:lnTo>
                      <a:pt x="2179" y="2787"/>
                    </a:lnTo>
                    <a:lnTo>
                      <a:pt x="2153" y="2804"/>
                    </a:lnTo>
                    <a:lnTo>
                      <a:pt x="2153" y="2841"/>
                    </a:lnTo>
                    <a:lnTo>
                      <a:pt x="2149" y="2878"/>
                    </a:lnTo>
                    <a:lnTo>
                      <a:pt x="2139" y="2912"/>
                    </a:lnTo>
                    <a:lnTo>
                      <a:pt x="2122" y="2943"/>
                    </a:lnTo>
                    <a:lnTo>
                      <a:pt x="2101" y="2969"/>
                    </a:lnTo>
                    <a:lnTo>
                      <a:pt x="2073" y="2991"/>
                    </a:lnTo>
                    <a:lnTo>
                      <a:pt x="2043" y="3008"/>
                    </a:lnTo>
                    <a:lnTo>
                      <a:pt x="2009" y="3019"/>
                    </a:lnTo>
                    <a:lnTo>
                      <a:pt x="1972" y="3022"/>
                    </a:lnTo>
                    <a:lnTo>
                      <a:pt x="1428" y="3022"/>
                    </a:lnTo>
                    <a:lnTo>
                      <a:pt x="1392" y="3019"/>
                    </a:lnTo>
                    <a:lnTo>
                      <a:pt x="1358" y="3008"/>
                    </a:lnTo>
                    <a:lnTo>
                      <a:pt x="1328" y="2991"/>
                    </a:lnTo>
                    <a:lnTo>
                      <a:pt x="1301" y="2969"/>
                    </a:lnTo>
                    <a:lnTo>
                      <a:pt x="1278" y="2943"/>
                    </a:lnTo>
                    <a:lnTo>
                      <a:pt x="1261" y="2912"/>
                    </a:lnTo>
                    <a:lnTo>
                      <a:pt x="1252" y="2878"/>
                    </a:lnTo>
                    <a:lnTo>
                      <a:pt x="1248" y="2841"/>
                    </a:lnTo>
                    <a:lnTo>
                      <a:pt x="1248" y="2804"/>
                    </a:lnTo>
                    <a:lnTo>
                      <a:pt x="1222" y="2787"/>
                    </a:lnTo>
                    <a:lnTo>
                      <a:pt x="1199" y="2766"/>
                    </a:lnTo>
                    <a:lnTo>
                      <a:pt x="1179" y="2741"/>
                    </a:lnTo>
                    <a:lnTo>
                      <a:pt x="1163" y="2714"/>
                    </a:lnTo>
                    <a:lnTo>
                      <a:pt x="1153" y="2684"/>
                    </a:lnTo>
                    <a:lnTo>
                      <a:pt x="1147" y="2652"/>
                    </a:lnTo>
                    <a:lnTo>
                      <a:pt x="1139" y="2574"/>
                    </a:lnTo>
                    <a:lnTo>
                      <a:pt x="1134" y="2501"/>
                    </a:lnTo>
                    <a:lnTo>
                      <a:pt x="1130" y="2434"/>
                    </a:lnTo>
                    <a:lnTo>
                      <a:pt x="1127" y="2368"/>
                    </a:lnTo>
                    <a:lnTo>
                      <a:pt x="1125" y="2305"/>
                    </a:lnTo>
                    <a:lnTo>
                      <a:pt x="1125" y="2244"/>
                    </a:lnTo>
                    <a:lnTo>
                      <a:pt x="1125" y="2181"/>
                    </a:lnTo>
                    <a:lnTo>
                      <a:pt x="1127" y="2116"/>
                    </a:lnTo>
                    <a:lnTo>
                      <a:pt x="1131" y="2048"/>
                    </a:lnTo>
                    <a:lnTo>
                      <a:pt x="1136" y="1975"/>
                    </a:lnTo>
                    <a:lnTo>
                      <a:pt x="1141" y="1897"/>
                    </a:lnTo>
                    <a:lnTo>
                      <a:pt x="1148" y="1856"/>
                    </a:lnTo>
                    <a:lnTo>
                      <a:pt x="1161" y="1816"/>
                    </a:lnTo>
                    <a:lnTo>
                      <a:pt x="1180" y="1779"/>
                    </a:lnTo>
                    <a:lnTo>
                      <a:pt x="1206" y="1746"/>
                    </a:lnTo>
                    <a:lnTo>
                      <a:pt x="1235" y="1717"/>
                    </a:lnTo>
                    <a:lnTo>
                      <a:pt x="1269" y="1692"/>
                    </a:lnTo>
                    <a:lnTo>
                      <a:pt x="1305" y="1673"/>
                    </a:lnTo>
                    <a:lnTo>
                      <a:pt x="1345" y="1661"/>
                    </a:lnTo>
                    <a:lnTo>
                      <a:pt x="1386" y="1654"/>
                    </a:lnTo>
                    <a:lnTo>
                      <a:pt x="1410" y="1652"/>
                    </a:lnTo>
                    <a:lnTo>
                      <a:pt x="1387" y="1615"/>
                    </a:lnTo>
                    <a:lnTo>
                      <a:pt x="1368" y="1576"/>
                    </a:lnTo>
                    <a:lnTo>
                      <a:pt x="1353" y="1534"/>
                    </a:lnTo>
                    <a:lnTo>
                      <a:pt x="1344" y="1489"/>
                    </a:lnTo>
                    <a:lnTo>
                      <a:pt x="1338" y="1490"/>
                    </a:lnTo>
                    <a:lnTo>
                      <a:pt x="1333" y="1490"/>
                    </a:lnTo>
                    <a:lnTo>
                      <a:pt x="993" y="1490"/>
                    </a:lnTo>
                    <a:lnTo>
                      <a:pt x="992" y="1490"/>
                    </a:lnTo>
                    <a:lnTo>
                      <a:pt x="991" y="1542"/>
                    </a:lnTo>
                    <a:lnTo>
                      <a:pt x="988" y="1596"/>
                    </a:lnTo>
                    <a:lnTo>
                      <a:pt x="985" y="1652"/>
                    </a:lnTo>
                    <a:lnTo>
                      <a:pt x="980" y="1713"/>
                    </a:lnTo>
                    <a:lnTo>
                      <a:pt x="974" y="1777"/>
                    </a:lnTo>
                    <a:lnTo>
                      <a:pt x="968" y="1811"/>
                    </a:lnTo>
                    <a:lnTo>
                      <a:pt x="956" y="1841"/>
                    </a:lnTo>
                    <a:lnTo>
                      <a:pt x="939" y="1869"/>
                    </a:lnTo>
                    <a:lnTo>
                      <a:pt x="917" y="1893"/>
                    </a:lnTo>
                    <a:lnTo>
                      <a:pt x="890" y="1912"/>
                    </a:lnTo>
                    <a:lnTo>
                      <a:pt x="890" y="1932"/>
                    </a:lnTo>
                    <a:lnTo>
                      <a:pt x="887" y="1966"/>
                    </a:lnTo>
                    <a:lnTo>
                      <a:pt x="877" y="1998"/>
                    </a:lnTo>
                    <a:lnTo>
                      <a:pt x="861" y="2027"/>
                    </a:lnTo>
                    <a:lnTo>
                      <a:pt x="841" y="2053"/>
                    </a:lnTo>
                    <a:lnTo>
                      <a:pt x="815" y="2073"/>
                    </a:lnTo>
                    <a:lnTo>
                      <a:pt x="786" y="2089"/>
                    </a:lnTo>
                    <a:lnTo>
                      <a:pt x="755" y="2099"/>
                    </a:lnTo>
                    <a:lnTo>
                      <a:pt x="720" y="2102"/>
                    </a:lnTo>
                    <a:lnTo>
                      <a:pt x="272" y="2102"/>
                    </a:lnTo>
                    <a:lnTo>
                      <a:pt x="239" y="2099"/>
                    </a:lnTo>
                    <a:lnTo>
                      <a:pt x="206" y="2089"/>
                    </a:lnTo>
                    <a:lnTo>
                      <a:pt x="177" y="2073"/>
                    </a:lnTo>
                    <a:lnTo>
                      <a:pt x="151" y="2053"/>
                    </a:lnTo>
                    <a:lnTo>
                      <a:pt x="131" y="2027"/>
                    </a:lnTo>
                    <a:lnTo>
                      <a:pt x="115" y="1998"/>
                    </a:lnTo>
                    <a:lnTo>
                      <a:pt x="106" y="1966"/>
                    </a:lnTo>
                    <a:lnTo>
                      <a:pt x="102" y="1932"/>
                    </a:lnTo>
                    <a:lnTo>
                      <a:pt x="102" y="1912"/>
                    </a:lnTo>
                    <a:lnTo>
                      <a:pt x="77" y="1892"/>
                    </a:lnTo>
                    <a:lnTo>
                      <a:pt x="55" y="1868"/>
                    </a:lnTo>
                    <a:lnTo>
                      <a:pt x="37" y="1841"/>
                    </a:lnTo>
                    <a:lnTo>
                      <a:pt x="25" y="1810"/>
                    </a:lnTo>
                    <a:lnTo>
                      <a:pt x="18" y="1777"/>
                    </a:lnTo>
                    <a:lnTo>
                      <a:pt x="12" y="1707"/>
                    </a:lnTo>
                    <a:lnTo>
                      <a:pt x="8" y="1640"/>
                    </a:lnTo>
                    <a:lnTo>
                      <a:pt x="4" y="1580"/>
                    </a:lnTo>
                    <a:lnTo>
                      <a:pt x="2" y="1522"/>
                    </a:lnTo>
                    <a:lnTo>
                      <a:pt x="0" y="1465"/>
                    </a:lnTo>
                    <a:lnTo>
                      <a:pt x="0" y="1408"/>
                    </a:lnTo>
                    <a:lnTo>
                      <a:pt x="3" y="1349"/>
                    </a:lnTo>
                    <a:lnTo>
                      <a:pt x="5" y="1289"/>
                    </a:lnTo>
                    <a:lnTo>
                      <a:pt x="9" y="1222"/>
                    </a:lnTo>
                    <a:lnTo>
                      <a:pt x="14" y="1152"/>
                    </a:lnTo>
                    <a:lnTo>
                      <a:pt x="21" y="1111"/>
                    </a:lnTo>
                    <a:lnTo>
                      <a:pt x="35" y="1073"/>
                    </a:lnTo>
                    <a:lnTo>
                      <a:pt x="55" y="1038"/>
                    </a:lnTo>
                    <a:lnTo>
                      <a:pt x="80" y="1007"/>
                    </a:lnTo>
                    <a:lnTo>
                      <a:pt x="110" y="980"/>
                    </a:lnTo>
                    <a:lnTo>
                      <a:pt x="144" y="958"/>
                    </a:lnTo>
                    <a:lnTo>
                      <a:pt x="181" y="943"/>
                    </a:lnTo>
                    <a:lnTo>
                      <a:pt x="220" y="933"/>
                    </a:lnTo>
                    <a:lnTo>
                      <a:pt x="202" y="897"/>
                    </a:lnTo>
                    <a:lnTo>
                      <a:pt x="189" y="858"/>
                    </a:lnTo>
                    <a:lnTo>
                      <a:pt x="181" y="817"/>
                    </a:lnTo>
                    <a:lnTo>
                      <a:pt x="178" y="773"/>
                    </a:lnTo>
                    <a:lnTo>
                      <a:pt x="182" y="724"/>
                    </a:lnTo>
                    <a:lnTo>
                      <a:pt x="193" y="677"/>
                    </a:lnTo>
                    <a:lnTo>
                      <a:pt x="211" y="633"/>
                    </a:lnTo>
                    <a:lnTo>
                      <a:pt x="234" y="592"/>
                    </a:lnTo>
                    <a:lnTo>
                      <a:pt x="264" y="556"/>
                    </a:lnTo>
                    <a:lnTo>
                      <a:pt x="298" y="523"/>
                    </a:lnTo>
                    <a:lnTo>
                      <a:pt x="336" y="497"/>
                    </a:lnTo>
                    <a:lnTo>
                      <a:pt x="379" y="476"/>
                    </a:lnTo>
                    <a:lnTo>
                      <a:pt x="424" y="462"/>
                    </a:lnTo>
                    <a:lnTo>
                      <a:pt x="472" y="453"/>
                    </a:lnTo>
                    <a:lnTo>
                      <a:pt x="472" y="181"/>
                    </a:lnTo>
                    <a:lnTo>
                      <a:pt x="476" y="148"/>
                    </a:lnTo>
                    <a:lnTo>
                      <a:pt x="484" y="117"/>
                    </a:lnTo>
                    <a:lnTo>
                      <a:pt x="498" y="89"/>
                    </a:lnTo>
                    <a:lnTo>
                      <a:pt x="517" y="64"/>
                    </a:lnTo>
                    <a:lnTo>
                      <a:pt x="540" y="42"/>
                    </a:lnTo>
                    <a:lnTo>
                      <a:pt x="566" y="24"/>
                    </a:lnTo>
                    <a:lnTo>
                      <a:pt x="596" y="11"/>
                    </a:lnTo>
                    <a:lnTo>
                      <a:pt x="629" y="2"/>
                    </a:lnTo>
                    <a:lnTo>
                      <a:pt x="66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65" name="Freeform 73"/>
              <p:cNvSpPr>
                <a:spLocks noEditPoints="1"/>
              </p:cNvSpPr>
              <p:nvPr/>
            </p:nvSpPr>
            <p:spPr bwMode="auto">
              <a:xfrm>
                <a:off x="11127620" y="1644263"/>
                <a:ext cx="474946" cy="543795"/>
              </a:xfrm>
              <a:custGeom>
                <a:avLst/>
                <a:gdLst>
                  <a:gd name="T0" fmla="*/ 1688 w 2036"/>
                  <a:gd name="T1" fmla="*/ 1188 h 2331"/>
                  <a:gd name="T2" fmla="*/ 1886 w 2036"/>
                  <a:gd name="T3" fmla="*/ 1201 h 2331"/>
                  <a:gd name="T4" fmla="*/ 1987 w 2036"/>
                  <a:gd name="T5" fmla="*/ 1255 h 2331"/>
                  <a:gd name="T6" fmla="*/ 2026 w 2036"/>
                  <a:gd name="T7" fmla="*/ 1411 h 2331"/>
                  <a:gd name="T8" fmla="*/ 2036 w 2036"/>
                  <a:gd name="T9" fmla="*/ 1672 h 2331"/>
                  <a:gd name="T10" fmla="*/ 2028 w 2036"/>
                  <a:gd name="T11" fmla="*/ 1921 h 2331"/>
                  <a:gd name="T12" fmla="*/ 2000 w 2036"/>
                  <a:gd name="T13" fmla="*/ 2106 h 2331"/>
                  <a:gd name="T14" fmla="*/ 1936 w 2036"/>
                  <a:gd name="T15" fmla="*/ 2137 h 2331"/>
                  <a:gd name="T16" fmla="*/ 1921 w 2036"/>
                  <a:gd name="T17" fmla="*/ 2141 h 2331"/>
                  <a:gd name="T18" fmla="*/ 1902 w 2036"/>
                  <a:gd name="T19" fmla="*/ 2305 h 2331"/>
                  <a:gd name="T20" fmla="*/ 1308 w 2036"/>
                  <a:gd name="T21" fmla="*/ 2331 h 2331"/>
                  <a:gd name="T22" fmla="*/ 1250 w 2036"/>
                  <a:gd name="T23" fmla="*/ 2288 h 2331"/>
                  <a:gd name="T24" fmla="*/ 1236 w 2036"/>
                  <a:gd name="T25" fmla="*/ 2141 h 2331"/>
                  <a:gd name="T26" fmla="*/ 1213 w 2036"/>
                  <a:gd name="T27" fmla="*/ 2135 h 2331"/>
                  <a:gd name="T28" fmla="*/ 1151 w 2036"/>
                  <a:gd name="T29" fmla="*/ 2089 h 2331"/>
                  <a:gd name="T30" fmla="*/ 1129 w 2036"/>
                  <a:gd name="T31" fmla="*/ 1855 h 2331"/>
                  <a:gd name="T32" fmla="*/ 1125 w 2036"/>
                  <a:gd name="T33" fmla="*/ 1610 h 2331"/>
                  <a:gd name="T34" fmla="*/ 1140 w 2036"/>
                  <a:gd name="T35" fmla="*/ 1334 h 2331"/>
                  <a:gd name="T36" fmla="*/ 1195 w 2036"/>
                  <a:gd name="T37" fmla="*/ 1234 h 2331"/>
                  <a:gd name="T38" fmla="*/ 1334 w 2036"/>
                  <a:gd name="T39" fmla="*/ 1198 h 2331"/>
                  <a:gd name="T40" fmla="*/ 1510 w 2036"/>
                  <a:gd name="T41" fmla="*/ 1187 h 2331"/>
                  <a:gd name="T42" fmla="*/ 1624 w 2036"/>
                  <a:gd name="T43" fmla="*/ 622 h 2331"/>
                  <a:gd name="T44" fmla="*/ 1758 w 2036"/>
                  <a:gd name="T45" fmla="*/ 691 h 2331"/>
                  <a:gd name="T46" fmla="*/ 1826 w 2036"/>
                  <a:gd name="T47" fmla="*/ 824 h 2331"/>
                  <a:gd name="T48" fmla="*/ 1802 w 2036"/>
                  <a:gd name="T49" fmla="*/ 976 h 2331"/>
                  <a:gd name="T50" fmla="*/ 1696 w 2036"/>
                  <a:gd name="T51" fmla="*/ 1082 h 2331"/>
                  <a:gd name="T52" fmla="*/ 1545 w 2036"/>
                  <a:gd name="T53" fmla="*/ 1106 h 2331"/>
                  <a:gd name="T54" fmla="*/ 1411 w 2036"/>
                  <a:gd name="T55" fmla="*/ 1037 h 2331"/>
                  <a:gd name="T56" fmla="*/ 1342 w 2036"/>
                  <a:gd name="T57" fmla="*/ 904 h 2331"/>
                  <a:gd name="T58" fmla="*/ 1366 w 2036"/>
                  <a:gd name="T59" fmla="*/ 752 h 2331"/>
                  <a:gd name="T60" fmla="*/ 1472 w 2036"/>
                  <a:gd name="T61" fmla="*/ 646 h 2331"/>
                  <a:gd name="T62" fmla="*/ 362 w 2036"/>
                  <a:gd name="T63" fmla="*/ 466 h 2331"/>
                  <a:gd name="T64" fmla="*/ 491 w 2036"/>
                  <a:gd name="T65" fmla="*/ 470 h 2331"/>
                  <a:gd name="T66" fmla="*/ 655 w 2036"/>
                  <a:gd name="T67" fmla="*/ 484 h 2331"/>
                  <a:gd name="T68" fmla="*/ 733 w 2036"/>
                  <a:gd name="T69" fmla="*/ 562 h 2331"/>
                  <a:gd name="T70" fmla="*/ 751 w 2036"/>
                  <a:gd name="T71" fmla="*/ 781 h 2331"/>
                  <a:gd name="T72" fmla="*/ 748 w 2036"/>
                  <a:gd name="T73" fmla="*/ 1002 h 2331"/>
                  <a:gd name="T74" fmla="*/ 729 w 2036"/>
                  <a:gd name="T75" fmla="*/ 1215 h 2331"/>
                  <a:gd name="T76" fmla="*/ 669 w 2036"/>
                  <a:gd name="T77" fmla="*/ 1250 h 2331"/>
                  <a:gd name="T78" fmla="*/ 658 w 2036"/>
                  <a:gd name="T79" fmla="*/ 1255 h 2331"/>
                  <a:gd name="T80" fmla="*/ 641 w 2036"/>
                  <a:gd name="T81" fmla="*/ 1390 h 2331"/>
                  <a:gd name="T82" fmla="*/ 152 w 2036"/>
                  <a:gd name="T83" fmla="*/ 1411 h 2331"/>
                  <a:gd name="T84" fmla="*/ 104 w 2036"/>
                  <a:gd name="T85" fmla="*/ 1375 h 2331"/>
                  <a:gd name="T86" fmla="*/ 92 w 2036"/>
                  <a:gd name="T87" fmla="*/ 1253 h 2331"/>
                  <a:gd name="T88" fmla="*/ 74 w 2036"/>
                  <a:gd name="T89" fmla="*/ 1250 h 2331"/>
                  <a:gd name="T90" fmla="*/ 18 w 2036"/>
                  <a:gd name="T91" fmla="*/ 1194 h 2331"/>
                  <a:gd name="T92" fmla="*/ 1 w 2036"/>
                  <a:gd name="T93" fmla="*/ 946 h 2331"/>
                  <a:gd name="T94" fmla="*/ 5 w 2036"/>
                  <a:gd name="T95" fmla="*/ 721 h 2331"/>
                  <a:gd name="T96" fmla="*/ 31 w 2036"/>
                  <a:gd name="T97" fmla="*/ 536 h 2331"/>
                  <a:gd name="T98" fmla="*/ 123 w 2036"/>
                  <a:gd name="T99" fmla="*/ 480 h 2331"/>
                  <a:gd name="T100" fmla="*/ 297 w 2036"/>
                  <a:gd name="T101" fmla="*/ 469 h 2331"/>
                  <a:gd name="T102" fmla="*/ 416 w 2036"/>
                  <a:gd name="T103" fmla="*/ 3 h 2331"/>
                  <a:gd name="T104" fmla="*/ 534 w 2036"/>
                  <a:gd name="T105" fmla="*/ 71 h 2331"/>
                  <a:gd name="T106" fmla="*/ 582 w 2036"/>
                  <a:gd name="T107" fmla="*/ 201 h 2331"/>
                  <a:gd name="T108" fmla="*/ 534 w 2036"/>
                  <a:gd name="T109" fmla="*/ 332 h 2331"/>
                  <a:gd name="T110" fmla="*/ 416 w 2036"/>
                  <a:gd name="T111" fmla="*/ 400 h 2331"/>
                  <a:gd name="T112" fmla="*/ 278 w 2036"/>
                  <a:gd name="T113" fmla="*/ 376 h 2331"/>
                  <a:gd name="T114" fmla="*/ 190 w 2036"/>
                  <a:gd name="T115" fmla="*/ 272 h 2331"/>
                  <a:gd name="T116" fmla="*/ 190 w 2036"/>
                  <a:gd name="T117" fmla="*/ 131 h 2331"/>
                  <a:gd name="T118" fmla="*/ 278 w 2036"/>
                  <a:gd name="T119" fmla="*/ 27 h 2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6" h="2331">
                    <a:moveTo>
                      <a:pt x="1580" y="1186"/>
                    </a:moveTo>
                    <a:lnTo>
                      <a:pt x="1614" y="1186"/>
                    </a:lnTo>
                    <a:lnTo>
                      <a:pt x="1650" y="1187"/>
                    </a:lnTo>
                    <a:lnTo>
                      <a:pt x="1688" y="1188"/>
                    </a:lnTo>
                    <a:lnTo>
                      <a:pt x="1729" y="1190"/>
                    </a:lnTo>
                    <a:lnTo>
                      <a:pt x="1775" y="1194"/>
                    </a:lnTo>
                    <a:lnTo>
                      <a:pt x="1827" y="1198"/>
                    </a:lnTo>
                    <a:lnTo>
                      <a:pt x="1886" y="1201"/>
                    </a:lnTo>
                    <a:lnTo>
                      <a:pt x="1915" y="1206"/>
                    </a:lnTo>
                    <a:lnTo>
                      <a:pt x="1942" y="1218"/>
                    </a:lnTo>
                    <a:lnTo>
                      <a:pt x="1966" y="1234"/>
                    </a:lnTo>
                    <a:lnTo>
                      <a:pt x="1987" y="1255"/>
                    </a:lnTo>
                    <a:lnTo>
                      <a:pt x="2004" y="1279"/>
                    </a:lnTo>
                    <a:lnTo>
                      <a:pt x="2014" y="1305"/>
                    </a:lnTo>
                    <a:lnTo>
                      <a:pt x="2020" y="1334"/>
                    </a:lnTo>
                    <a:lnTo>
                      <a:pt x="2026" y="1411"/>
                    </a:lnTo>
                    <a:lnTo>
                      <a:pt x="2030" y="1482"/>
                    </a:lnTo>
                    <a:lnTo>
                      <a:pt x="2034" y="1547"/>
                    </a:lnTo>
                    <a:lnTo>
                      <a:pt x="2036" y="1610"/>
                    </a:lnTo>
                    <a:lnTo>
                      <a:pt x="2036" y="1672"/>
                    </a:lnTo>
                    <a:lnTo>
                      <a:pt x="2036" y="1731"/>
                    </a:lnTo>
                    <a:lnTo>
                      <a:pt x="2035" y="1793"/>
                    </a:lnTo>
                    <a:lnTo>
                      <a:pt x="2031" y="1855"/>
                    </a:lnTo>
                    <a:lnTo>
                      <a:pt x="2028" y="1921"/>
                    </a:lnTo>
                    <a:lnTo>
                      <a:pt x="2022" y="1992"/>
                    </a:lnTo>
                    <a:lnTo>
                      <a:pt x="2016" y="2068"/>
                    </a:lnTo>
                    <a:lnTo>
                      <a:pt x="2011" y="2089"/>
                    </a:lnTo>
                    <a:lnTo>
                      <a:pt x="2000" y="2106"/>
                    </a:lnTo>
                    <a:lnTo>
                      <a:pt x="1985" y="2120"/>
                    </a:lnTo>
                    <a:lnTo>
                      <a:pt x="1967" y="2131"/>
                    </a:lnTo>
                    <a:lnTo>
                      <a:pt x="1948" y="2135"/>
                    </a:lnTo>
                    <a:lnTo>
                      <a:pt x="1936" y="2137"/>
                    </a:lnTo>
                    <a:lnTo>
                      <a:pt x="1930" y="2138"/>
                    </a:lnTo>
                    <a:lnTo>
                      <a:pt x="1927" y="2140"/>
                    </a:lnTo>
                    <a:lnTo>
                      <a:pt x="1925" y="2141"/>
                    </a:lnTo>
                    <a:lnTo>
                      <a:pt x="1921" y="2141"/>
                    </a:lnTo>
                    <a:lnTo>
                      <a:pt x="1913" y="2142"/>
                    </a:lnTo>
                    <a:lnTo>
                      <a:pt x="1913" y="2269"/>
                    </a:lnTo>
                    <a:lnTo>
                      <a:pt x="1910" y="2288"/>
                    </a:lnTo>
                    <a:lnTo>
                      <a:pt x="1902" y="2305"/>
                    </a:lnTo>
                    <a:lnTo>
                      <a:pt x="1889" y="2319"/>
                    </a:lnTo>
                    <a:lnTo>
                      <a:pt x="1872" y="2327"/>
                    </a:lnTo>
                    <a:lnTo>
                      <a:pt x="1852" y="2331"/>
                    </a:lnTo>
                    <a:lnTo>
                      <a:pt x="1308" y="2331"/>
                    </a:lnTo>
                    <a:lnTo>
                      <a:pt x="1289" y="2327"/>
                    </a:lnTo>
                    <a:lnTo>
                      <a:pt x="1272" y="2319"/>
                    </a:lnTo>
                    <a:lnTo>
                      <a:pt x="1259" y="2305"/>
                    </a:lnTo>
                    <a:lnTo>
                      <a:pt x="1250" y="2288"/>
                    </a:lnTo>
                    <a:lnTo>
                      <a:pt x="1248" y="2269"/>
                    </a:lnTo>
                    <a:lnTo>
                      <a:pt x="1248" y="2142"/>
                    </a:lnTo>
                    <a:lnTo>
                      <a:pt x="1239" y="2141"/>
                    </a:lnTo>
                    <a:lnTo>
                      <a:pt x="1236" y="2141"/>
                    </a:lnTo>
                    <a:lnTo>
                      <a:pt x="1233" y="2140"/>
                    </a:lnTo>
                    <a:lnTo>
                      <a:pt x="1231" y="2138"/>
                    </a:lnTo>
                    <a:lnTo>
                      <a:pt x="1225" y="2137"/>
                    </a:lnTo>
                    <a:lnTo>
                      <a:pt x="1213" y="2135"/>
                    </a:lnTo>
                    <a:lnTo>
                      <a:pt x="1193" y="2131"/>
                    </a:lnTo>
                    <a:lnTo>
                      <a:pt x="1175" y="2120"/>
                    </a:lnTo>
                    <a:lnTo>
                      <a:pt x="1161" y="2106"/>
                    </a:lnTo>
                    <a:lnTo>
                      <a:pt x="1151" y="2089"/>
                    </a:lnTo>
                    <a:lnTo>
                      <a:pt x="1145" y="2068"/>
                    </a:lnTo>
                    <a:lnTo>
                      <a:pt x="1139" y="1992"/>
                    </a:lnTo>
                    <a:lnTo>
                      <a:pt x="1133" y="1921"/>
                    </a:lnTo>
                    <a:lnTo>
                      <a:pt x="1129" y="1855"/>
                    </a:lnTo>
                    <a:lnTo>
                      <a:pt x="1126" y="1793"/>
                    </a:lnTo>
                    <a:lnTo>
                      <a:pt x="1125" y="1731"/>
                    </a:lnTo>
                    <a:lnTo>
                      <a:pt x="1125" y="1672"/>
                    </a:lnTo>
                    <a:lnTo>
                      <a:pt x="1125" y="1610"/>
                    </a:lnTo>
                    <a:lnTo>
                      <a:pt x="1127" y="1547"/>
                    </a:lnTo>
                    <a:lnTo>
                      <a:pt x="1131" y="1482"/>
                    </a:lnTo>
                    <a:lnTo>
                      <a:pt x="1134" y="1411"/>
                    </a:lnTo>
                    <a:lnTo>
                      <a:pt x="1140" y="1334"/>
                    </a:lnTo>
                    <a:lnTo>
                      <a:pt x="1146" y="1305"/>
                    </a:lnTo>
                    <a:lnTo>
                      <a:pt x="1157" y="1279"/>
                    </a:lnTo>
                    <a:lnTo>
                      <a:pt x="1174" y="1255"/>
                    </a:lnTo>
                    <a:lnTo>
                      <a:pt x="1195" y="1234"/>
                    </a:lnTo>
                    <a:lnTo>
                      <a:pt x="1219" y="1218"/>
                    </a:lnTo>
                    <a:lnTo>
                      <a:pt x="1245" y="1206"/>
                    </a:lnTo>
                    <a:lnTo>
                      <a:pt x="1274" y="1201"/>
                    </a:lnTo>
                    <a:lnTo>
                      <a:pt x="1334" y="1198"/>
                    </a:lnTo>
                    <a:lnTo>
                      <a:pt x="1386" y="1194"/>
                    </a:lnTo>
                    <a:lnTo>
                      <a:pt x="1432" y="1190"/>
                    </a:lnTo>
                    <a:lnTo>
                      <a:pt x="1473" y="1188"/>
                    </a:lnTo>
                    <a:lnTo>
                      <a:pt x="1510" y="1187"/>
                    </a:lnTo>
                    <a:lnTo>
                      <a:pt x="1546" y="1186"/>
                    </a:lnTo>
                    <a:lnTo>
                      <a:pt x="1580" y="1186"/>
                    </a:lnTo>
                    <a:close/>
                    <a:moveTo>
                      <a:pt x="1584" y="620"/>
                    </a:moveTo>
                    <a:lnTo>
                      <a:pt x="1624" y="622"/>
                    </a:lnTo>
                    <a:lnTo>
                      <a:pt x="1661" y="632"/>
                    </a:lnTo>
                    <a:lnTo>
                      <a:pt x="1696" y="646"/>
                    </a:lnTo>
                    <a:lnTo>
                      <a:pt x="1729" y="667"/>
                    </a:lnTo>
                    <a:lnTo>
                      <a:pt x="1758" y="691"/>
                    </a:lnTo>
                    <a:lnTo>
                      <a:pt x="1782" y="720"/>
                    </a:lnTo>
                    <a:lnTo>
                      <a:pt x="1802" y="752"/>
                    </a:lnTo>
                    <a:lnTo>
                      <a:pt x="1817" y="787"/>
                    </a:lnTo>
                    <a:lnTo>
                      <a:pt x="1826" y="824"/>
                    </a:lnTo>
                    <a:lnTo>
                      <a:pt x="1829" y="864"/>
                    </a:lnTo>
                    <a:lnTo>
                      <a:pt x="1826" y="904"/>
                    </a:lnTo>
                    <a:lnTo>
                      <a:pt x="1817" y="941"/>
                    </a:lnTo>
                    <a:lnTo>
                      <a:pt x="1802" y="976"/>
                    </a:lnTo>
                    <a:lnTo>
                      <a:pt x="1782" y="1009"/>
                    </a:lnTo>
                    <a:lnTo>
                      <a:pt x="1758" y="1037"/>
                    </a:lnTo>
                    <a:lnTo>
                      <a:pt x="1729" y="1062"/>
                    </a:lnTo>
                    <a:lnTo>
                      <a:pt x="1696" y="1082"/>
                    </a:lnTo>
                    <a:lnTo>
                      <a:pt x="1661" y="1097"/>
                    </a:lnTo>
                    <a:lnTo>
                      <a:pt x="1624" y="1106"/>
                    </a:lnTo>
                    <a:lnTo>
                      <a:pt x="1584" y="1109"/>
                    </a:lnTo>
                    <a:lnTo>
                      <a:pt x="1545" y="1106"/>
                    </a:lnTo>
                    <a:lnTo>
                      <a:pt x="1507" y="1097"/>
                    </a:lnTo>
                    <a:lnTo>
                      <a:pt x="1472" y="1082"/>
                    </a:lnTo>
                    <a:lnTo>
                      <a:pt x="1440" y="1062"/>
                    </a:lnTo>
                    <a:lnTo>
                      <a:pt x="1411" y="1037"/>
                    </a:lnTo>
                    <a:lnTo>
                      <a:pt x="1387" y="1009"/>
                    </a:lnTo>
                    <a:lnTo>
                      <a:pt x="1366" y="976"/>
                    </a:lnTo>
                    <a:lnTo>
                      <a:pt x="1352" y="941"/>
                    </a:lnTo>
                    <a:lnTo>
                      <a:pt x="1342" y="904"/>
                    </a:lnTo>
                    <a:lnTo>
                      <a:pt x="1340" y="864"/>
                    </a:lnTo>
                    <a:lnTo>
                      <a:pt x="1342" y="824"/>
                    </a:lnTo>
                    <a:lnTo>
                      <a:pt x="1352" y="787"/>
                    </a:lnTo>
                    <a:lnTo>
                      <a:pt x="1366" y="752"/>
                    </a:lnTo>
                    <a:lnTo>
                      <a:pt x="1387" y="720"/>
                    </a:lnTo>
                    <a:lnTo>
                      <a:pt x="1411" y="691"/>
                    </a:lnTo>
                    <a:lnTo>
                      <a:pt x="1440" y="667"/>
                    </a:lnTo>
                    <a:lnTo>
                      <a:pt x="1472" y="646"/>
                    </a:lnTo>
                    <a:lnTo>
                      <a:pt x="1507" y="632"/>
                    </a:lnTo>
                    <a:lnTo>
                      <a:pt x="1545" y="622"/>
                    </a:lnTo>
                    <a:lnTo>
                      <a:pt x="1584" y="620"/>
                    </a:lnTo>
                    <a:close/>
                    <a:moveTo>
                      <a:pt x="362" y="466"/>
                    </a:moveTo>
                    <a:lnTo>
                      <a:pt x="392" y="466"/>
                    </a:lnTo>
                    <a:lnTo>
                      <a:pt x="422" y="467"/>
                    </a:lnTo>
                    <a:lnTo>
                      <a:pt x="455" y="469"/>
                    </a:lnTo>
                    <a:lnTo>
                      <a:pt x="491" y="470"/>
                    </a:lnTo>
                    <a:lnTo>
                      <a:pt x="531" y="472"/>
                    </a:lnTo>
                    <a:lnTo>
                      <a:pt x="577" y="476"/>
                    </a:lnTo>
                    <a:lnTo>
                      <a:pt x="629" y="480"/>
                    </a:lnTo>
                    <a:lnTo>
                      <a:pt x="655" y="484"/>
                    </a:lnTo>
                    <a:lnTo>
                      <a:pt x="681" y="496"/>
                    </a:lnTo>
                    <a:lnTo>
                      <a:pt x="703" y="515"/>
                    </a:lnTo>
                    <a:lnTo>
                      <a:pt x="721" y="536"/>
                    </a:lnTo>
                    <a:lnTo>
                      <a:pt x="733" y="562"/>
                    </a:lnTo>
                    <a:lnTo>
                      <a:pt x="739" y="588"/>
                    </a:lnTo>
                    <a:lnTo>
                      <a:pt x="744" y="658"/>
                    </a:lnTo>
                    <a:lnTo>
                      <a:pt x="748" y="721"/>
                    </a:lnTo>
                    <a:lnTo>
                      <a:pt x="751" y="781"/>
                    </a:lnTo>
                    <a:lnTo>
                      <a:pt x="752" y="836"/>
                    </a:lnTo>
                    <a:lnTo>
                      <a:pt x="752" y="892"/>
                    </a:lnTo>
                    <a:lnTo>
                      <a:pt x="751" y="946"/>
                    </a:lnTo>
                    <a:lnTo>
                      <a:pt x="748" y="1002"/>
                    </a:lnTo>
                    <a:lnTo>
                      <a:pt x="746" y="1061"/>
                    </a:lnTo>
                    <a:lnTo>
                      <a:pt x="741" y="1125"/>
                    </a:lnTo>
                    <a:lnTo>
                      <a:pt x="735" y="1194"/>
                    </a:lnTo>
                    <a:lnTo>
                      <a:pt x="729" y="1215"/>
                    </a:lnTo>
                    <a:lnTo>
                      <a:pt x="716" y="1232"/>
                    </a:lnTo>
                    <a:lnTo>
                      <a:pt x="699" y="1244"/>
                    </a:lnTo>
                    <a:lnTo>
                      <a:pt x="680" y="1250"/>
                    </a:lnTo>
                    <a:lnTo>
                      <a:pt x="669" y="1250"/>
                    </a:lnTo>
                    <a:lnTo>
                      <a:pt x="664" y="1251"/>
                    </a:lnTo>
                    <a:lnTo>
                      <a:pt x="663" y="1252"/>
                    </a:lnTo>
                    <a:lnTo>
                      <a:pt x="660" y="1253"/>
                    </a:lnTo>
                    <a:lnTo>
                      <a:pt x="658" y="1255"/>
                    </a:lnTo>
                    <a:lnTo>
                      <a:pt x="651" y="1256"/>
                    </a:lnTo>
                    <a:lnTo>
                      <a:pt x="651" y="1360"/>
                    </a:lnTo>
                    <a:lnTo>
                      <a:pt x="648" y="1375"/>
                    </a:lnTo>
                    <a:lnTo>
                      <a:pt x="641" y="1390"/>
                    </a:lnTo>
                    <a:lnTo>
                      <a:pt x="630" y="1401"/>
                    </a:lnTo>
                    <a:lnTo>
                      <a:pt x="617" y="1408"/>
                    </a:lnTo>
                    <a:lnTo>
                      <a:pt x="600" y="1411"/>
                    </a:lnTo>
                    <a:lnTo>
                      <a:pt x="152" y="1411"/>
                    </a:lnTo>
                    <a:lnTo>
                      <a:pt x="137" y="1408"/>
                    </a:lnTo>
                    <a:lnTo>
                      <a:pt x="122" y="1401"/>
                    </a:lnTo>
                    <a:lnTo>
                      <a:pt x="111" y="1390"/>
                    </a:lnTo>
                    <a:lnTo>
                      <a:pt x="104" y="1375"/>
                    </a:lnTo>
                    <a:lnTo>
                      <a:pt x="102" y="1360"/>
                    </a:lnTo>
                    <a:lnTo>
                      <a:pt x="102" y="1256"/>
                    </a:lnTo>
                    <a:lnTo>
                      <a:pt x="94" y="1255"/>
                    </a:lnTo>
                    <a:lnTo>
                      <a:pt x="92" y="1253"/>
                    </a:lnTo>
                    <a:lnTo>
                      <a:pt x="91" y="1252"/>
                    </a:lnTo>
                    <a:lnTo>
                      <a:pt x="88" y="1251"/>
                    </a:lnTo>
                    <a:lnTo>
                      <a:pt x="83" y="1250"/>
                    </a:lnTo>
                    <a:lnTo>
                      <a:pt x="74" y="1250"/>
                    </a:lnTo>
                    <a:lnTo>
                      <a:pt x="53" y="1244"/>
                    </a:lnTo>
                    <a:lnTo>
                      <a:pt x="36" y="1232"/>
                    </a:lnTo>
                    <a:lnTo>
                      <a:pt x="24" y="1215"/>
                    </a:lnTo>
                    <a:lnTo>
                      <a:pt x="18" y="1194"/>
                    </a:lnTo>
                    <a:lnTo>
                      <a:pt x="12" y="1125"/>
                    </a:lnTo>
                    <a:lnTo>
                      <a:pt x="7" y="1061"/>
                    </a:lnTo>
                    <a:lnTo>
                      <a:pt x="4" y="1002"/>
                    </a:lnTo>
                    <a:lnTo>
                      <a:pt x="1" y="946"/>
                    </a:lnTo>
                    <a:lnTo>
                      <a:pt x="0" y="892"/>
                    </a:lnTo>
                    <a:lnTo>
                      <a:pt x="0" y="836"/>
                    </a:lnTo>
                    <a:lnTo>
                      <a:pt x="2" y="781"/>
                    </a:lnTo>
                    <a:lnTo>
                      <a:pt x="5" y="721"/>
                    </a:lnTo>
                    <a:lnTo>
                      <a:pt x="9" y="658"/>
                    </a:lnTo>
                    <a:lnTo>
                      <a:pt x="13" y="588"/>
                    </a:lnTo>
                    <a:lnTo>
                      <a:pt x="19" y="562"/>
                    </a:lnTo>
                    <a:lnTo>
                      <a:pt x="31" y="536"/>
                    </a:lnTo>
                    <a:lnTo>
                      <a:pt x="50" y="515"/>
                    </a:lnTo>
                    <a:lnTo>
                      <a:pt x="71" y="496"/>
                    </a:lnTo>
                    <a:lnTo>
                      <a:pt x="97" y="484"/>
                    </a:lnTo>
                    <a:lnTo>
                      <a:pt x="123" y="480"/>
                    </a:lnTo>
                    <a:lnTo>
                      <a:pt x="177" y="476"/>
                    </a:lnTo>
                    <a:lnTo>
                      <a:pt x="221" y="472"/>
                    </a:lnTo>
                    <a:lnTo>
                      <a:pt x="261" y="470"/>
                    </a:lnTo>
                    <a:lnTo>
                      <a:pt x="297" y="469"/>
                    </a:lnTo>
                    <a:lnTo>
                      <a:pt x="330" y="467"/>
                    </a:lnTo>
                    <a:lnTo>
                      <a:pt x="362" y="466"/>
                    </a:lnTo>
                    <a:close/>
                    <a:moveTo>
                      <a:pt x="380" y="0"/>
                    </a:moveTo>
                    <a:lnTo>
                      <a:pt x="416" y="3"/>
                    </a:lnTo>
                    <a:lnTo>
                      <a:pt x="450" y="12"/>
                    </a:lnTo>
                    <a:lnTo>
                      <a:pt x="481" y="27"/>
                    </a:lnTo>
                    <a:lnTo>
                      <a:pt x="509" y="47"/>
                    </a:lnTo>
                    <a:lnTo>
                      <a:pt x="534" y="71"/>
                    </a:lnTo>
                    <a:lnTo>
                      <a:pt x="554" y="100"/>
                    </a:lnTo>
                    <a:lnTo>
                      <a:pt x="568" y="131"/>
                    </a:lnTo>
                    <a:lnTo>
                      <a:pt x="578" y="165"/>
                    </a:lnTo>
                    <a:lnTo>
                      <a:pt x="582" y="201"/>
                    </a:lnTo>
                    <a:lnTo>
                      <a:pt x="578" y="238"/>
                    </a:lnTo>
                    <a:lnTo>
                      <a:pt x="568" y="272"/>
                    </a:lnTo>
                    <a:lnTo>
                      <a:pt x="554" y="303"/>
                    </a:lnTo>
                    <a:lnTo>
                      <a:pt x="534" y="332"/>
                    </a:lnTo>
                    <a:lnTo>
                      <a:pt x="509" y="356"/>
                    </a:lnTo>
                    <a:lnTo>
                      <a:pt x="481" y="376"/>
                    </a:lnTo>
                    <a:lnTo>
                      <a:pt x="450" y="391"/>
                    </a:lnTo>
                    <a:lnTo>
                      <a:pt x="416" y="400"/>
                    </a:lnTo>
                    <a:lnTo>
                      <a:pt x="380" y="403"/>
                    </a:lnTo>
                    <a:lnTo>
                      <a:pt x="343" y="400"/>
                    </a:lnTo>
                    <a:lnTo>
                      <a:pt x="310" y="391"/>
                    </a:lnTo>
                    <a:lnTo>
                      <a:pt x="278" y="376"/>
                    </a:lnTo>
                    <a:lnTo>
                      <a:pt x="249" y="356"/>
                    </a:lnTo>
                    <a:lnTo>
                      <a:pt x="225" y="332"/>
                    </a:lnTo>
                    <a:lnTo>
                      <a:pt x="206" y="303"/>
                    </a:lnTo>
                    <a:lnTo>
                      <a:pt x="190" y="272"/>
                    </a:lnTo>
                    <a:lnTo>
                      <a:pt x="181" y="238"/>
                    </a:lnTo>
                    <a:lnTo>
                      <a:pt x="178" y="201"/>
                    </a:lnTo>
                    <a:lnTo>
                      <a:pt x="181" y="165"/>
                    </a:lnTo>
                    <a:lnTo>
                      <a:pt x="190" y="131"/>
                    </a:lnTo>
                    <a:lnTo>
                      <a:pt x="206" y="100"/>
                    </a:lnTo>
                    <a:lnTo>
                      <a:pt x="225" y="71"/>
                    </a:lnTo>
                    <a:lnTo>
                      <a:pt x="249" y="47"/>
                    </a:lnTo>
                    <a:lnTo>
                      <a:pt x="278" y="27"/>
                    </a:lnTo>
                    <a:lnTo>
                      <a:pt x="310" y="12"/>
                    </a:lnTo>
                    <a:lnTo>
                      <a:pt x="343" y="3"/>
                    </a:lnTo>
                    <a:lnTo>
                      <a:pt x="38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66" name="Freeform 74"/>
              <p:cNvSpPr>
                <a:spLocks noEditPoints="1"/>
              </p:cNvSpPr>
              <p:nvPr/>
            </p:nvSpPr>
            <p:spPr bwMode="auto">
              <a:xfrm>
                <a:off x="11237313" y="1539238"/>
                <a:ext cx="632483" cy="463276"/>
              </a:xfrm>
              <a:custGeom>
                <a:avLst/>
                <a:gdLst>
                  <a:gd name="T0" fmla="*/ 2045 w 2708"/>
                  <a:gd name="T1" fmla="*/ 1754 h 1986"/>
                  <a:gd name="T2" fmla="*/ 2157 w 2708"/>
                  <a:gd name="T3" fmla="*/ 1889 h 1986"/>
                  <a:gd name="T4" fmla="*/ 2189 w 2708"/>
                  <a:gd name="T5" fmla="*/ 1901 h 1986"/>
                  <a:gd name="T6" fmla="*/ 2207 w 2708"/>
                  <a:gd name="T7" fmla="*/ 1932 h 1986"/>
                  <a:gd name="T8" fmla="*/ 2211 w 2708"/>
                  <a:gd name="T9" fmla="*/ 1986 h 1986"/>
                  <a:gd name="T10" fmla="*/ 1686 w 2708"/>
                  <a:gd name="T11" fmla="*/ 1939 h 1986"/>
                  <a:gd name="T12" fmla="*/ 1691 w 2708"/>
                  <a:gd name="T13" fmla="*/ 1889 h 1986"/>
                  <a:gd name="T14" fmla="*/ 535 w 2708"/>
                  <a:gd name="T15" fmla="*/ 1064 h 1986"/>
                  <a:gd name="T16" fmla="*/ 822 w 2708"/>
                  <a:gd name="T17" fmla="*/ 1078 h 1986"/>
                  <a:gd name="T18" fmla="*/ 770 w 2708"/>
                  <a:gd name="T19" fmla="*/ 1159 h 1986"/>
                  <a:gd name="T20" fmla="*/ 741 w 2708"/>
                  <a:gd name="T21" fmla="*/ 1252 h 1986"/>
                  <a:gd name="T22" fmla="*/ 401 w 2708"/>
                  <a:gd name="T23" fmla="*/ 1226 h 1986"/>
                  <a:gd name="T24" fmla="*/ 409 w 2708"/>
                  <a:gd name="T25" fmla="*/ 1195 h 1986"/>
                  <a:gd name="T26" fmla="*/ 430 w 2708"/>
                  <a:gd name="T27" fmla="*/ 1176 h 1986"/>
                  <a:gd name="T28" fmla="*/ 535 w 2708"/>
                  <a:gd name="T29" fmla="*/ 1173 h 1986"/>
                  <a:gd name="T30" fmla="*/ 200 w 2708"/>
                  <a:gd name="T31" fmla="*/ 807 h 1986"/>
                  <a:gd name="T32" fmla="*/ 899 w 2708"/>
                  <a:gd name="T33" fmla="*/ 977 h 1986"/>
                  <a:gd name="T34" fmla="*/ 368 w 2708"/>
                  <a:gd name="T35" fmla="*/ 942 h 1986"/>
                  <a:gd name="T36" fmla="*/ 326 w 2708"/>
                  <a:gd name="T37" fmla="*/ 882 h 1986"/>
                  <a:gd name="T38" fmla="*/ 268 w 2708"/>
                  <a:gd name="T39" fmla="*/ 837 h 1986"/>
                  <a:gd name="T40" fmla="*/ 198 w 2708"/>
                  <a:gd name="T41" fmla="*/ 810 h 1986"/>
                  <a:gd name="T42" fmla="*/ 1114 w 2708"/>
                  <a:gd name="T43" fmla="*/ 433 h 1986"/>
                  <a:gd name="T44" fmla="*/ 2644 w 2708"/>
                  <a:gd name="T45" fmla="*/ 436 h 1986"/>
                  <a:gd name="T46" fmla="*/ 2683 w 2708"/>
                  <a:gd name="T47" fmla="*/ 456 h 1986"/>
                  <a:gd name="T48" fmla="*/ 2704 w 2708"/>
                  <a:gd name="T49" fmla="*/ 489 h 1986"/>
                  <a:gd name="T50" fmla="*/ 2708 w 2708"/>
                  <a:gd name="T51" fmla="*/ 1569 h 1986"/>
                  <a:gd name="T52" fmla="*/ 2696 w 2708"/>
                  <a:gd name="T53" fmla="*/ 1607 h 1986"/>
                  <a:gd name="T54" fmla="*/ 2664 w 2708"/>
                  <a:gd name="T55" fmla="*/ 1634 h 1986"/>
                  <a:gd name="T56" fmla="*/ 2621 w 2708"/>
                  <a:gd name="T57" fmla="*/ 1645 h 1986"/>
                  <a:gd name="T58" fmla="*/ 1602 w 2708"/>
                  <a:gd name="T59" fmla="*/ 1613 h 1986"/>
                  <a:gd name="T60" fmla="*/ 1539 w 2708"/>
                  <a:gd name="T61" fmla="*/ 1564 h 1986"/>
                  <a:gd name="T62" fmla="*/ 1464 w 2708"/>
                  <a:gd name="T63" fmla="*/ 1533 h 1986"/>
                  <a:gd name="T64" fmla="*/ 1420 w 2708"/>
                  <a:gd name="T65" fmla="*/ 1526 h 1986"/>
                  <a:gd name="T66" fmla="*/ 1454 w 2708"/>
                  <a:gd name="T67" fmla="*/ 1466 h 1986"/>
                  <a:gd name="T68" fmla="*/ 2563 w 2708"/>
                  <a:gd name="T69" fmla="*/ 1433 h 1986"/>
                  <a:gd name="T70" fmla="*/ 1166 w 2708"/>
                  <a:gd name="T71" fmla="*/ 576 h 1986"/>
                  <a:gd name="T72" fmla="*/ 1140 w 2708"/>
                  <a:gd name="T73" fmla="*/ 946 h 1986"/>
                  <a:gd name="T74" fmla="*/ 1068 w 2708"/>
                  <a:gd name="T75" fmla="*/ 947 h 1986"/>
                  <a:gd name="T76" fmla="*/ 1027 w 2708"/>
                  <a:gd name="T77" fmla="*/ 509 h 1986"/>
                  <a:gd name="T78" fmla="*/ 1039 w 2708"/>
                  <a:gd name="T79" fmla="*/ 471 h 1986"/>
                  <a:gd name="T80" fmla="*/ 1071 w 2708"/>
                  <a:gd name="T81" fmla="*/ 444 h 1986"/>
                  <a:gd name="T82" fmla="*/ 1114 w 2708"/>
                  <a:gd name="T83" fmla="*/ 433 h 1986"/>
                  <a:gd name="T84" fmla="*/ 1285 w 2708"/>
                  <a:gd name="T85" fmla="*/ 0 h 1986"/>
                  <a:gd name="T86" fmla="*/ 1326 w 2708"/>
                  <a:gd name="T87" fmla="*/ 12 h 1986"/>
                  <a:gd name="T88" fmla="*/ 1351 w 2708"/>
                  <a:gd name="T89" fmla="*/ 43 h 1986"/>
                  <a:gd name="T90" fmla="*/ 1355 w 2708"/>
                  <a:gd name="T91" fmla="*/ 306 h 1986"/>
                  <a:gd name="T92" fmla="*/ 1239 w 2708"/>
                  <a:gd name="T93" fmla="*/ 115 h 1986"/>
                  <a:gd name="T94" fmla="*/ 112 w 2708"/>
                  <a:gd name="T95" fmla="*/ 397 h 1986"/>
                  <a:gd name="T96" fmla="*/ 41 w 2708"/>
                  <a:gd name="T97" fmla="*/ 353 h 1986"/>
                  <a:gd name="T98" fmla="*/ 0 w 2708"/>
                  <a:gd name="T99" fmla="*/ 62 h 1986"/>
                  <a:gd name="T100" fmla="*/ 14 w 2708"/>
                  <a:gd name="T101" fmla="*/ 26 h 1986"/>
                  <a:gd name="T102" fmla="*/ 48 w 2708"/>
                  <a:gd name="T103" fmla="*/ 4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8" h="1986">
                    <a:moveTo>
                      <a:pt x="1691" y="1754"/>
                    </a:moveTo>
                    <a:lnTo>
                      <a:pt x="2045" y="1754"/>
                    </a:lnTo>
                    <a:lnTo>
                      <a:pt x="2045" y="1889"/>
                    </a:lnTo>
                    <a:lnTo>
                      <a:pt x="2157" y="1889"/>
                    </a:lnTo>
                    <a:lnTo>
                      <a:pt x="2174" y="1891"/>
                    </a:lnTo>
                    <a:lnTo>
                      <a:pt x="2189" y="1901"/>
                    </a:lnTo>
                    <a:lnTo>
                      <a:pt x="2200" y="1916"/>
                    </a:lnTo>
                    <a:lnTo>
                      <a:pt x="2207" y="1932"/>
                    </a:lnTo>
                    <a:lnTo>
                      <a:pt x="2211" y="1953"/>
                    </a:lnTo>
                    <a:lnTo>
                      <a:pt x="2211" y="1986"/>
                    </a:lnTo>
                    <a:lnTo>
                      <a:pt x="1689" y="1986"/>
                    </a:lnTo>
                    <a:lnTo>
                      <a:pt x="1686" y="1939"/>
                    </a:lnTo>
                    <a:lnTo>
                      <a:pt x="1684" y="1889"/>
                    </a:lnTo>
                    <a:lnTo>
                      <a:pt x="1691" y="1889"/>
                    </a:lnTo>
                    <a:lnTo>
                      <a:pt x="1691" y="1754"/>
                    </a:lnTo>
                    <a:close/>
                    <a:moveTo>
                      <a:pt x="535" y="1064"/>
                    </a:moveTo>
                    <a:lnTo>
                      <a:pt x="822" y="1064"/>
                    </a:lnTo>
                    <a:lnTo>
                      <a:pt x="822" y="1078"/>
                    </a:lnTo>
                    <a:lnTo>
                      <a:pt x="793" y="1116"/>
                    </a:lnTo>
                    <a:lnTo>
                      <a:pt x="770" y="1159"/>
                    </a:lnTo>
                    <a:lnTo>
                      <a:pt x="752" y="1205"/>
                    </a:lnTo>
                    <a:lnTo>
                      <a:pt x="741" y="1252"/>
                    </a:lnTo>
                    <a:lnTo>
                      <a:pt x="401" y="1252"/>
                    </a:lnTo>
                    <a:lnTo>
                      <a:pt x="401" y="1226"/>
                    </a:lnTo>
                    <a:lnTo>
                      <a:pt x="403" y="1209"/>
                    </a:lnTo>
                    <a:lnTo>
                      <a:pt x="409" y="1195"/>
                    </a:lnTo>
                    <a:lnTo>
                      <a:pt x="419" y="1184"/>
                    </a:lnTo>
                    <a:lnTo>
                      <a:pt x="430" y="1176"/>
                    </a:lnTo>
                    <a:lnTo>
                      <a:pt x="445" y="1173"/>
                    </a:lnTo>
                    <a:lnTo>
                      <a:pt x="535" y="1173"/>
                    </a:lnTo>
                    <a:lnTo>
                      <a:pt x="535" y="1064"/>
                    </a:lnTo>
                    <a:close/>
                    <a:moveTo>
                      <a:pt x="200" y="807"/>
                    </a:moveTo>
                    <a:lnTo>
                      <a:pt x="899" y="807"/>
                    </a:lnTo>
                    <a:lnTo>
                      <a:pt x="899" y="977"/>
                    </a:lnTo>
                    <a:lnTo>
                      <a:pt x="383" y="977"/>
                    </a:lnTo>
                    <a:lnTo>
                      <a:pt x="368" y="942"/>
                    </a:lnTo>
                    <a:lnTo>
                      <a:pt x="349" y="911"/>
                    </a:lnTo>
                    <a:lnTo>
                      <a:pt x="326" y="882"/>
                    </a:lnTo>
                    <a:lnTo>
                      <a:pt x="298" y="858"/>
                    </a:lnTo>
                    <a:lnTo>
                      <a:pt x="268" y="837"/>
                    </a:lnTo>
                    <a:lnTo>
                      <a:pt x="234" y="821"/>
                    </a:lnTo>
                    <a:lnTo>
                      <a:pt x="198" y="810"/>
                    </a:lnTo>
                    <a:lnTo>
                      <a:pt x="200" y="807"/>
                    </a:lnTo>
                    <a:close/>
                    <a:moveTo>
                      <a:pt x="1114" y="433"/>
                    </a:moveTo>
                    <a:lnTo>
                      <a:pt x="2621" y="433"/>
                    </a:lnTo>
                    <a:lnTo>
                      <a:pt x="2644" y="436"/>
                    </a:lnTo>
                    <a:lnTo>
                      <a:pt x="2664" y="444"/>
                    </a:lnTo>
                    <a:lnTo>
                      <a:pt x="2683" y="456"/>
                    </a:lnTo>
                    <a:lnTo>
                      <a:pt x="2696" y="471"/>
                    </a:lnTo>
                    <a:lnTo>
                      <a:pt x="2704" y="489"/>
                    </a:lnTo>
                    <a:lnTo>
                      <a:pt x="2708" y="509"/>
                    </a:lnTo>
                    <a:lnTo>
                      <a:pt x="2708" y="1569"/>
                    </a:lnTo>
                    <a:lnTo>
                      <a:pt x="2704" y="1589"/>
                    </a:lnTo>
                    <a:lnTo>
                      <a:pt x="2696" y="1607"/>
                    </a:lnTo>
                    <a:lnTo>
                      <a:pt x="2683" y="1622"/>
                    </a:lnTo>
                    <a:lnTo>
                      <a:pt x="2664" y="1634"/>
                    </a:lnTo>
                    <a:lnTo>
                      <a:pt x="2644" y="1642"/>
                    </a:lnTo>
                    <a:lnTo>
                      <a:pt x="2621" y="1645"/>
                    </a:lnTo>
                    <a:lnTo>
                      <a:pt x="1627" y="1645"/>
                    </a:lnTo>
                    <a:lnTo>
                      <a:pt x="1602" y="1613"/>
                    </a:lnTo>
                    <a:lnTo>
                      <a:pt x="1571" y="1585"/>
                    </a:lnTo>
                    <a:lnTo>
                      <a:pt x="1539" y="1564"/>
                    </a:lnTo>
                    <a:lnTo>
                      <a:pt x="1502" y="1546"/>
                    </a:lnTo>
                    <a:lnTo>
                      <a:pt x="1464" y="1533"/>
                    </a:lnTo>
                    <a:lnTo>
                      <a:pt x="1424" y="1527"/>
                    </a:lnTo>
                    <a:lnTo>
                      <a:pt x="1420" y="1526"/>
                    </a:lnTo>
                    <a:lnTo>
                      <a:pt x="1438" y="1497"/>
                    </a:lnTo>
                    <a:lnTo>
                      <a:pt x="1454" y="1466"/>
                    </a:lnTo>
                    <a:lnTo>
                      <a:pt x="1466" y="1433"/>
                    </a:lnTo>
                    <a:lnTo>
                      <a:pt x="2563" y="1433"/>
                    </a:lnTo>
                    <a:lnTo>
                      <a:pt x="2563" y="576"/>
                    </a:lnTo>
                    <a:lnTo>
                      <a:pt x="1166" y="576"/>
                    </a:lnTo>
                    <a:lnTo>
                      <a:pt x="1166" y="949"/>
                    </a:lnTo>
                    <a:lnTo>
                      <a:pt x="1140" y="946"/>
                    </a:lnTo>
                    <a:lnTo>
                      <a:pt x="1112" y="945"/>
                    </a:lnTo>
                    <a:lnTo>
                      <a:pt x="1068" y="947"/>
                    </a:lnTo>
                    <a:lnTo>
                      <a:pt x="1027" y="956"/>
                    </a:lnTo>
                    <a:lnTo>
                      <a:pt x="1027" y="509"/>
                    </a:lnTo>
                    <a:lnTo>
                      <a:pt x="1030" y="489"/>
                    </a:lnTo>
                    <a:lnTo>
                      <a:pt x="1039" y="471"/>
                    </a:lnTo>
                    <a:lnTo>
                      <a:pt x="1053" y="456"/>
                    </a:lnTo>
                    <a:lnTo>
                      <a:pt x="1071" y="444"/>
                    </a:lnTo>
                    <a:lnTo>
                      <a:pt x="1091" y="436"/>
                    </a:lnTo>
                    <a:lnTo>
                      <a:pt x="1114" y="433"/>
                    </a:lnTo>
                    <a:close/>
                    <a:moveTo>
                      <a:pt x="71" y="0"/>
                    </a:moveTo>
                    <a:lnTo>
                      <a:pt x="1285" y="0"/>
                    </a:lnTo>
                    <a:lnTo>
                      <a:pt x="1307" y="4"/>
                    </a:lnTo>
                    <a:lnTo>
                      <a:pt x="1326" y="12"/>
                    </a:lnTo>
                    <a:lnTo>
                      <a:pt x="1342" y="26"/>
                    </a:lnTo>
                    <a:lnTo>
                      <a:pt x="1351" y="43"/>
                    </a:lnTo>
                    <a:lnTo>
                      <a:pt x="1355" y="62"/>
                    </a:lnTo>
                    <a:lnTo>
                      <a:pt x="1355" y="306"/>
                    </a:lnTo>
                    <a:lnTo>
                      <a:pt x="1239" y="306"/>
                    </a:lnTo>
                    <a:lnTo>
                      <a:pt x="1239" y="115"/>
                    </a:lnTo>
                    <a:lnTo>
                      <a:pt x="112" y="115"/>
                    </a:lnTo>
                    <a:lnTo>
                      <a:pt x="112" y="397"/>
                    </a:lnTo>
                    <a:lnTo>
                      <a:pt x="78" y="373"/>
                    </a:lnTo>
                    <a:lnTo>
                      <a:pt x="41" y="353"/>
                    </a:lnTo>
                    <a:lnTo>
                      <a:pt x="0" y="338"/>
                    </a:lnTo>
                    <a:lnTo>
                      <a:pt x="0" y="62"/>
                    </a:lnTo>
                    <a:lnTo>
                      <a:pt x="3" y="43"/>
                    </a:lnTo>
                    <a:lnTo>
                      <a:pt x="14" y="26"/>
                    </a:lnTo>
                    <a:lnTo>
                      <a:pt x="29" y="12"/>
                    </a:lnTo>
                    <a:lnTo>
                      <a:pt x="48" y="4"/>
                    </a:lnTo>
                    <a:lnTo>
                      <a:pt x="71"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grpSp>
      <p:sp>
        <p:nvSpPr>
          <p:cNvPr id="167" name="Rectangle 61"/>
          <p:cNvSpPr/>
          <p:nvPr/>
        </p:nvSpPr>
        <p:spPr bwMode="auto">
          <a:xfrm rot="20003311" flipV="1">
            <a:off x="5016012" y="3617073"/>
            <a:ext cx="2438432" cy="73695"/>
          </a:xfrm>
          <a:custGeom>
            <a:avLst/>
            <a:gdLst/>
            <a:ahLst/>
            <a:cxnLst/>
            <a:rect l="l" t="t" r="r" b="b"/>
            <a:pathLst>
              <a:path w="3745311" h="91440">
                <a:moveTo>
                  <a:pt x="3745311" y="0"/>
                </a:moveTo>
                <a:lnTo>
                  <a:pt x="0" y="0"/>
                </a:lnTo>
                <a:lnTo>
                  <a:pt x="0" y="91440"/>
                </a:lnTo>
                <a:lnTo>
                  <a:pt x="3745311" y="91440"/>
                </a:lnTo>
                <a:close/>
              </a:path>
            </a:pathLst>
          </a:custGeom>
          <a:gradFill flip="none" rotWithShape="1">
            <a:gsLst>
              <a:gs pos="100000">
                <a:srgbClr val="FABE3C">
                  <a:alpha val="0"/>
                </a:srgbClr>
              </a:gs>
              <a:gs pos="0">
                <a:srgbClr val="918CFF"/>
              </a:gs>
            </a:gsLst>
            <a:lin ang="0" scaled="1"/>
            <a:tileRect/>
          </a:gra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68" name="TextBox 167"/>
          <p:cNvSpPr txBox="1"/>
          <p:nvPr/>
        </p:nvSpPr>
        <p:spPr>
          <a:xfrm>
            <a:off x="5993478" y="4217110"/>
            <a:ext cx="1635187" cy="640453"/>
          </a:xfrm>
          <a:prstGeom prst="rect">
            <a:avLst/>
          </a:prstGeom>
          <a:noFill/>
          <a:effectLst/>
        </p:spPr>
        <p:txBody>
          <a:bodyPr wrap="square" lIns="0" tIns="0" rIns="0" bIns="0" rtlCol="0" anchor="t">
            <a:noAutofit/>
          </a:bodyPr>
          <a:lstStyle/>
          <a:p>
            <a:pPr eaLnBrk="0" hangingPunct="0"/>
            <a:r>
              <a:rPr lang="en-US" sz="2000" b="1" dirty="0">
                <a:solidFill>
                  <a:schemeClr val="accent4">
                    <a:lumMod val="20000"/>
                    <a:lumOff val="80000"/>
                    <a:alpha val="40000"/>
                  </a:schemeClr>
                </a:solidFill>
              </a:rPr>
              <a:t>Web GIS</a:t>
            </a:r>
          </a:p>
        </p:txBody>
      </p:sp>
      <p:sp>
        <p:nvSpPr>
          <p:cNvPr id="169" name="Rounded Rectangle 168"/>
          <p:cNvSpPr/>
          <p:nvPr/>
        </p:nvSpPr>
        <p:spPr>
          <a:xfrm>
            <a:off x="4229390" y="5755942"/>
            <a:ext cx="4909998" cy="770092"/>
          </a:xfrm>
          <a:prstGeom prst="roundRect">
            <a:avLst>
              <a:gd name="adj" fmla="val 2475"/>
            </a:avLst>
          </a:prstGeom>
          <a:gradFill flip="none" rotWithShape="1">
            <a:gsLst>
              <a:gs pos="0">
                <a:srgbClr val="00B9F2">
                  <a:alpha val="65000"/>
                </a:srgbClr>
              </a:gs>
              <a:gs pos="100000">
                <a:srgbClr val="00B9F2">
                  <a:alpha val="0"/>
                </a:srgbClr>
              </a:gs>
            </a:gsLst>
            <a:lin ang="0" scaled="0"/>
            <a:tileRect/>
          </a:gradFill>
          <a:effectLst/>
        </p:spPr>
        <p:txBody>
          <a:bodyPr wrap="square" lIns="182880" tIns="91440" rIns="182880" bIns="91440" rtlCol="0">
            <a:noAutofit/>
          </a:bodyPr>
          <a:lstStyle/>
          <a:p>
            <a:pPr eaLnBrk="0" hangingPunct="0">
              <a:spcAft>
                <a:spcPts val="300"/>
              </a:spcAft>
            </a:pPr>
            <a:r>
              <a:rPr lang="en-US" b="1" dirty="0"/>
              <a:t>Making Mapping and GIS </a:t>
            </a:r>
            <a:r>
              <a:rPr lang="en-US" b="1" dirty="0" smtClean="0"/>
              <a:t/>
            </a:r>
            <a:br>
              <a:rPr lang="en-US" b="1" dirty="0" smtClean="0"/>
            </a:br>
            <a:r>
              <a:rPr lang="en-US" b="1" dirty="0" smtClean="0"/>
              <a:t>Available </a:t>
            </a:r>
            <a:r>
              <a:rPr lang="en-US" b="1" dirty="0"/>
              <a:t>Across </a:t>
            </a:r>
            <a:r>
              <a:rPr lang="en-US" b="1" dirty="0" smtClean="0"/>
              <a:t>Your </a:t>
            </a:r>
            <a:r>
              <a:rPr lang="en-US" b="1" dirty="0"/>
              <a:t>Organization</a:t>
            </a:r>
          </a:p>
        </p:txBody>
      </p:sp>
      <p:grpSp>
        <p:nvGrpSpPr>
          <p:cNvPr id="170" name="Group 169"/>
          <p:cNvGrpSpPr/>
          <p:nvPr/>
        </p:nvGrpSpPr>
        <p:grpSpPr>
          <a:xfrm>
            <a:off x="3875436" y="3567571"/>
            <a:ext cx="1804902" cy="1335293"/>
            <a:chOff x="769330" y="1527301"/>
            <a:chExt cx="2174603" cy="1608802"/>
          </a:xfrm>
        </p:grpSpPr>
        <p:sp>
          <p:nvSpPr>
            <p:cNvPr id="171" name="Freeform 29"/>
            <p:cNvSpPr>
              <a:spLocks/>
            </p:cNvSpPr>
            <p:nvPr/>
          </p:nvSpPr>
          <p:spPr bwMode="auto">
            <a:xfrm>
              <a:off x="769330" y="1527301"/>
              <a:ext cx="2174603" cy="1382743"/>
            </a:xfrm>
            <a:custGeom>
              <a:avLst/>
              <a:gdLst>
                <a:gd name="T0" fmla="*/ 1531 w 2706"/>
                <a:gd name="T1" fmla="*/ 4 h 1717"/>
                <a:gd name="T2" fmla="*/ 1651 w 2706"/>
                <a:gd name="T3" fmla="*/ 33 h 1717"/>
                <a:gd name="T4" fmla="*/ 1758 w 2706"/>
                <a:gd name="T5" fmla="*/ 85 h 1717"/>
                <a:gd name="T6" fmla="*/ 1851 w 2706"/>
                <a:gd name="T7" fmla="*/ 160 h 1717"/>
                <a:gd name="T8" fmla="*/ 1925 w 2706"/>
                <a:gd name="T9" fmla="*/ 253 h 1717"/>
                <a:gd name="T10" fmla="*/ 1978 w 2706"/>
                <a:gd name="T11" fmla="*/ 362 h 1717"/>
                <a:gd name="T12" fmla="*/ 2016 w 2706"/>
                <a:gd name="T13" fmla="*/ 419 h 1717"/>
                <a:gd name="T14" fmla="*/ 2126 w 2706"/>
                <a:gd name="T15" fmla="*/ 433 h 1717"/>
                <a:gd name="T16" fmla="*/ 2226 w 2706"/>
                <a:gd name="T17" fmla="*/ 472 h 1717"/>
                <a:gd name="T18" fmla="*/ 2313 w 2706"/>
                <a:gd name="T19" fmla="*/ 532 h 1717"/>
                <a:gd name="T20" fmla="*/ 2383 w 2706"/>
                <a:gd name="T21" fmla="*/ 611 h 1717"/>
                <a:gd name="T22" fmla="*/ 2434 w 2706"/>
                <a:gd name="T23" fmla="*/ 705 h 1717"/>
                <a:gd name="T24" fmla="*/ 2461 w 2706"/>
                <a:gd name="T25" fmla="*/ 812 h 1717"/>
                <a:gd name="T26" fmla="*/ 2461 w 2706"/>
                <a:gd name="T27" fmla="*/ 923 h 1717"/>
                <a:gd name="T28" fmla="*/ 2493 w 2706"/>
                <a:gd name="T29" fmla="*/ 994 h 1717"/>
                <a:gd name="T30" fmla="*/ 2572 w 2706"/>
                <a:gd name="T31" fmla="*/ 1045 h 1717"/>
                <a:gd name="T32" fmla="*/ 2635 w 2706"/>
                <a:gd name="T33" fmla="*/ 1113 h 1717"/>
                <a:gd name="T34" fmla="*/ 2680 w 2706"/>
                <a:gd name="T35" fmla="*/ 1194 h 1717"/>
                <a:gd name="T36" fmla="*/ 2704 w 2706"/>
                <a:gd name="T37" fmla="*/ 1287 h 1717"/>
                <a:gd name="T38" fmla="*/ 2703 w 2706"/>
                <a:gd name="T39" fmla="*/ 1387 h 1717"/>
                <a:gd name="T40" fmla="*/ 2677 w 2706"/>
                <a:gd name="T41" fmla="*/ 1484 h 1717"/>
                <a:gd name="T42" fmla="*/ 2628 w 2706"/>
                <a:gd name="T43" fmla="*/ 1568 h 1717"/>
                <a:gd name="T44" fmla="*/ 2559 w 2706"/>
                <a:gd name="T45" fmla="*/ 1637 h 1717"/>
                <a:gd name="T46" fmla="*/ 2474 w 2706"/>
                <a:gd name="T47" fmla="*/ 1687 h 1717"/>
                <a:gd name="T48" fmla="*/ 2377 w 2706"/>
                <a:gd name="T49" fmla="*/ 1714 h 1717"/>
                <a:gd name="T50" fmla="*/ 521 w 2706"/>
                <a:gd name="T51" fmla="*/ 1717 h 1717"/>
                <a:gd name="T52" fmla="*/ 402 w 2706"/>
                <a:gd name="T53" fmla="*/ 1704 h 1717"/>
                <a:gd name="T54" fmla="*/ 292 w 2706"/>
                <a:gd name="T55" fmla="*/ 1665 h 1717"/>
                <a:gd name="T56" fmla="*/ 195 w 2706"/>
                <a:gd name="T57" fmla="*/ 1604 h 1717"/>
                <a:gd name="T58" fmla="*/ 115 w 2706"/>
                <a:gd name="T59" fmla="*/ 1523 h 1717"/>
                <a:gd name="T60" fmla="*/ 54 w 2706"/>
                <a:gd name="T61" fmla="*/ 1426 h 1717"/>
                <a:gd name="T62" fmla="*/ 14 w 2706"/>
                <a:gd name="T63" fmla="*/ 1316 h 1717"/>
                <a:gd name="T64" fmla="*/ 0 w 2706"/>
                <a:gd name="T65" fmla="*/ 1196 h 1717"/>
                <a:gd name="T66" fmla="*/ 15 w 2706"/>
                <a:gd name="T67" fmla="*/ 1075 h 1717"/>
                <a:gd name="T68" fmla="*/ 55 w 2706"/>
                <a:gd name="T69" fmla="*/ 964 h 1717"/>
                <a:gd name="T70" fmla="*/ 119 w 2706"/>
                <a:gd name="T71" fmla="*/ 866 h 1717"/>
                <a:gd name="T72" fmla="*/ 202 w 2706"/>
                <a:gd name="T73" fmla="*/ 785 h 1717"/>
                <a:gd name="T74" fmla="*/ 301 w 2706"/>
                <a:gd name="T75" fmla="*/ 723 h 1717"/>
                <a:gd name="T76" fmla="*/ 414 w 2706"/>
                <a:gd name="T77" fmla="*/ 686 h 1717"/>
                <a:gd name="T78" fmla="*/ 415 w 2706"/>
                <a:gd name="T79" fmla="*/ 585 h 1717"/>
                <a:gd name="T80" fmla="*/ 442 w 2706"/>
                <a:gd name="T81" fmla="*/ 480 h 1717"/>
                <a:gd name="T82" fmla="*/ 491 w 2706"/>
                <a:gd name="T83" fmla="*/ 387 h 1717"/>
                <a:gd name="T84" fmla="*/ 561 w 2706"/>
                <a:gd name="T85" fmla="*/ 309 h 1717"/>
                <a:gd name="T86" fmla="*/ 648 w 2706"/>
                <a:gd name="T87" fmla="*/ 249 h 1717"/>
                <a:gd name="T88" fmla="*/ 748 w 2706"/>
                <a:gd name="T89" fmla="*/ 211 h 1717"/>
                <a:gd name="T90" fmla="*/ 858 w 2706"/>
                <a:gd name="T91" fmla="*/ 196 h 1717"/>
                <a:gd name="T92" fmla="*/ 945 w 2706"/>
                <a:gd name="T93" fmla="*/ 206 h 1717"/>
                <a:gd name="T94" fmla="*/ 1026 w 2706"/>
                <a:gd name="T95" fmla="*/ 230 h 1717"/>
                <a:gd name="T96" fmla="*/ 1101 w 2706"/>
                <a:gd name="T97" fmla="*/ 145 h 1717"/>
                <a:gd name="T98" fmla="*/ 1190 w 2706"/>
                <a:gd name="T99" fmla="*/ 78 h 1717"/>
                <a:gd name="T100" fmla="*/ 1294 w 2706"/>
                <a:gd name="T101" fmla="*/ 29 h 1717"/>
                <a:gd name="T102" fmla="*/ 1408 w 2706"/>
                <a:gd name="T103" fmla="*/ 4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6" h="1717">
                  <a:moveTo>
                    <a:pt x="1468" y="0"/>
                  </a:moveTo>
                  <a:lnTo>
                    <a:pt x="1531" y="4"/>
                  </a:lnTo>
                  <a:lnTo>
                    <a:pt x="1593" y="15"/>
                  </a:lnTo>
                  <a:lnTo>
                    <a:pt x="1651" y="33"/>
                  </a:lnTo>
                  <a:lnTo>
                    <a:pt x="1706" y="56"/>
                  </a:lnTo>
                  <a:lnTo>
                    <a:pt x="1758" y="85"/>
                  </a:lnTo>
                  <a:lnTo>
                    <a:pt x="1807" y="120"/>
                  </a:lnTo>
                  <a:lnTo>
                    <a:pt x="1851" y="160"/>
                  </a:lnTo>
                  <a:lnTo>
                    <a:pt x="1891" y="205"/>
                  </a:lnTo>
                  <a:lnTo>
                    <a:pt x="1925" y="253"/>
                  </a:lnTo>
                  <a:lnTo>
                    <a:pt x="1954" y="306"/>
                  </a:lnTo>
                  <a:lnTo>
                    <a:pt x="1978" y="362"/>
                  </a:lnTo>
                  <a:lnTo>
                    <a:pt x="1995" y="420"/>
                  </a:lnTo>
                  <a:lnTo>
                    <a:pt x="2016" y="419"/>
                  </a:lnTo>
                  <a:lnTo>
                    <a:pt x="2071" y="422"/>
                  </a:lnTo>
                  <a:lnTo>
                    <a:pt x="2126" y="433"/>
                  </a:lnTo>
                  <a:lnTo>
                    <a:pt x="2178" y="449"/>
                  </a:lnTo>
                  <a:lnTo>
                    <a:pt x="2226" y="472"/>
                  </a:lnTo>
                  <a:lnTo>
                    <a:pt x="2272" y="500"/>
                  </a:lnTo>
                  <a:lnTo>
                    <a:pt x="2313" y="532"/>
                  </a:lnTo>
                  <a:lnTo>
                    <a:pt x="2351" y="570"/>
                  </a:lnTo>
                  <a:lnTo>
                    <a:pt x="2383" y="611"/>
                  </a:lnTo>
                  <a:lnTo>
                    <a:pt x="2411" y="657"/>
                  </a:lnTo>
                  <a:lnTo>
                    <a:pt x="2434" y="705"/>
                  </a:lnTo>
                  <a:lnTo>
                    <a:pt x="2450" y="757"/>
                  </a:lnTo>
                  <a:lnTo>
                    <a:pt x="2461" y="812"/>
                  </a:lnTo>
                  <a:lnTo>
                    <a:pt x="2464" y="867"/>
                  </a:lnTo>
                  <a:lnTo>
                    <a:pt x="2461" y="923"/>
                  </a:lnTo>
                  <a:lnTo>
                    <a:pt x="2450" y="976"/>
                  </a:lnTo>
                  <a:lnTo>
                    <a:pt x="2493" y="994"/>
                  </a:lnTo>
                  <a:lnTo>
                    <a:pt x="2535" y="1017"/>
                  </a:lnTo>
                  <a:lnTo>
                    <a:pt x="2572" y="1045"/>
                  </a:lnTo>
                  <a:lnTo>
                    <a:pt x="2605" y="1076"/>
                  </a:lnTo>
                  <a:lnTo>
                    <a:pt x="2635" y="1113"/>
                  </a:lnTo>
                  <a:lnTo>
                    <a:pt x="2659" y="1151"/>
                  </a:lnTo>
                  <a:lnTo>
                    <a:pt x="2680" y="1194"/>
                  </a:lnTo>
                  <a:lnTo>
                    <a:pt x="2694" y="1240"/>
                  </a:lnTo>
                  <a:lnTo>
                    <a:pt x="2704" y="1287"/>
                  </a:lnTo>
                  <a:lnTo>
                    <a:pt x="2706" y="1336"/>
                  </a:lnTo>
                  <a:lnTo>
                    <a:pt x="2703" y="1387"/>
                  </a:lnTo>
                  <a:lnTo>
                    <a:pt x="2693" y="1437"/>
                  </a:lnTo>
                  <a:lnTo>
                    <a:pt x="2677" y="1484"/>
                  </a:lnTo>
                  <a:lnTo>
                    <a:pt x="2654" y="1529"/>
                  </a:lnTo>
                  <a:lnTo>
                    <a:pt x="2628" y="1568"/>
                  </a:lnTo>
                  <a:lnTo>
                    <a:pt x="2595" y="1606"/>
                  </a:lnTo>
                  <a:lnTo>
                    <a:pt x="2559" y="1637"/>
                  </a:lnTo>
                  <a:lnTo>
                    <a:pt x="2518" y="1665"/>
                  </a:lnTo>
                  <a:lnTo>
                    <a:pt x="2474" y="1687"/>
                  </a:lnTo>
                  <a:lnTo>
                    <a:pt x="2427" y="1704"/>
                  </a:lnTo>
                  <a:lnTo>
                    <a:pt x="2377" y="1714"/>
                  </a:lnTo>
                  <a:lnTo>
                    <a:pt x="2325" y="1717"/>
                  </a:lnTo>
                  <a:lnTo>
                    <a:pt x="521" y="1717"/>
                  </a:lnTo>
                  <a:lnTo>
                    <a:pt x="461" y="1714"/>
                  </a:lnTo>
                  <a:lnTo>
                    <a:pt x="402" y="1704"/>
                  </a:lnTo>
                  <a:lnTo>
                    <a:pt x="346" y="1687"/>
                  </a:lnTo>
                  <a:lnTo>
                    <a:pt x="292" y="1665"/>
                  </a:lnTo>
                  <a:lnTo>
                    <a:pt x="242" y="1636"/>
                  </a:lnTo>
                  <a:lnTo>
                    <a:pt x="195" y="1604"/>
                  </a:lnTo>
                  <a:lnTo>
                    <a:pt x="153" y="1565"/>
                  </a:lnTo>
                  <a:lnTo>
                    <a:pt x="115" y="1523"/>
                  </a:lnTo>
                  <a:lnTo>
                    <a:pt x="81" y="1475"/>
                  </a:lnTo>
                  <a:lnTo>
                    <a:pt x="54" y="1426"/>
                  </a:lnTo>
                  <a:lnTo>
                    <a:pt x="31" y="1373"/>
                  </a:lnTo>
                  <a:lnTo>
                    <a:pt x="14" y="1316"/>
                  </a:lnTo>
                  <a:lnTo>
                    <a:pt x="4" y="1257"/>
                  </a:lnTo>
                  <a:lnTo>
                    <a:pt x="0" y="1196"/>
                  </a:lnTo>
                  <a:lnTo>
                    <a:pt x="4" y="1134"/>
                  </a:lnTo>
                  <a:lnTo>
                    <a:pt x="15" y="1075"/>
                  </a:lnTo>
                  <a:lnTo>
                    <a:pt x="32" y="1017"/>
                  </a:lnTo>
                  <a:lnTo>
                    <a:pt x="55" y="964"/>
                  </a:lnTo>
                  <a:lnTo>
                    <a:pt x="84" y="913"/>
                  </a:lnTo>
                  <a:lnTo>
                    <a:pt x="119" y="866"/>
                  </a:lnTo>
                  <a:lnTo>
                    <a:pt x="157" y="822"/>
                  </a:lnTo>
                  <a:lnTo>
                    <a:pt x="202" y="785"/>
                  </a:lnTo>
                  <a:lnTo>
                    <a:pt x="249" y="751"/>
                  </a:lnTo>
                  <a:lnTo>
                    <a:pt x="301" y="723"/>
                  </a:lnTo>
                  <a:lnTo>
                    <a:pt x="357" y="702"/>
                  </a:lnTo>
                  <a:lnTo>
                    <a:pt x="414" y="686"/>
                  </a:lnTo>
                  <a:lnTo>
                    <a:pt x="413" y="641"/>
                  </a:lnTo>
                  <a:lnTo>
                    <a:pt x="415" y="585"/>
                  </a:lnTo>
                  <a:lnTo>
                    <a:pt x="426" y="532"/>
                  </a:lnTo>
                  <a:lnTo>
                    <a:pt x="442" y="480"/>
                  </a:lnTo>
                  <a:lnTo>
                    <a:pt x="465" y="432"/>
                  </a:lnTo>
                  <a:lnTo>
                    <a:pt x="491" y="387"/>
                  </a:lnTo>
                  <a:lnTo>
                    <a:pt x="524" y="346"/>
                  </a:lnTo>
                  <a:lnTo>
                    <a:pt x="561" y="309"/>
                  </a:lnTo>
                  <a:lnTo>
                    <a:pt x="602" y="276"/>
                  </a:lnTo>
                  <a:lnTo>
                    <a:pt x="648" y="249"/>
                  </a:lnTo>
                  <a:lnTo>
                    <a:pt x="697" y="226"/>
                  </a:lnTo>
                  <a:lnTo>
                    <a:pt x="748" y="211"/>
                  </a:lnTo>
                  <a:lnTo>
                    <a:pt x="801" y="200"/>
                  </a:lnTo>
                  <a:lnTo>
                    <a:pt x="858" y="196"/>
                  </a:lnTo>
                  <a:lnTo>
                    <a:pt x="901" y="199"/>
                  </a:lnTo>
                  <a:lnTo>
                    <a:pt x="945" y="206"/>
                  </a:lnTo>
                  <a:lnTo>
                    <a:pt x="986" y="215"/>
                  </a:lnTo>
                  <a:lnTo>
                    <a:pt x="1026" y="230"/>
                  </a:lnTo>
                  <a:lnTo>
                    <a:pt x="1061" y="185"/>
                  </a:lnTo>
                  <a:lnTo>
                    <a:pt x="1101" y="145"/>
                  </a:lnTo>
                  <a:lnTo>
                    <a:pt x="1143" y="109"/>
                  </a:lnTo>
                  <a:lnTo>
                    <a:pt x="1190" y="78"/>
                  </a:lnTo>
                  <a:lnTo>
                    <a:pt x="1241" y="51"/>
                  </a:lnTo>
                  <a:lnTo>
                    <a:pt x="1294" y="29"/>
                  </a:lnTo>
                  <a:lnTo>
                    <a:pt x="1350" y="14"/>
                  </a:lnTo>
                  <a:lnTo>
                    <a:pt x="1408" y="4"/>
                  </a:lnTo>
                  <a:lnTo>
                    <a:pt x="1468" y="0"/>
                  </a:lnTo>
                  <a:close/>
                </a:path>
              </a:pathLst>
            </a:custGeom>
            <a:gradFill flip="none" rotWithShape="1">
              <a:gsLst>
                <a:gs pos="9000">
                  <a:srgbClr val="FFFFFF"/>
                </a:gs>
                <a:gs pos="100000">
                  <a:srgbClr val="389EE7"/>
                </a:gs>
              </a:gsLst>
              <a:lin ang="18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2" name="Group 171"/>
            <p:cNvGrpSpPr/>
            <p:nvPr/>
          </p:nvGrpSpPr>
          <p:grpSpPr>
            <a:xfrm>
              <a:off x="1575340" y="2062809"/>
              <a:ext cx="983710" cy="1073294"/>
              <a:chOff x="749839" y="3008091"/>
              <a:chExt cx="1033728" cy="1127867"/>
            </a:xfrm>
          </p:grpSpPr>
          <p:sp>
            <p:nvSpPr>
              <p:cNvPr id="173" name="Freeform 172"/>
              <p:cNvSpPr>
                <a:spLocks/>
              </p:cNvSpPr>
              <p:nvPr/>
            </p:nvSpPr>
            <p:spPr bwMode="auto">
              <a:xfrm>
                <a:off x="749839" y="3509566"/>
                <a:ext cx="1033728" cy="626392"/>
              </a:xfrm>
              <a:custGeom>
                <a:avLst/>
                <a:gdLst>
                  <a:gd name="T0" fmla="*/ 1428 w 2857"/>
                  <a:gd name="T1" fmla="*/ 0 h 1727"/>
                  <a:gd name="T2" fmla="*/ 1450 w 2857"/>
                  <a:gd name="T3" fmla="*/ 1 h 1727"/>
                  <a:gd name="T4" fmla="*/ 1469 w 2857"/>
                  <a:gd name="T5" fmla="*/ 6 h 1727"/>
                  <a:gd name="T6" fmla="*/ 1486 w 2857"/>
                  <a:gd name="T7" fmla="*/ 13 h 1727"/>
                  <a:gd name="T8" fmla="*/ 2826 w 2857"/>
                  <a:gd name="T9" fmla="*/ 817 h 1727"/>
                  <a:gd name="T10" fmla="*/ 2844 w 2857"/>
                  <a:gd name="T11" fmla="*/ 831 h 1727"/>
                  <a:gd name="T12" fmla="*/ 2853 w 2857"/>
                  <a:gd name="T13" fmla="*/ 846 h 1727"/>
                  <a:gd name="T14" fmla="*/ 2857 w 2857"/>
                  <a:gd name="T15" fmla="*/ 863 h 1727"/>
                  <a:gd name="T16" fmla="*/ 2853 w 2857"/>
                  <a:gd name="T17" fmla="*/ 880 h 1727"/>
                  <a:gd name="T18" fmla="*/ 2844 w 2857"/>
                  <a:gd name="T19" fmla="*/ 895 h 1727"/>
                  <a:gd name="T20" fmla="*/ 2826 w 2857"/>
                  <a:gd name="T21" fmla="*/ 909 h 1727"/>
                  <a:gd name="T22" fmla="*/ 1486 w 2857"/>
                  <a:gd name="T23" fmla="*/ 1713 h 1727"/>
                  <a:gd name="T24" fmla="*/ 1469 w 2857"/>
                  <a:gd name="T25" fmla="*/ 1721 h 1727"/>
                  <a:gd name="T26" fmla="*/ 1450 w 2857"/>
                  <a:gd name="T27" fmla="*/ 1724 h 1727"/>
                  <a:gd name="T28" fmla="*/ 1428 w 2857"/>
                  <a:gd name="T29" fmla="*/ 1727 h 1727"/>
                  <a:gd name="T30" fmla="*/ 1407 w 2857"/>
                  <a:gd name="T31" fmla="*/ 1724 h 1727"/>
                  <a:gd name="T32" fmla="*/ 1387 w 2857"/>
                  <a:gd name="T33" fmla="*/ 1721 h 1727"/>
                  <a:gd name="T34" fmla="*/ 1371 w 2857"/>
                  <a:gd name="T35" fmla="*/ 1713 h 1727"/>
                  <a:gd name="T36" fmla="*/ 31 w 2857"/>
                  <a:gd name="T37" fmla="*/ 909 h 1727"/>
                  <a:gd name="T38" fmla="*/ 16 w 2857"/>
                  <a:gd name="T39" fmla="*/ 897 h 1727"/>
                  <a:gd name="T40" fmla="*/ 5 w 2857"/>
                  <a:gd name="T41" fmla="*/ 884 h 1727"/>
                  <a:gd name="T42" fmla="*/ 0 w 2857"/>
                  <a:gd name="T43" fmla="*/ 871 h 1727"/>
                  <a:gd name="T44" fmla="*/ 0 w 2857"/>
                  <a:gd name="T45" fmla="*/ 856 h 1727"/>
                  <a:gd name="T46" fmla="*/ 5 w 2857"/>
                  <a:gd name="T47" fmla="*/ 842 h 1727"/>
                  <a:gd name="T48" fmla="*/ 16 w 2857"/>
                  <a:gd name="T49" fmla="*/ 828 h 1727"/>
                  <a:gd name="T50" fmla="*/ 31 w 2857"/>
                  <a:gd name="T51" fmla="*/ 817 h 1727"/>
                  <a:gd name="T52" fmla="*/ 1371 w 2857"/>
                  <a:gd name="T53" fmla="*/ 13 h 1727"/>
                  <a:gd name="T54" fmla="*/ 1387 w 2857"/>
                  <a:gd name="T55" fmla="*/ 6 h 1727"/>
                  <a:gd name="T56" fmla="*/ 1407 w 2857"/>
                  <a:gd name="T57" fmla="*/ 1 h 1727"/>
                  <a:gd name="T58" fmla="*/ 1428 w 2857"/>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7">
                    <a:moveTo>
                      <a:pt x="1428" y="0"/>
                    </a:moveTo>
                    <a:lnTo>
                      <a:pt x="1450" y="1"/>
                    </a:lnTo>
                    <a:lnTo>
                      <a:pt x="1469" y="6"/>
                    </a:lnTo>
                    <a:lnTo>
                      <a:pt x="1486" y="13"/>
                    </a:lnTo>
                    <a:lnTo>
                      <a:pt x="2826" y="817"/>
                    </a:lnTo>
                    <a:lnTo>
                      <a:pt x="2844" y="831"/>
                    </a:lnTo>
                    <a:lnTo>
                      <a:pt x="2853" y="846"/>
                    </a:lnTo>
                    <a:lnTo>
                      <a:pt x="2857" y="863"/>
                    </a:lnTo>
                    <a:lnTo>
                      <a:pt x="2853" y="880"/>
                    </a:lnTo>
                    <a:lnTo>
                      <a:pt x="2844" y="895"/>
                    </a:lnTo>
                    <a:lnTo>
                      <a:pt x="2826" y="909"/>
                    </a:lnTo>
                    <a:lnTo>
                      <a:pt x="1486" y="1713"/>
                    </a:lnTo>
                    <a:lnTo>
                      <a:pt x="1469" y="1721"/>
                    </a:lnTo>
                    <a:lnTo>
                      <a:pt x="1450" y="1724"/>
                    </a:lnTo>
                    <a:lnTo>
                      <a:pt x="1428" y="1727"/>
                    </a:lnTo>
                    <a:lnTo>
                      <a:pt x="1407" y="1724"/>
                    </a:lnTo>
                    <a:lnTo>
                      <a:pt x="1387" y="1721"/>
                    </a:lnTo>
                    <a:lnTo>
                      <a:pt x="1371" y="1713"/>
                    </a:lnTo>
                    <a:lnTo>
                      <a:pt x="31" y="909"/>
                    </a:lnTo>
                    <a:lnTo>
                      <a:pt x="16" y="897"/>
                    </a:lnTo>
                    <a:lnTo>
                      <a:pt x="5" y="884"/>
                    </a:lnTo>
                    <a:lnTo>
                      <a:pt x="0" y="871"/>
                    </a:lnTo>
                    <a:lnTo>
                      <a:pt x="0" y="856"/>
                    </a:lnTo>
                    <a:lnTo>
                      <a:pt x="5" y="842"/>
                    </a:lnTo>
                    <a:lnTo>
                      <a:pt x="16" y="828"/>
                    </a:lnTo>
                    <a:lnTo>
                      <a:pt x="31" y="817"/>
                    </a:lnTo>
                    <a:lnTo>
                      <a:pt x="1371" y="13"/>
                    </a:lnTo>
                    <a:lnTo>
                      <a:pt x="1387" y="6"/>
                    </a:lnTo>
                    <a:lnTo>
                      <a:pt x="1407" y="1"/>
                    </a:lnTo>
                    <a:lnTo>
                      <a:pt x="14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
              <p:cNvSpPr>
                <a:spLocks/>
              </p:cNvSpPr>
              <p:nvPr/>
            </p:nvSpPr>
            <p:spPr bwMode="auto">
              <a:xfrm>
                <a:off x="822254" y="3556636"/>
                <a:ext cx="888897" cy="532252"/>
              </a:xfrm>
              <a:custGeom>
                <a:avLst/>
                <a:gdLst>
                  <a:gd name="T0" fmla="*/ 1228 w 2455"/>
                  <a:gd name="T1" fmla="*/ 0 h 1473"/>
                  <a:gd name="T2" fmla="*/ 2455 w 2455"/>
                  <a:gd name="T3" fmla="*/ 736 h 1473"/>
                  <a:gd name="T4" fmla="*/ 1228 w 2455"/>
                  <a:gd name="T5" fmla="*/ 1473 h 1473"/>
                  <a:gd name="T6" fmla="*/ 0 w 2455"/>
                  <a:gd name="T7" fmla="*/ 736 h 1473"/>
                  <a:gd name="T8" fmla="*/ 1228 w 2455"/>
                  <a:gd name="T9" fmla="*/ 0 h 1473"/>
                </a:gdLst>
                <a:ahLst/>
                <a:cxnLst>
                  <a:cxn ang="0">
                    <a:pos x="T0" y="T1"/>
                  </a:cxn>
                  <a:cxn ang="0">
                    <a:pos x="T2" y="T3"/>
                  </a:cxn>
                  <a:cxn ang="0">
                    <a:pos x="T4" y="T5"/>
                  </a:cxn>
                  <a:cxn ang="0">
                    <a:pos x="T6" y="T7"/>
                  </a:cxn>
                  <a:cxn ang="0">
                    <a:pos x="T8" y="T9"/>
                  </a:cxn>
                </a:cxnLst>
                <a:rect l="0" t="0" r="r" b="b"/>
                <a:pathLst>
                  <a:path w="2455" h="1473">
                    <a:moveTo>
                      <a:pt x="1228" y="0"/>
                    </a:moveTo>
                    <a:lnTo>
                      <a:pt x="2455" y="736"/>
                    </a:lnTo>
                    <a:lnTo>
                      <a:pt x="1228" y="1473"/>
                    </a:lnTo>
                    <a:lnTo>
                      <a:pt x="0" y="736"/>
                    </a:lnTo>
                    <a:lnTo>
                      <a:pt x="1228" y="0"/>
                    </a:lnTo>
                    <a:close/>
                  </a:path>
                </a:pathLst>
              </a:custGeom>
              <a:solidFill>
                <a:srgbClr val="EF89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9"/>
              <p:cNvSpPr>
                <a:spLocks/>
              </p:cNvSpPr>
              <p:nvPr/>
            </p:nvSpPr>
            <p:spPr bwMode="auto">
              <a:xfrm>
                <a:off x="1160795" y="3766640"/>
                <a:ext cx="412767" cy="188280"/>
              </a:xfrm>
              <a:custGeom>
                <a:avLst/>
                <a:gdLst>
                  <a:gd name="T0" fmla="*/ 120 w 1142"/>
                  <a:gd name="T1" fmla="*/ 0 h 516"/>
                  <a:gd name="T2" fmla="*/ 247 w 1142"/>
                  <a:gd name="T3" fmla="*/ 27 h 516"/>
                  <a:gd name="T4" fmla="*/ 371 w 1142"/>
                  <a:gd name="T5" fmla="*/ 57 h 516"/>
                  <a:gd name="T6" fmla="*/ 494 w 1142"/>
                  <a:gd name="T7" fmla="*/ 91 h 516"/>
                  <a:gd name="T8" fmla="*/ 611 w 1142"/>
                  <a:gd name="T9" fmla="*/ 129 h 516"/>
                  <a:gd name="T10" fmla="*/ 726 w 1142"/>
                  <a:gd name="T11" fmla="*/ 172 h 516"/>
                  <a:gd name="T12" fmla="*/ 836 w 1142"/>
                  <a:gd name="T13" fmla="*/ 219 h 516"/>
                  <a:gd name="T14" fmla="*/ 942 w 1142"/>
                  <a:gd name="T15" fmla="*/ 268 h 516"/>
                  <a:gd name="T16" fmla="*/ 1045 w 1142"/>
                  <a:gd name="T17" fmla="*/ 323 h 516"/>
                  <a:gd name="T18" fmla="*/ 1142 w 1142"/>
                  <a:gd name="T19" fmla="*/ 380 h 516"/>
                  <a:gd name="T20" fmla="*/ 914 w 1142"/>
                  <a:gd name="T21" fmla="*/ 516 h 516"/>
                  <a:gd name="T22" fmla="*/ 814 w 1142"/>
                  <a:gd name="T23" fmla="*/ 464 h 516"/>
                  <a:gd name="T24" fmla="*/ 709 w 1142"/>
                  <a:gd name="T25" fmla="*/ 416 h 516"/>
                  <a:gd name="T26" fmla="*/ 600 w 1142"/>
                  <a:gd name="T27" fmla="*/ 372 h 516"/>
                  <a:gd name="T28" fmla="*/ 487 w 1142"/>
                  <a:gd name="T29" fmla="*/ 331 h 516"/>
                  <a:gd name="T30" fmla="*/ 370 w 1142"/>
                  <a:gd name="T31" fmla="*/ 295 h 516"/>
                  <a:gd name="T32" fmla="*/ 251 w 1142"/>
                  <a:gd name="T33" fmla="*/ 264 h 516"/>
                  <a:gd name="T34" fmla="*/ 127 w 1142"/>
                  <a:gd name="T35" fmla="*/ 236 h 516"/>
                  <a:gd name="T36" fmla="*/ 0 w 1142"/>
                  <a:gd name="T37" fmla="*/ 213 h 516"/>
                  <a:gd name="T38" fmla="*/ 34 w 1142"/>
                  <a:gd name="T39" fmla="*/ 109 h 516"/>
                  <a:gd name="T40" fmla="*/ 120 w 1142"/>
                  <a:gd name="T41"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 h="516">
                    <a:moveTo>
                      <a:pt x="120" y="0"/>
                    </a:moveTo>
                    <a:lnTo>
                      <a:pt x="247" y="27"/>
                    </a:lnTo>
                    <a:lnTo>
                      <a:pt x="371" y="57"/>
                    </a:lnTo>
                    <a:lnTo>
                      <a:pt x="494" y="91"/>
                    </a:lnTo>
                    <a:lnTo>
                      <a:pt x="611" y="129"/>
                    </a:lnTo>
                    <a:lnTo>
                      <a:pt x="726" y="172"/>
                    </a:lnTo>
                    <a:lnTo>
                      <a:pt x="836" y="219"/>
                    </a:lnTo>
                    <a:lnTo>
                      <a:pt x="942" y="268"/>
                    </a:lnTo>
                    <a:lnTo>
                      <a:pt x="1045" y="323"/>
                    </a:lnTo>
                    <a:lnTo>
                      <a:pt x="1142" y="380"/>
                    </a:lnTo>
                    <a:lnTo>
                      <a:pt x="914" y="516"/>
                    </a:lnTo>
                    <a:lnTo>
                      <a:pt x="814" y="464"/>
                    </a:lnTo>
                    <a:lnTo>
                      <a:pt x="709" y="416"/>
                    </a:lnTo>
                    <a:lnTo>
                      <a:pt x="600" y="372"/>
                    </a:lnTo>
                    <a:lnTo>
                      <a:pt x="487" y="331"/>
                    </a:lnTo>
                    <a:lnTo>
                      <a:pt x="370" y="295"/>
                    </a:lnTo>
                    <a:lnTo>
                      <a:pt x="251" y="264"/>
                    </a:lnTo>
                    <a:lnTo>
                      <a:pt x="127" y="236"/>
                    </a:lnTo>
                    <a:lnTo>
                      <a:pt x="0" y="213"/>
                    </a:lnTo>
                    <a:lnTo>
                      <a:pt x="34" y="109"/>
                    </a:lnTo>
                    <a:lnTo>
                      <a:pt x="120" y="0"/>
                    </a:lnTo>
                    <a:close/>
                  </a:path>
                </a:pathLst>
              </a:custGeom>
              <a:solidFill>
                <a:srgbClr val="F6DA3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0"/>
              <p:cNvSpPr>
                <a:spLocks/>
              </p:cNvSpPr>
              <p:nvPr/>
            </p:nvSpPr>
            <p:spPr bwMode="auto">
              <a:xfrm>
                <a:off x="939928" y="3712329"/>
                <a:ext cx="749497" cy="226298"/>
              </a:xfrm>
              <a:custGeom>
                <a:avLst/>
                <a:gdLst>
                  <a:gd name="T0" fmla="*/ 1597 w 2073"/>
                  <a:gd name="T1" fmla="*/ 0 h 626"/>
                  <a:gd name="T2" fmla="*/ 1626 w 2073"/>
                  <a:gd name="T3" fmla="*/ 1 h 626"/>
                  <a:gd name="T4" fmla="*/ 2073 w 2073"/>
                  <a:gd name="T5" fmla="*/ 270 h 626"/>
                  <a:gd name="T6" fmla="*/ 1957 w 2073"/>
                  <a:gd name="T7" fmla="*/ 251 h 626"/>
                  <a:gd name="T8" fmla="*/ 1840 w 2073"/>
                  <a:gd name="T9" fmla="*/ 239 h 626"/>
                  <a:gd name="T10" fmla="*/ 1719 w 2073"/>
                  <a:gd name="T11" fmla="*/ 231 h 626"/>
                  <a:gd name="T12" fmla="*/ 1597 w 2073"/>
                  <a:gd name="T13" fmla="*/ 228 h 626"/>
                  <a:gd name="T14" fmla="*/ 1473 w 2073"/>
                  <a:gd name="T15" fmla="*/ 231 h 626"/>
                  <a:gd name="T16" fmla="*/ 1350 w 2073"/>
                  <a:gd name="T17" fmla="*/ 239 h 626"/>
                  <a:gd name="T18" fmla="*/ 1229 w 2073"/>
                  <a:gd name="T19" fmla="*/ 253 h 626"/>
                  <a:gd name="T20" fmla="*/ 1112 w 2073"/>
                  <a:gd name="T21" fmla="*/ 271 h 626"/>
                  <a:gd name="T22" fmla="*/ 997 w 2073"/>
                  <a:gd name="T23" fmla="*/ 294 h 626"/>
                  <a:gd name="T24" fmla="*/ 885 w 2073"/>
                  <a:gd name="T25" fmla="*/ 322 h 626"/>
                  <a:gd name="T26" fmla="*/ 776 w 2073"/>
                  <a:gd name="T27" fmla="*/ 353 h 626"/>
                  <a:gd name="T28" fmla="*/ 671 w 2073"/>
                  <a:gd name="T29" fmla="*/ 389 h 626"/>
                  <a:gd name="T30" fmla="*/ 571 w 2073"/>
                  <a:gd name="T31" fmla="*/ 429 h 626"/>
                  <a:gd name="T32" fmla="*/ 474 w 2073"/>
                  <a:gd name="T33" fmla="*/ 473 h 626"/>
                  <a:gd name="T34" fmla="*/ 382 w 2073"/>
                  <a:gd name="T35" fmla="*/ 521 h 626"/>
                  <a:gd name="T36" fmla="*/ 295 w 2073"/>
                  <a:gd name="T37" fmla="*/ 572 h 626"/>
                  <a:gd name="T38" fmla="*/ 213 w 2073"/>
                  <a:gd name="T39" fmla="*/ 626 h 626"/>
                  <a:gd name="T40" fmla="*/ 0 w 2073"/>
                  <a:gd name="T41" fmla="*/ 498 h 626"/>
                  <a:gd name="T42" fmla="*/ 84 w 2073"/>
                  <a:gd name="T43" fmla="*/ 434 h 626"/>
                  <a:gd name="T44" fmla="*/ 175 w 2073"/>
                  <a:gd name="T45" fmla="*/ 375 h 626"/>
                  <a:gd name="T46" fmla="*/ 271 w 2073"/>
                  <a:gd name="T47" fmla="*/ 318 h 626"/>
                  <a:gd name="T48" fmla="*/ 371 w 2073"/>
                  <a:gd name="T49" fmla="*/ 266 h 626"/>
                  <a:gd name="T50" fmla="*/ 476 w 2073"/>
                  <a:gd name="T51" fmla="*/ 219 h 626"/>
                  <a:gd name="T52" fmla="*/ 587 w 2073"/>
                  <a:gd name="T53" fmla="*/ 174 h 626"/>
                  <a:gd name="T54" fmla="*/ 701 w 2073"/>
                  <a:gd name="T55" fmla="*/ 135 h 626"/>
                  <a:gd name="T56" fmla="*/ 820 w 2073"/>
                  <a:gd name="T57" fmla="*/ 100 h 626"/>
                  <a:gd name="T58" fmla="*/ 942 w 2073"/>
                  <a:gd name="T59" fmla="*/ 70 h 626"/>
                  <a:gd name="T60" fmla="*/ 1067 w 2073"/>
                  <a:gd name="T61" fmla="*/ 46 h 626"/>
                  <a:gd name="T62" fmla="*/ 1196 w 2073"/>
                  <a:gd name="T63" fmla="*/ 27 h 626"/>
                  <a:gd name="T64" fmla="*/ 1327 w 2073"/>
                  <a:gd name="T65" fmla="*/ 12 h 626"/>
                  <a:gd name="T66" fmla="*/ 1460 w 2073"/>
                  <a:gd name="T67" fmla="*/ 4 h 626"/>
                  <a:gd name="T68" fmla="*/ 1597 w 2073"/>
                  <a:gd name="T69"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3" h="626">
                    <a:moveTo>
                      <a:pt x="1597" y="0"/>
                    </a:moveTo>
                    <a:lnTo>
                      <a:pt x="1626" y="1"/>
                    </a:lnTo>
                    <a:lnTo>
                      <a:pt x="2073" y="270"/>
                    </a:lnTo>
                    <a:lnTo>
                      <a:pt x="1957" y="251"/>
                    </a:lnTo>
                    <a:lnTo>
                      <a:pt x="1840" y="239"/>
                    </a:lnTo>
                    <a:lnTo>
                      <a:pt x="1719" y="231"/>
                    </a:lnTo>
                    <a:lnTo>
                      <a:pt x="1597" y="228"/>
                    </a:lnTo>
                    <a:lnTo>
                      <a:pt x="1473" y="231"/>
                    </a:lnTo>
                    <a:lnTo>
                      <a:pt x="1350" y="239"/>
                    </a:lnTo>
                    <a:lnTo>
                      <a:pt x="1229" y="253"/>
                    </a:lnTo>
                    <a:lnTo>
                      <a:pt x="1112" y="271"/>
                    </a:lnTo>
                    <a:lnTo>
                      <a:pt x="997" y="294"/>
                    </a:lnTo>
                    <a:lnTo>
                      <a:pt x="885" y="322"/>
                    </a:lnTo>
                    <a:lnTo>
                      <a:pt x="776" y="353"/>
                    </a:lnTo>
                    <a:lnTo>
                      <a:pt x="671" y="389"/>
                    </a:lnTo>
                    <a:lnTo>
                      <a:pt x="571" y="429"/>
                    </a:lnTo>
                    <a:lnTo>
                      <a:pt x="474" y="473"/>
                    </a:lnTo>
                    <a:lnTo>
                      <a:pt x="382" y="521"/>
                    </a:lnTo>
                    <a:lnTo>
                      <a:pt x="295" y="572"/>
                    </a:lnTo>
                    <a:lnTo>
                      <a:pt x="213" y="626"/>
                    </a:lnTo>
                    <a:lnTo>
                      <a:pt x="0" y="498"/>
                    </a:lnTo>
                    <a:lnTo>
                      <a:pt x="84" y="434"/>
                    </a:lnTo>
                    <a:lnTo>
                      <a:pt x="175" y="375"/>
                    </a:lnTo>
                    <a:lnTo>
                      <a:pt x="271" y="318"/>
                    </a:lnTo>
                    <a:lnTo>
                      <a:pt x="371" y="266"/>
                    </a:lnTo>
                    <a:lnTo>
                      <a:pt x="476" y="219"/>
                    </a:lnTo>
                    <a:lnTo>
                      <a:pt x="587" y="174"/>
                    </a:lnTo>
                    <a:lnTo>
                      <a:pt x="701" y="135"/>
                    </a:lnTo>
                    <a:lnTo>
                      <a:pt x="820" y="100"/>
                    </a:lnTo>
                    <a:lnTo>
                      <a:pt x="942" y="70"/>
                    </a:lnTo>
                    <a:lnTo>
                      <a:pt x="1067" y="46"/>
                    </a:lnTo>
                    <a:lnTo>
                      <a:pt x="1196" y="27"/>
                    </a:lnTo>
                    <a:lnTo>
                      <a:pt x="1327" y="12"/>
                    </a:lnTo>
                    <a:lnTo>
                      <a:pt x="1460" y="4"/>
                    </a:lnTo>
                    <a:lnTo>
                      <a:pt x="1597" y="0"/>
                    </a:lnTo>
                    <a:close/>
                  </a:path>
                </a:pathLst>
              </a:custGeom>
              <a:solidFill>
                <a:srgbClr val="F6DA3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1"/>
              <p:cNvSpPr>
                <a:spLocks/>
              </p:cNvSpPr>
              <p:nvPr/>
            </p:nvSpPr>
            <p:spPr bwMode="auto">
              <a:xfrm>
                <a:off x="749839" y="3259733"/>
                <a:ext cx="1033728" cy="624582"/>
              </a:xfrm>
              <a:custGeom>
                <a:avLst/>
                <a:gdLst>
                  <a:gd name="T0" fmla="*/ 1428 w 2857"/>
                  <a:gd name="T1" fmla="*/ 0 h 1726"/>
                  <a:gd name="T2" fmla="*/ 1450 w 2857"/>
                  <a:gd name="T3" fmla="*/ 2 h 1726"/>
                  <a:gd name="T4" fmla="*/ 1469 w 2857"/>
                  <a:gd name="T5" fmla="*/ 6 h 1726"/>
                  <a:gd name="T6" fmla="*/ 1486 w 2857"/>
                  <a:gd name="T7" fmla="*/ 14 h 1726"/>
                  <a:gd name="T8" fmla="*/ 2826 w 2857"/>
                  <a:gd name="T9" fmla="*/ 816 h 1726"/>
                  <a:gd name="T10" fmla="*/ 2844 w 2857"/>
                  <a:gd name="T11" fmla="*/ 831 h 1726"/>
                  <a:gd name="T12" fmla="*/ 2853 w 2857"/>
                  <a:gd name="T13" fmla="*/ 847 h 1726"/>
                  <a:gd name="T14" fmla="*/ 2857 w 2857"/>
                  <a:gd name="T15" fmla="*/ 864 h 1726"/>
                  <a:gd name="T16" fmla="*/ 2853 w 2857"/>
                  <a:gd name="T17" fmla="*/ 879 h 1726"/>
                  <a:gd name="T18" fmla="*/ 2844 w 2857"/>
                  <a:gd name="T19" fmla="*/ 895 h 1726"/>
                  <a:gd name="T20" fmla="*/ 2826 w 2857"/>
                  <a:gd name="T21" fmla="*/ 910 h 1726"/>
                  <a:gd name="T22" fmla="*/ 1486 w 2857"/>
                  <a:gd name="T23" fmla="*/ 1712 h 1726"/>
                  <a:gd name="T24" fmla="*/ 1469 w 2857"/>
                  <a:gd name="T25" fmla="*/ 1721 h 1726"/>
                  <a:gd name="T26" fmla="*/ 1450 w 2857"/>
                  <a:gd name="T27" fmla="*/ 1724 h 1726"/>
                  <a:gd name="T28" fmla="*/ 1428 w 2857"/>
                  <a:gd name="T29" fmla="*/ 1726 h 1726"/>
                  <a:gd name="T30" fmla="*/ 1407 w 2857"/>
                  <a:gd name="T31" fmla="*/ 1724 h 1726"/>
                  <a:gd name="T32" fmla="*/ 1387 w 2857"/>
                  <a:gd name="T33" fmla="*/ 1721 h 1726"/>
                  <a:gd name="T34" fmla="*/ 1371 w 2857"/>
                  <a:gd name="T35" fmla="*/ 1712 h 1726"/>
                  <a:gd name="T36" fmla="*/ 31 w 2857"/>
                  <a:gd name="T37" fmla="*/ 910 h 1726"/>
                  <a:gd name="T38" fmla="*/ 16 w 2857"/>
                  <a:gd name="T39" fmla="*/ 897 h 1726"/>
                  <a:gd name="T40" fmla="*/ 5 w 2857"/>
                  <a:gd name="T41" fmla="*/ 884 h 1726"/>
                  <a:gd name="T42" fmla="*/ 0 w 2857"/>
                  <a:gd name="T43" fmla="*/ 870 h 1726"/>
                  <a:gd name="T44" fmla="*/ 0 w 2857"/>
                  <a:gd name="T45" fmla="*/ 856 h 1726"/>
                  <a:gd name="T46" fmla="*/ 5 w 2857"/>
                  <a:gd name="T47" fmla="*/ 842 h 1726"/>
                  <a:gd name="T48" fmla="*/ 16 w 2857"/>
                  <a:gd name="T49" fmla="*/ 829 h 1726"/>
                  <a:gd name="T50" fmla="*/ 31 w 2857"/>
                  <a:gd name="T51" fmla="*/ 816 h 1726"/>
                  <a:gd name="T52" fmla="*/ 1371 w 2857"/>
                  <a:gd name="T53" fmla="*/ 14 h 1726"/>
                  <a:gd name="T54" fmla="*/ 1387 w 2857"/>
                  <a:gd name="T55" fmla="*/ 6 h 1726"/>
                  <a:gd name="T56" fmla="*/ 1407 w 2857"/>
                  <a:gd name="T57" fmla="*/ 2 h 1726"/>
                  <a:gd name="T58" fmla="*/ 1428 w 2857"/>
                  <a:gd name="T59" fmla="*/ 0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6">
                    <a:moveTo>
                      <a:pt x="1428" y="0"/>
                    </a:moveTo>
                    <a:lnTo>
                      <a:pt x="1450" y="2"/>
                    </a:lnTo>
                    <a:lnTo>
                      <a:pt x="1469" y="6"/>
                    </a:lnTo>
                    <a:lnTo>
                      <a:pt x="1486" y="14"/>
                    </a:lnTo>
                    <a:lnTo>
                      <a:pt x="2826" y="816"/>
                    </a:lnTo>
                    <a:lnTo>
                      <a:pt x="2844" y="831"/>
                    </a:lnTo>
                    <a:lnTo>
                      <a:pt x="2853" y="847"/>
                    </a:lnTo>
                    <a:lnTo>
                      <a:pt x="2857" y="864"/>
                    </a:lnTo>
                    <a:lnTo>
                      <a:pt x="2853" y="879"/>
                    </a:lnTo>
                    <a:lnTo>
                      <a:pt x="2844" y="895"/>
                    </a:lnTo>
                    <a:lnTo>
                      <a:pt x="2826" y="910"/>
                    </a:lnTo>
                    <a:lnTo>
                      <a:pt x="1486" y="1712"/>
                    </a:lnTo>
                    <a:lnTo>
                      <a:pt x="1469" y="1721"/>
                    </a:lnTo>
                    <a:lnTo>
                      <a:pt x="1450" y="1724"/>
                    </a:lnTo>
                    <a:lnTo>
                      <a:pt x="1428" y="1726"/>
                    </a:lnTo>
                    <a:lnTo>
                      <a:pt x="1407" y="1724"/>
                    </a:lnTo>
                    <a:lnTo>
                      <a:pt x="1387" y="1721"/>
                    </a:lnTo>
                    <a:lnTo>
                      <a:pt x="1371" y="1712"/>
                    </a:lnTo>
                    <a:lnTo>
                      <a:pt x="31" y="910"/>
                    </a:lnTo>
                    <a:lnTo>
                      <a:pt x="16" y="897"/>
                    </a:lnTo>
                    <a:lnTo>
                      <a:pt x="5" y="884"/>
                    </a:lnTo>
                    <a:lnTo>
                      <a:pt x="0" y="870"/>
                    </a:lnTo>
                    <a:lnTo>
                      <a:pt x="0" y="856"/>
                    </a:lnTo>
                    <a:lnTo>
                      <a:pt x="5" y="842"/>
                    </a:lnTo>
                    <a:lnTo>
                      <a:pt x="16" y="829"/>
                    </a:lnTo>
                    <a:lnTo>
                      <a:pt x="31" y="816"/>
                    </a:lnTo>
                    <a:lnTo>
                      <a:pt x="1371" y="14"/>
                    </a:lnTo>
                    <a:lnTo>
                      <a:pt x="1387" y="6"/>
                    </a:lnTo>
                    <a:lnTo>
                      <a:pt x="1407" y="2"/>
                    </a:lnTo>
                    <a:lnTo>
                      <a:pt x="14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2"/>
              <p:cNvSpPr>
                <a:spLocks/>
              </p:cNvSpPr>
              <p:nvPr/>
            </p:nvSpPr>
            <p:spPr bwMode="auto">
              <a:xfrm>
                <a:off x="822254" y="3304994"/>
                <a:ext cx="888897" cy="534063"/>
              </a:xfrm>
              <a:custGeom>
                <a:avLst/>
                <a:gdLst>
                  <a:gd name="T0" fmla="*/ 1228 w 2455"/>
                  <a:gd name="T1" fmla="*/ 0 h 1474"/>
                  <a:gd name="T2" fmla="*/ 2455 w 2455"/>
                  <a:gd name="T3" fmla="*/ 736 h 1474"/>
                  <a:gd name="T4" fmla="*/ 1228 w 2455"/>
                  <a:gd name="T5" fmla="*/ 1474 h 1474"/>
                  <a:gd name="T6" fmla="*/ 0 w 2455"/>
                  <a:gd name="T7" fmla="*/ 736 h 1474"/>
                  <a:gd name="T8" fmla="*/ 1228 w 2455"/>
                  <a:gd name="T9" fmla="*/ 0 h 1474"/>
                </a:gdLst>
                <a:ahLst/>
                <a:cxnLst>
                  <a:cxn ang="0">
                    <a:pos x="T0" y="T1"/>
                  </a:cxn>
                  <a:cxn ang="0">
                    <a:pos x="T2" y="T3"/>
                  </a:cxn>
                  <a:cxn ang="0">
                    <a:pos x="T4" y="T5"/>
                  </a:cxn>
                  <a:cxn ang="0">
                    <a:pos x="T6" y="T7"/>
                  </a:cxn>
                  <a:cxn ang="0">
                    <a:pos x="T8" y="T9"/>
                  </a:cxn>
                </a:cxnLst>
                <a:rect l="0" t="0" r="r" b="b"/>
                <a:pathLst>
                  <a:path w="2455" h="1474">
                    <a:moveTo>
                      <a:pt x="1228" y="0"/>
                    </a:moveTo>
                    <a:lnTo>
                      <a:pt x="2455" y="736"/>
                    </a:lnTo>
                    <a:lnTo>
                      <a:pt x="1228" y="1474"/>
                    </a:lnTo>
                    <a:lnTo>
                      <a:pt x="0" y="736"/>
                    </a:lnTo>
                    <a:lnTo>
                      <a:pt x="1228" y="0"/>
                    </a:lnTo>
                    <a:close/>
                  </a:path>
                </a:pathLst>
              </a:custGeom>
              <a:solidFill>
                <a:srgbClr val="AAD04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3"/>
              <p:cNvSpPr>
                <a:spLocks/>
              </p:cNvSpPr>
              <p:nvPr/>
            </p:nvSpPr>
            <p:spPr bwMode="auto">
              <a:xfrm>
                <a:off x="887428" y="3343011"/>
                <a:ext cx="552167" cy="333110"/>
              </a:xfrm>
              <a:custGeom>
                <a:avLst/>
                <a:gdLst>
                  <a:gd name="T0" fmla="*/ 1227 w 1528"/>
                  <a:gd name="T1" fmla="*/ 0 h 916"/>
                  <a:gd name="T2" fmla="*/ 1528 w 1528"/>
                  <a:gd name="T3" fmla="*/ 180 h 916"/>
                  <a:gd name="T4" fmla="*/ 299 w 1528"/>
                  <a:gd name="T5" fmla="*/ 916 h 916"/>
                  <a:gd name="T6" fmla="*/ 0 w 1528"/>
                  <a:gd name="T7" fmla="*/ 736 h 916"/>
                  <a:gd name="T8" fmla="*/ 1227 w 1528"/>
                  <a:gd name="T9" fmla="*/ 0 h 916"/>
                </a:gdLst>
                <a:ahLst/>
                <a:cxnLst>
                  <a:cxn ang="0">
                    <a:pos x="T0" y="T1"/>
                  </a:cxn>
                  <a:cxn ang="0">
                    <a:pos x="T2" y="T3"/>
                  </a:cxn>
                  <a:cxn ang="0">
                    <a:pos x="T4" y="T5"/>
                  </a:cxn>
                  <a:cxn ang="0">
                    <a:pos x="T6" y="T7"/>
                  </a:cxn>
                  <a:cxn ang="0">
                    <a:pos x="T8" y="T9"/>
                  </a:cxn>
                </a:cxnLst>
                <a:rect l="0" t="0" r="r" b="b"/>
                <a:pathLst>
                  <a:path w="1528" h="916">
                    <a:moveTo>
                      <a:pt x="1227" y="0"/>
                    </a:moveTo>
                    <a:lnTo>
                      <a:pt x="1528" y="180"/>
                    </a:lnTo>
                    <a:lnTo>
                      <a:pt x="299" y="916"/>
                    </a:lnTo>
                    <a:lnTo>
                      <a:pt x="0" y="736"/>
                    </a:lnTo>
                    <a:lnTo>
                      <a:pt x="1227"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4"/>
              <p:cNvSpPr>
                <a:spLocks/>
              </p:cNvSpPr>
              <p:nvPr/>
            </p:nvSpPr>
            <p:spPr bwMode="auto">
              <a:xfrm>
                <a:off x="1053983" y="3440772"/>
                <a:ext cx="546735" cy="334921"/>
              </a:xfrm>
              <a:custGeom>
                <a:avLst/>
                <a:gdLst>
                  <a:gd name="T0" fmla="*/ 1213 w 1513"/>
                  <a:gd name="T1" fmla="*/ 0 h 923"/>
                  <a:gd name="T2" fmla="*/ 1513 w 1513"/>
                  <a:gd name="T3" fmla="*/ 180 h 923"/>
                  <a:gd name="T4" fmla="*/ 295 w 1513"/>
                  <a:gd name="T5" fmla="*/ 923 h 923"/>
                  <a:gd name="T6" fmla="*/ 0 w 1513"/>
                  <a:gd name="T7" fmla="*/ 745 h 923"/>
                  <a:gd name="T8" fmla="*/ 1213 w 1513"/>
                  <a:gd name="T9" fmla="*/ 0 h 923"/>
                </a:gdLst>
                <a:ahLst/>
                <a:cxnLst>
                  <a:cxn ang="0">
                    <a:pos x="T0" y="T1"/>
                  </a:cxn>
                  <a:cxn ang="0">
                    <a:pos x="T2" y="T3"/>
                  </a:cxn>
                  <a:cxn ang="0">
                    <a:pos x="T4" y="T5"/>
                  </a:cxn>
                  <a:cxn ang="0">
                    <a:pos x="T6" y="T7"/>
                  </a:cxn>
                  <a:cxn ang="0">
                    <a:pos x="T8" y="T9"/>
                  </a:cxn>
                </a:cxnLst>
                <a:rect l="0" t="0" r="r" b="b"/>
                <a:pathLst>
                  <a:path w="1513" h="923">
                    <a:moveTo>
                      <a:pt x="1213" y="0"/>
                    </a:moveTo>
                    <a:lnTo>
                      <a:pt x="1513" y="180"/>
                    </a:lnTo>
                    <a:lnTo>
                      <a:pt x="295" y="923"/>
                    </a:lnTo>
                    <a:lnTo>
                      <a:pt x="0" y="745"/>
                    </a:lnTo>
                    <a:lnTo>
                      <a:pt x="1213"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5"/>
              <p:cNvSpPr>
                <a:spLocks/>
              </p:cNvSpPr>
              <p:nvPr/>
            </p:nvSpPr>
            <p:spPr bwMode="auto">
              <a:xfrm>
                <a:off x="1099242" y="3364736"/>
                <a:ext cx="510527" cy="307765"/>
              </a:xfrm>
              <a:custGeom>
                <a:avLst/>
                <a:gdLst>
                  <a:gd name="T0" fmla="*/ 184 w 1412"/>
                  <a:gd name="T1" fmla="*/ 0 h 847"/>
                  <a:gd name="T2" fmla="*/ 1412 w 1412"/>
                  <a:gd name="T3" fmla="*/ 737 h 847"/>
                  <a:gd name="T4" fmla="*/ 1227 w 1412"/>
                  <a:gd name="T5" fmla="*/ 847 h 847"/>
                  <a:gd name="T6" fmla="*/ 0 w 1412"/>
                  <a:gd name="T7" fmla="*/ 111 h 847"/>
                  <a:gd name="T8" fmla="*/ 184 w 1412"/>
                  <a:gd name="T9" fmla="*/ 0 h 847"/>
                </a:gdLst>
                <a:ahLst/>
                <a:cxnLst>
                  <a:cxn ang="0">
                    <a:pos x="T0" y="T1"/>
                  </a:cxn>
                  <a:cxn ang="0">
                    <a:pos x="T2" y="T3"/>
                  </a:cxn>
                  <a:cxn ang="0">
                    <a:pos x="T4" y="T5"/>
                  </a:cxn>
                  <a:cxn ang="0">
                    <a:pos x="T6" y="T7"/>
                  </a:cxn>
                  <a:cxn ang="0">
                    <a:pos x="T8" y="T9"/>
                  </a:cxn>
                </a:cxnLst>
                <a:rect l="0" t="0" r="r" b="b"/>
                <a:pathLst>
                  <a:path w="1412" h="847">
                    <a:moveTo>
                      <a:pt x="184" y="0"/>
                    </a:moveTo>
                    <a:lnTo>
                      <a:pt x="1412" y="737"/>
                    </a:lnTo>
                    <a:lnTo>
                      <a:pt x="1227" y="847"/>
                    </a:lnTo>
                    <a:lnTo>
                      <a:pt x="0" y="111"/>
                    </a:lnTo>
                    <a:lnTo>
                      <a:pt x="184"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6"/>
              <p:cNvSpPr>
                <a:spLocks/>
              </p:cNvSpPr>
              <p:nvPr/>
            </p:nvSpPr>
            <p:spPr bwMode="auto">
              <a:xfrm>
                <a:off x="749839" y="3008091"/>
                <a:ext cx="1033728" cy="624582"/>
              </a:xfrm>
              <a:custGeom>
                <a:avLst/>
                <a:gdLst>
                  <a:gd name="T0" fmla="*/ 1428 w 2857"/>
                  <a:gd name="T1" fmla="*/ 0 h 1725"/>
                  <a:gd name="T2" fmla="*/ 1450 w 2857"/>
                  <a:gd name="T3" fmla="*/ 1 h 1725"/>
                  <a:gd name="T4" fmla="*/ 1469 w 2857"/>
                  <a:gd name="T5" fmla="*/ 4 h 1725"/>
                  <a:gd name="T6" fmla="*/ 1486 w 2857"/>
                  <a:gd name="T7" fmla="*/ 12 h 1725"/>
                  <a:gd name="T8" fmla="*/ 2826 w 2857"/>
                  <a:gd name="T9" fmla="*/ 816 h 1725"/>
                  <a:gd name="T10" fmla="*/ 2844 w 2857"/>
                  <a:gd name="T11" fmla="*/ 830 h 1725"/>
                  <a:gd name="T12" fmla="*/ 2853 w 2857"/>
                  <a:gd name="T13" fmla="*/ 846 h 1725"/>
                  <a:gd name="T14" fmla="*/ 2857 w 2857"/>
                  <a:gd name="T15" fmla="*/ 862 h 1725"/>
                  <a:gd name="T16" fmla="*/ 2853 w 2857"/>
                  <a:gd name="T17" fmla="*/ 879 h 1725"/>
                  <a:gd name="T18" fmla="*/ 2844 w 2857"/>
                  <a:gd name="T19" fmla="*/ 894 h 1725"/>
                  <a:gd name="T20" fmla="*/ 2826 w 2857"/>
                  <a:gd name="T21" fmla="*/ 908 h 1725"/>
                  <a:gd name="T22" fmla="*/ 1486 w 2857"/>
                  <a:gd name="T23" fmla="*/ 1712 h 1725"/>
                  <a:gd name="T24" fmla="*/ 1469 w 2857"/>
                  <a:gd name="T25" fmla="*/ 1719 h 1725"/>
                  <a:gd name="T26" fmla="*/ 1450 w 2857"/>
                  <a:gd name="T27" fmla="*/ 1724 h 1725"/>
                  <a:gd name="T28" fmla="*/ 1428 w 2857"/>
                  <a:gd name="T29" fmla="*/ 1725 h 1725"/>
                  <a:gd name="T30" fmla="*/ 1407 w 2857"/>
                  <a:gd name="T31" fmla="*/ 1724 h 1725"/>
                  <a:gd name="T32" fmla="*/ 1387 w 2857"/>
                  <a:gd name="T33" fmla="*/ 1719 h 1725"/>
                  <a:gd name="T34" fmla="*/ 1371 w 2857"/>
                  <a:gd name="T35" fmla="*/ 1712 h 1725"/>
                  <a:gd name="T36" fmla="*/ 31 w 2857"/>
                  <a:gd name="T37" fmla="*/ 908 h 1725"/>
                  <a:gd name="T38" fmla="*/ 16 w 2857"/>
                  <a:gd name="T39" fmla="*/ 897 h 1725"/>
                  <a:gd name="T40" fmla="*/ 5 w 2857"/>
                  <a:gd name="T41" fmla="*/ 883 h 1725"/>
                  <a:gd name="T42" fmla="*/ 0 w 2857"/>
                  <a:gd name="T43" fmla="*/ 869 h 1725"/>
                  <a:gd name="T44" fmla="*/ 0 w 2857"/>
                  <a:gd name="T45" fmla="*/ 854 h 1725"/>
                  <a:gd name="T46" fmla="*/ 5 w 2857"/>
                  <a:gd name="T47" fmla="*/ 841 h 1725"/>
                  <a:gd name="T48" fmla="*/ 16 w 2857"/>
                  <a:gd name="T49" fmla="*/ 828 h 1725"/>
                  <a:gd name="T50" fmla="*/ 31 w 2857"/>
                  <a:gd name="T51" fmla="*/ 816 h 1725"/>
                  <a:gd name="T52" fmla="*/ 1371 w 2857"/>
                  <a:gd name="T53" fmla="*/ 12 h 1725"/>
                  <a:gd name="T54" fmla="*/ 1387 w 2857"/>
                  <a:gd name="T55" fmla="*/ 4 h 1725"/>
                  <a:gd name="T56" fmla="*/ 1407 w 2857"/>
                  <a:gd name="T57" fmla="*/ 1 h 1725"/>
                  <a:gd name="T58" fmla="*/ 1428 w 2857"/>
                  <a:gd name="T5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5">
                    <a:moveTo>
                      <a:pt x="1428" y="0"/>
                    </a:moveTo>
                    <a:lnTo>
                      <a:pt x="1450" y="1"/>
                    </a:lnTo>
                    <a:lnTo>
                      <a:pt x="1469" y="4"/>
                    </a:lnTo>
                    <a:lnTo>
                      <a:pt x="1486" y="12"/>
                    </a:lnTo>
                    <a:lnTo>
                      <a:pt x="2826" y="816"/>
                    </a:lnTo>
                    <a:lnTo>
                      <a:pt x="2844" y="830"/>
                    </a:lnTo>
                    <a:lnTo>
                      <a:pt x="2853" y="846"/>
                    </a:lnTo>
                    <a:lnTo>
                      <a:pt x="2857" y="862"/>
                    </a:lnTo>
                    <a:lnTo>
                      <a:pt x="2853" y="879"/>
                    </a:lnTo>
                    <a:lnTo>
                      <a:pt x="2844" y="894"/>
                    </a:lnTo>
                    <a:lnTo>
                      <a:pt x="2826" y="908"/>
                    </a:lnTo>
                    <a:lnTo>
                      <a:pt x="1486" y="1712"/>
                    </a:lnTo>
                    <a:lnTo>
                      <a:pt x="1469" y="1719"/>
                    </a:lnTo>
                    <a:lnTo>
                      <a:pt x="1450" y="1724"/>
                    </a:lnTo>
                    <a:lnTo>
                      <a:pt x="1428" y="1725"/>
                    </a:lnTo>
                    <a:lnTo>
                      <a:pt x="1407" y="1724"/>
                    </a:lnTo>
                    <a:lnTo>
                      <a:pt x="1387" y="1719"/>
                    </a:lnTo>
                    <a:lnTo>
                      <a:pt x="1371" y="1712"/>
                    </a:lnTo>
                    <a:lnTo>
                      <a:pt x="31" y="908"/>
                    </a:lnTo>
                    <a:lnTo>
                      <a:pt x="16" y="897"/>
                    </a:lnTo>
                    <a:lnTo>
                      <a:pt x="5" y="883"/>
                    </a:lnTo>
                    <a:lnTo>
                      <a:pt x="0" y="869"/>
                    </a:lnTo>
                    <a:lnTo>
                      <a:pt x="0" y="854"/>
                    </a:lnTo>
                    <a:lnTo>
                      <a:pt x="5" y="841"/>
                    </a:lnTo>
                    <a:lnTo>
                      <a:pt x="16" y="828"/>
                    </a:lnTo>
                    <a:lnTo>
                      <a:pt x="31" y="816"/>
                    </a:lnTo>
                    <a:lnTo>
                      <a:pt x="1371" y="12"/>
                    </a:lnTo>
                    <a:lnTo>
                      <a:pt x="1387" y="4"/>
                    </a:lnTo>
                    <a:lnTo>
                      <a:pt x="1407" y="1"/>
                    </a:lnTo>
                    <a:lnTo>
                      <a:pt x="14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7"/>
              <p:cNvSpPr>
                <a:spLocks/>
              </p:cNvSpPr>
              <p:nvPr/>
            </p:nvSpPr>
            <p:spPr bwMode="auto">
              <a:xfrm>
                <a:off x="822254" y="3053350"/>
                <a:ext cx="888897" cy="534063"/>
              </a:xfrm>
              <a:custGeom>
                <a:avLst/>
                <a:gdLst>
                  <a:gd name="T0" fmla="*/ 1228 w 2455"/>
                  <a:gd name="T1" fmla="*/ 0 h 1473"/>
                  <a:gd name="T2" fmla="*/ 2455 w 2455"/>
                  <a:gd name="T3" fmla="*/ 737 h 1473"/>
                  <a:gd name="T4" fmla="*/ 1228 w 2455"/>
                  <a:gd name="T5" fmla="*/ 1473 h 1473"/>
                  <a:gd name="T6" fmla="*/ 0 w 2455"/>
                  <a:gd name="T7" fmla="*/ 737 h 1473"/>
                  <a:gd name="T8" fmla="*/ 1228 w 2455"/>
                  <a:gd name="T9" fmla="*/ 0 h 1473"/>
                </a:gdLst>
                <a:ahLst/>
                <a:cxnLst>
                  <a:cxn ang="0">
                    <a:pos x="T0" y="T1"/>
                  </a:cxn>
                  <a:cxn ang="0">
                    <a:pos x="T2" y="T3"/>
                  </a:cxn>
                  <a:cxn ang="0">
                    <a:pos x="T4" y="T5"/>
                  </a:cxn>
                  <a:cxn ang="0">
                    <a:pos x="T6" y="T7"/>
                  </a:cxn>
                  <a:cxn ang="0">
                    <a:pos x="T8" y="T9"/>
                  </a:cxn>
                </a:cxnLst>
                <a:rect l="0" t="0" r="r" b="b"/>
                <a:pathLst>
                  <a:path w="2455" h="1473">
                    <a:moveTo>
                      <a:pt x="1228" y="0"/>
                    </a:moveTo>
                    <a:lnTo>
                      <a:pt x="2455" y="737"/>
                    </a:lnTo>
                    <a:lnTo>
                      <a:pt x="1228" y="1473"/>
                    </a:lnTo>
                    <a:lnTo>
                      <a:pt x="0" y="737"/>
                    </a:lnTo>
                    <a:lnTo>
                      <a:pt x="1228" y="0"/>
                    </a:lnTo>
                    <a:close/>
                  </a:path>
                </a:pathLst>
              </a:custGeom>
              <a:solidFill>
                <a:srgbClr val="8ED6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8"/>
              <p:cNvSpPr>
                <a:spLocks/>
              </p:cNvSpPr>
              <p:nvPr/>
            </p:nvSpPr>
            <p:spPr bwMode="auto">
              <a:xfrm>
                <a:off x="1160795" y="3053350"/>
                <a:ext cx="550356" cy="459837"/>
              </a:xfrm>
              <a:custGeom>
                <a:avLst/>
                <a:gdLst>
                  <a:gd name="T0" fmla="*/ 290 w 1517"/>
                  <a:gd name="T1" fmla="*/ 0 h 1271"/>
                  <a:gd name="T2" fmla="*/ 1517 w 1517"/>
                  <a:gd name="T3" fmla="*/ 737 h 1271"/>
                  <a:gd name="T4" fmla="*/ 627 w 1517"/>
                  <a:gd name="T5" fmla="*/ 1271 h 1271"/>
                  <a:gd name="T6" fmla="*/ 603 w 1517"/>
                  <a:gd name="T7" fmla="*/ 1241 h 1271"/>
                  <a:gd name="T8" fmla="*/ 586 w 1517"/>
                  <a:gd name="T9" fmla="*/ 1212 h 1271"/>
                  <a:gd name="T10" fmla="*/ 577 w 1517"/>
                  <a:gd name="T11" fmla="*/ 1182 h 1271"/>
                  <a:gd name="T12" fmla="*/ 572 w 1517"/>
                  <a:gd name="T13" fmla="*/ 1151 h 1271"/>
                  <a:gd name="T14" fmla="*/ 572 w 1517"/>
                  <a:gd name="T15" fmla="*/ 1120 h 1271"/>
                  <a:gd name="T16" fmla="*/ 574 w 1517"/>
                  <a:gd name="T17" fmla="*/ 1090 h 1271"/>
                  <a:gd name="T18" fmla="*/ 580 w 1517"/>
                  <a:gd name="T19" fmla="*/ 1058 h 1271"/>
                  <a:gd name="T20" fmla="*/ 587 w 1517"/>
                  <a:gd name="T21" fmla="*/ 1027 h 1271"/>
                  <a:gd name="T22" fmla="*/ 595 w 1517"/>
                  <a:gd name="T23" fmla="*/ 995 h 1271"/>
                  <a:gd name="T24" fmla="*/ 601 w 1517"/>
                  <a:gd name="T25" fmla="*/ 964 h 1271"/>
                  <a:gd name="T26" fmla="*/ 606 w 1517"/>
                  <a:gd name="T27" fmla="*/ 932 h 1271"/>
                  <a:gd name="T28" fmla="*/ 608 w 1517"/>
                  <a:gd name="T29" fmla="*/ 901 h 1271"/>
                  <a:gd name="T30" fmla="*/ 606 w 1517"/>
                  <a:gd name="T31" fmla="*/ 871 h 1271"/>
                  <a:gd name="T32" fmla="*/ 600 w 1517"/>
                  <a:gd name="T33" fmla="*/ 839 h 1271"/>
                  <a:gd name="T34" fmla="*/ 590 w 1517"/>
                  <a:gd name="T35" fmla="*/ 819 h 1271"/>
                  <a:gd name="T36" fmla="*/ 574 w 1517"/>
                  <a:gd name="T37" fmla="*/ 797 h 1271"/>
                  <a:gd name="T38" fmla="*/ 556 w 1517"/>
                  <a:gd name="T39" fmla="*/ 776 h 1271"/>
                  <a:gd name="T40" fmla="*/ 532 w 1517"/>
                  <a:gd name="T41" fmla="*/ 754 h 1271"/>
                  <a:gd name="T42" fmla="*/ 515 w 1517"/>
                  <a:gd name="T43" fmla="*/ 737 h 1271"/>
                  <a:gd name="T44" fmla="*/ 498 w 1517"/>
                  <a:gd name="T45" fmla="*/ 718 h 1271"/>
                  <a:gd name="T46" fmla="*/ 483 w 1517"/>
                  <a:gd name="T47" fmla="*/ 700 h 1271"/>
                  <a:gd name="T48" fmla="*/ 471 w 1517"/>
                  <a:gd name="T49" fmla="*/ 681 h 1271"/>
                  <a:gd name="T50" fmla="*/ 465 w 1517"/>
                  <a:gd name="T51" fmla="*/ 660 h 1271"/>
                  <a:gd name="T52" fmla="*/ 465 w 1517"/>
                  <a:gd name="T53" fmla="*/ 639 h 1271"/>
                  <a:gd name="T54" fmla="*/ 470 w 1517"/>
                  <a:gd name="T55" fmla="*/ 617 h 1271"/>
                  <a:gd name="T56" fmla="*/ 479 w 1517"/>
                  <a:gd name="T57" fmla="*/ 596 h 1271"/>
                  <a:gd name="T58" fmla="*/ 490 w 1517"/>
                  <a:gd name="T59" fmla="*/ 575 h 1271"/>
                  <a:gd name="T60" fmla="*/ 502 w 1517"/>
                  <a:gd name="T61" fmla="*/ 554 h 1271"/>
                  <a:gd name="T62" fmla="*/ 511 w 1517"/>
                  <a:gd name="T63" fmla="*/ 533 h 1271"/>
                  <a:gd name="T64" fmla="*/ 519 w 1517"/>
                  <a:gd name="T65" fmla="*/ 512 h 1271"/>
                  <a:gd name="T66" fmla="*/ 521 w 1517"/>
                  <a:gd name="T67" fmla="*/ 490 h 1271"/>
                  <a:gd name="T68" fmla="*/ 517 w 1517"/>
                  <a:gd name="T69" fmla="*/ 467 h 1271"/>
                  <a:gd name="T70" fmla="*/ 503 w 1517"/>
                  <a:gd name="T71" fmla="*/ 439 h 1271"/>
                  <a:gd name="T72" fmla="*/ 482 w 1517"/>
                  <a:gd name="T73" fmla="*/ 410 h 1271"/>
                  <a:gd name="T74" fmla="*/ 454 w 1517"/>
                  <a:gd name="T75" fmla="*/ 384 h 1271"/>
                  <a:gd name="T76" fmla="*/ 422 w 1517"/>
                  <a:gd name="T77" fmla="*/ 357 h 1271"/>
                  <a:gd name="T78" fmla="*/ 384 w 1517"/>
                  <a:gd name="T79" fmla="*/ 332 h 1271"/>
                  <a:gd name="T80" fmla="*/ 344 w 1517"/>
                  <a:gd name="T81" fmla="*/ 306 h 1271"/>
                  <a:gd name="T82" fmla="*/ 301 w 1517"/>
                  <a:gd name="T83" fmla="*/ 283 h 1271"/>
                  <a:gd name="T84" fmla="*/ 257 w 1517"/>
                  <a:gd name="T85" fmla="*/ 261 h 1271"/>
                  <a:gd name="T86" fmla="*/ 213 w 1517"/>
                  <a:gd name="T87" fmla="*/ 242 h 1271"/>
                  <a:gd name="T88" fmla="*/ 170 w 1517"/>
                  <a:gd name="T89" fmla="*/ 223 h 1271"/>
                  <a:gd name="T90" fmla="*/ 128 w 1517"/>
                  <a:gd name="T91" fmla="*/ 207 h 1271"/>
                  <a:gd name="T92" fmla="*/ 91 w 1517"/>
                  <a:gd name="T93" fmla="*/ 192 h 1271"/>
                  <a:gd name="T94" fmla="*/ 78 w 1517"/>
                  <a:gd name="T95" fmla="*/ 190 h 1271"/>
                  <a:gd name="T96" fmla="*/ 63 w 1517"/>
                  <a:gd name="T97" fmla="*/ 186 h 1271"/>
                  <a:gd name="T98" fmla="*/ 43 w 1517"/>
                  <a:gd name="T99" fmla="*/ 183 h 1271"/>
                  <a:gd name="T100" fmla="*/ 22 w 1517"/>
                  <a:gd name="T101" fmla="*/ 178 h 1271"/>
                  <a:gd name="T102" fmla="*/ 0 w 1517"/>
                  <a:gd name="T103" fmla="*/ 174 h 1271"/>
                  <a:gd name="T104" fmla="*/ 290 w 1517"/>
                  <a:gd name="T105"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7" h="1271">
                    <a:moveTo>
                      <a:pt x="290" y="0"/>
                    </a:moveTo>
                    <a:lnTo>
                      <a:pt x="1517" y="737"/>
                    </a:lnTo>
                    <a:lnTo>
                      <a:pt x="627" y="1271"/>
                    </a:lnTo>
                    <a:lnTo>
                      <a:pt x="603" y="1241"/>
                    </a:lnTo>
                    <a:lnTo>
                      <a:pt x="586" y="1212"/>
                    </a:lnTo>
                    <a:lnTo>
                      <a:pt x="577" y="1182"/>
                    </a:lnTo>
                    <a:lnTo>
                      <a:pt x="572" y="1151"/>
                    </a:lnTo>
                    <a:lnTo>
                      <a:pt x="572" y="1120"/>
                    </a:lnTo>
                    <a:lnTo>
                      <a:pt x="574" y="1090"/>
                    </a:lnTo>
                    <a:lnTo>
                      <a:pt x="580" y="1058"/>
                    </a:lnTo>
                    <a:lnTo>
                      <a:pt x="587" y="1027"/>
                    </a:lnTo>
                    <a:lnTo>
                      <a:pt x="595" y="995"/>
                    </a:lnTo>
                    <a:lnTo>
                      <a:pt x="601" y="964"/>
                    </a:lnTo>
                    <a:lnTo>
                      <a:pt x="606" y="932"/>
                    </a:lnTo>
                    <a:lnTo>
                      <a:pt x="608" y="901"/>
                    </a:lnTo>
                    <a:lnTo>
                      <a:pt x="606" y="871"/>
                    </a:lnTo>
                    <a:lnTo>
                      <a:pt x="600" y="839"/>
                    </a:lnTo>
                    <a:lnTo>
                      <a:pt x="590" y="819"/>
                    </a:lnTo>
                    <a:lnTo>
                      <a:pt x="574" y="797"/>
                    </a:lnTo>
                    <a:lnTo>
                      <a:pt x="556" y="776"/>
                    </a:lnTo>
                    <a:lnTo>
                      <a:pt x="532" y="754"/>
                    </a:lnTo>
                    <a:lnTo>
                      <a:pt x="515" y="737"/>
                    </a:lnTo>
                    <a:lnTo>
                      <a:pt x="498" y="718"/>
                    </a:lnTo>
                    <a:lnTo>
                      <a:pt x="483" y="700"/>
                    </a:lnTo>
                    <a:lnTo>
                      <a:pt x="471" y="681"/>
                    </a:lnTo>
                    <a:lnTo>
                      <a:pt x="465" y="660"/>
                    </a:lnTo>
                    <a:lnTo>
                      <a:pt x="465" y="639"/>
                    </a:lnTo>
                    <a:lnTo>
                      <a:pt x="470" y="617"/>
                    </a:lnTo>
                    <a:lnTo>
                      <a:pt x="479" y="596"/>
                    </a:lnTo>
                    <a:lnTo>
                      <a:pt x="490" y="575"/>
                    </a:lnTo>
                    <a:lnTo>
                      <a:pt x="502" y="554"/>
                    </a:lnTo>
                    <a:lnTo>
                      <a:pt x="511" y="533"/>
                    </a:lnTo>
                    <a:lnTo>
                      <a:pt x="519" y="512"/>
                    </a:lnTo>
                    <a:lnTo>
                      <a:pt x="521" y="490"/>
                    </a:lnTo>
                    <a:lnTo>
                      <a:pt x="517" y="467"/>
                    </a:lnTo>
                    <a:lnTo>
                      <a:pt x="503" y="439"/>
                    </a:lnTo>
                    <a:lnTo>
                      <a:pt x="482" y="410"/>
                    </a:lnTo>
                    <a:lnTo>
                      <a:pt x="454" y="384"/>
                    </a:lnTo>
                    <a:lnTo>
                      <a:pt x="422" y="357"/>
                    </a:lnTo>
                    <a:lnTo>
                      <a:pt x="384" y="332"/>
                    </a:lnTo>
                    <a:lnTo>
                      <a:pt x="344" y="306"/>
                    </a:lnTo>
                    <a:lnTo>
                      <a:pt x="301" y="283"/>
                    </a:lnTo>
                    <a:lnTo>
                      <a:pt x="257" y="261"/>
                    </a:lnTo>
                    <a:lnTo>
                      <a:pt x="213" y="242"/>
                    </a:lnTo>
                    <a:lnTo>
                      <a:pt x="170" y="223"/>
                    </a:lnTo>
                    <a:lnTo>
                      <a:pt x="128" y="207"/>
                    </a:lnTo>
                    <a:lnTo>
                      <a:pt x="91" y="192"/>
                    </a:lnTo>
                    <a:lnTo>
                      <a:pt x="78" y="190"/>
                    </a:lnTo>
                    <a:lnTo>
                      <a:pt x="63" y="186"/>
                    </a:lnTo>
                    <a:lnTo>
                      <a:pt x="43" y="183"/>
                    </a:lnTo>
                    <a:lnTo>
                      <a:pt x="22" y="178"/>
                    </a:lnTo>
                    <a:lnTo>
                      <a:pt x="0" y="174"/>
                    </a:lnTo>
                    <a:lnTo>
                      <a:pt x="290" y="0"/>
                    </a:lnTo>
                    <a:close/>
                  </a:path>
                </a:pathLst>
              </a:custGeom>
              <a:solidFill>
                <a:srgbClr val="377A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9"/>
              <p:cNvSpPr>
                <a:spLocks/>
              </p:cNvSpPr>
              <p:nvPr/>
            </p:nvSpPr>
            <p:spPr bwMode="auto">
              <a:xfrm>
                <a:off x="1126398" y="3234388"/>
                <a:ext cx="70605" cy="47070"/>
              </a:xfrm>
              <a:custGeom>
                <a:avLst/>
                <a:gdLst>
                  <a:gd name="T0" fmla="*/ 100 w 197"/>
                  <a:gd name="T1" fmla="*/ 0 h 131"/>
                  <a:gd name="T2" fmla="*/ 126 w 197"/>
                  <a:gd name="T3" fmla="*/ 3 h 131"/>
                  <a:gd name="T4" fmla="*/ 149 w 197"/>
                  <a:gd name="T5" fmla="*/ 9 h 131"/>
                  <a:gd name="T6" fmla="*/ 168 w 197"/>
                  <a:gd name="T7" fmla="*/ 19 h 131"/>
                  <a:gd name="T8" fmla="*/ 183 w 197"/>
                  <a:gd name="T9" fmla="*/ 32 h 131"/>
                  <a:gd name="T10" fmla="*/ 194 w 197"/>
                  <a:gd name="T11" fmla="*/ 47 h 131"/>
                  <a:gd name="T12" fmla="*/ 197 w 197"/>
                  <a:gd name="T13" fmla="*/ 64 h 131"/>
                  <a:gd name="T14" fmla="*/ 195 w 197"/>
                  <a:gd name="T15" fmla="*/ 82 h 131"/>
                  <a:gd name="T16" fmla="*/ 185 w 197"/>
                  <a:gd name="T17" fmla="*/ 99 h 131"/>
                  <a:gd name="T18" fmla="*/ 169 w 197"/>
                  <a:gd name="T19" fmla="*/ 112 h 131"/>
                  <a:gd name="T20" fmla="*/ 148 w 197"/>
                  <a:gd name="T21" fmla="*/ 123 h 131"/>
                  <a:gd name="T22" fmla="*/ 123 w 197"/>
                  <a:gd name="T23" fmla="*/ 129 h 131"/>
                  <a:gd name="T24" fmla="*/ 96 w 197"/>
                  <a:gd name="T25" fmla="*/ 131 h 131"/>
                  <a:gd name="T26" fmla="*/ 69 w 197"/>
                  <a:gd name="T27" fmla="*/ 128 h 131"/>
                  <a:gd name="T28" fmla="*/ 45 w 197"/>
                  <a:gd name="T29" fmla="*/ 121 h 131"/>
                  <a:gd name="T30" fmla="*/ 26 w 197"/>
                  <a:gd name="T31" fmla="*/ 110 h 131"/>
                  <a:gd name="T32" fmla="*/ 11 w 197"/>
                  <a:gd name="T33" fmla="*/ 95 h 131"/>
                  <a:gd name="T34" fmla="*/ 1 w 197"/>
                  <a:gd name="T35" fmla="*/ 78 h 131"/>
                  <a:gd name="T36" fmla="*/ 0 w 197"/>
                  <a:gd name="T37" fmla="*/ 61 h 131"/>
                  <a:gd name="T38" fmla="*/ 5 w 197"/>
                  <a:gd name="T39" fmla="*/ 44 h 131"/>
                  <a:gd name="T40" fmla="*/ 16 w 197"/>
                  <a:gd name="T41" fmla="*/ 30 h 131"/>
                  <a:gd name="T42" fmla="*/ 33 w 197"/>
                  <a:gd name="T43" fmla="*/ 17 h 131"/>
                  <a:gd name="T44" fmla="*/ 52 w 197"/>
                  <a:gd name="T45" fmla="*/ 8 h 131"/>
                  <a:gd name="T46" fmla="*/ 75 w 197"/>
                  <a:gd name="T47" fmla="*/ 2 h 131"/>
                  <a:gd name="T48" fmla="*/ 100 w 197"/>
                  <a:gd name="T4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131">
                    <a:moveTo>
                      <a:pt x="100" y="0"/>
                    </a:moveTo>
                    <a:lnTo>
                      <a:pt x="126" y="3"/>
                    </a:lnTo>
                    <a:lnTo>
                      <a:pt x="149" y="9"/>
                    </a:lnTo>
                    <a:lnTo>
                      <a:pt x="168" y="19"/>
                    </a:lnTo>
                    <a:lnTo>
                      <a:pt x="183" y="32"/>
                    </a:lnTo>
                    <a:lnTo>
                      <a:pt x="194" y="47"/>
                    </a:lnTo>
                    <a:lnTo>
                      <a:pt x="197" y="64"/>
                    </a:lnTo>
                    <a:lnTo>
                      <a:pt x="195" y="82"/>
                    </a:lnTo>
                    <a:lnTo>
                      <a:pt x="185" y="99"/>
                    </a:lnTo>
                    <a:lnTo>
                      <a:pt x="169" y="112"/>
                    </a:lnTo>
                    <a:lnTo>
                      <a:pt x="148" y="123"/>
                    </a:lnTo>
                    <a:lnTo>
                      <a:pt x="123" y="129"/>
                    </a:lnTo>
                    <a:lnTo>
                      <a:pt x="96" y="131"/>
                    </a:lnTo>
                    <a:lnTo>
                      <a:pt x="69" y="128"/>
                    </a:lnTo>
                    <a:lnTo>
                      <a:pt x="45" y="121"/>
                    </a:lnTo>
                    <a:lnTo>
                      <a:pt x="26" y="110"/>
                    </a:lnTo>
                    <a:lnTo>
                      <a:pt x="11" y="95"/>
                    </a:lnTo>
                    <a:lnTo>
                      <a:pt x="1" y="78"/>
                    </a:lnTo>
                    <a:lnTo>
                      <a:pt x="0" y="61"/>
                    </a:lnTo>
                    <a:lnTo>
                      <a:pt x="5" y="44"/>
                    </a:lnTo>
                    <a:lnTo>
                      <a:pt x="16" y="30"/>
                    </a:lnTo>
                    <a:lnTo>
                      <a:pt x="33" y="17"/>
                    </a:lnTo>
                    <a:lnTo>
                      <a:pt x="52" y="8"/>
                    </a:lnTo>
                    <a:lnTo>
                      <a:pt x="75" y="2"/>
                    </a:lnTo>
                    <a:lnTo>
                      <a:pt x="10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20"/>
              <p:cNvSpPr>
                <a:spLocks/>
              </p:cNvSpPr>
              <p:nvPr/>
            </p:nvSpPr>
            <p:spPr bwMode="auto">
              <a:xfrm>
                <a:off x="1092000" y="3355684"/>
                <a:ext cx="103192" cy="68794"/>
              </a:xfrm>
              <a:custGeom>
                <a:avLst/>
                <a:gdLst>
                  <a:gd name="T0" fmla="*/ 146 w 286"/>
                  <a:gd name="T1" fmla="*/ 0 h 189"/>
                  <a:gd name="T2" fmla="*/ 177 w 286"/>
                  <a:gd name="T3" fmla="*/ 2 h 189"/>
                  <a:gd name="T4" fmla="*/ 206 w 286"/>
                  <a:gd name="T5" fmla="*/ 9 h 189"/>
                  <a:gd name="T6" fmla="*/ 232 w 286"/>
                  <a:gd name="T7" fmla="*/ 20 h 189"/>
                  <a:gd name="T8" fmla="*/ 254 w 286"/>
                  <a:gd name="T9" fmla="*/ 35 h 189"/>
                  <a:gd name="T10" fmla="*/ 270 w 286"/>
                  <a:gd name="T11" fmla="*/ 52 h 189"/>
                  <a:gd name="T12" fmla="*/ 281 w 286"/>
                  <a:gd name="T13" fmla="*/ 71 h 189"/>
                  <a:gd name="T14" fmla="*/ 286 w 286"/>
                  <a:gd name="T15" fmla="*/ 91 h 189"/>
                  <a:gd name="T16" fmla="*/ 283 w 286"/>
                  <a:gd name="T17" fmla="*/ 114 h 189"/>
                  <a:gd name="T18" fmla="*/ 272 w 286"/>
                  <a:gd name="T19" fmla="*/ 135 h 189"/>
                  <a:gd name="T20" fmla="*/ 255 w 286"/>
                  <a:gd name="T21" fmla="*/ 153 h 189"/>
                  <a:gd name="T22" fmla="*/ 232 w 286"/>
                  <a:gd name="T23" fmla="*/ 169 h 189"/>
                  <a:gd name="T24" fmla="*/ 204 w 286"/>
                  <a:gd name="T25" fmla="*/ 180 h 189"/>
                  <a:gd name="T26" fmla="*/ 173 w 286"/>
                  <a:gd name="T27" fmla="*/ 187 h 189"/>
                  <a:gd name="T28" fmla="*/ 139 w 286"/>
                  <a:gd name="T29" fmla="*/ 189 h 189"/>
                  <a:gd name="T30" fmla="*/ 105 w 286"/>
                  <a:gd name="T31" fmla="*/ 186 h 189"/>
                  <a:gd name="T32" fmla="*/ 73 w 286"/>
                  <a:gd name="T33" fmla="*/ 177 h 189"/>
                  <a:gd name="T34" fmla="*/ 47 w 286"/>
                  <a:gd name="T35" fmla="*/ 165 h 189"/>
                  <a:gd name="T36" fmla="*/ 25 w 286"/>
                  <a:gd name="T37" fmla="*/ 149 h 189"/>
                  <a:gd name="T38" fmla="*/ 9 w 286"/>
                  <a:gd name="T39" fmla="*/ 130 h 189"/>
                  <a:gd name="T40" fmla="*/ 1 w 286"/>
                  <a:gd name="T41" fmla="*/ 110 h 189"/>
                  <a:gd name="T42" fmla="*/ 0 w 286"/>
                  <a:gd name="T43" fmla="*/ 88 h 189"/>
                  <a:gd name="T44" fmla="*/ 4 w 286"/>
                  <a:gd name="T45" fmla="*/ 66 h 189"/>
                  <a:gd name="T46" fmla="*/ 18 w 286"/>
                  <a:gd name="T47" fmla="*/ 47 h 189"/>
                  <a:gd name="T48" fmla="*/ 35 w 286"/>
                  <a:gd name="T49" fmla="*/ 31 h 189"/>
                  <a:gd name="T50" fmla="*/ 58 w 286"/>
                  <a:gd name="T51" fmla="*/ 18 h 189"/>
                  <a:gd name="T52" fmla="*/ 84 w 286"/>
                  <a:gd name="T53" fmla="*/ 7 h 189"/>
                  <a:gd name="T54" fmla="*/ 113 w 286"/>
                  <a:gd name="T55" fmla="*/ 1 h 189"/>
                  <a:gd name="T56" fmla="*/ 146 w 286"/>
                  <a:gd name="T5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189">
                    <a:moveTo>
                      <a:pt x="146" y="0"/>
                    </a:moveTo>
                    <a:lnTo>
                      <a:pt x="177" y="2"/>
                    </a:lnTo>
                    <a:lnTo>
                      <a:pt x="206" y="9"/>
                    </a:lnTo>
                    <a:lnTo>
                      <a:pt x="232" y="20"/>
                    </a:lnTo>
                    <a:lnTo>
                      <a:pt x="254" y="35"/>
                    </a:lnTo>
                    <a:lnTo>
                      <a:pt x="270" y="52"/>
                    </a:lnTo>
                    <a:lnTo>
                      <a:pt x="281" y="71"/>
                    </a:lnTo>
                    <a:lnTo>
                      <a:pt x="286" y="91"/>
                    </a:lnTo>
                    <a:lnTo>
                      <a:pt x="283" y="114"/>
                    </a:lnTo>
                    <a:lnTo>
                      <a:pt x="272" y="135"/>
                    </a:lnTo>
                    <a:lnTo>
                      <a:pt x="255" y="153"/>
                    </a:lnTo>
                    <a:lnTo>
                      <a:pt x="232" y="169"/>
                    </a:lnTo>
                    <a:lnTo>
                      <a:pt x="204" y="180"/>
                    </a:lnTo>
                    <a:lnTo>
                      <a:pt x="173" y="187"/>
                    </a:lnTo>
                    <a:lnTo>
                      <a:pt x="139" y="189"/>
                    </a:lnTo>
                    <a:lnTo>
                      <a:pt x="105" y="186"/>
                    </a:lnTo>
                    <a:lnTo>
                      <a:pt x="73" y="177"/>
                    </a:lnTo>
                    <a:lnTo>
                      <a:pt x="47" y="165"/>
                    </a:lnTo>
                    <a:lnTo>
                      <a:pt x="25" y="149"/>
                    </a:lnTo>
                    <a:lnTo>
                      <a:pt x="9" y="130"/>
                    </a:lnTo>
                    <a:lnTo>
                      <a:pt x="1" y="110"/>
                    </a:lnTo>
                    <a:lnTo>
                      <a:pt x="0" y="88"/>
                    </a:lnTo>
                    <a:lnTo>
                      <a:pt x="4" y="66"/>
                    </a:lnTo>
                    <a:lnTo>
                      <a:pt x="18" y="47"/>
                    </a:lnTo>
                    <a:lnTo>
                      <a:pt x="35" y="31"/>
                    </a:lnTo>
                    <a:lnTo>
                      <a:pt x="58" y="18"/>
                    </a:lnTo>
                    <a:lnTo>
                      <a:pt x="84" y="7"/>
                    </a:lnTo>
                    <a:lnTo>
                      <a:pt x="113"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21"/>
              <p:cNvSpPr>
                <a:spLocks/>
              </p:cNvSpPr>
              <p:nvPr/>
            </p:nvSpPr>
            <p:spPr bwMode="auto">
              <a:xfrm>
                <a:off x="1428731" y="3250682"/>
                <a:ext cx="92330" cy="61553"/>
              </a:xfrm>
              <a:custGeom>
                <a:avLst/>
                <a:gdLst>
                  <a:gd name="T0" fmla="*/ 130 w 254"/>
                  <a:gd name="T1" fmla="*/ 0 h 168"/>
                  <a:gd name="T2" fmla="*/ 159 w 254"/>
                  <a:gd name="T3" fmla="*/ 3 h 168"/>
                  <a:gd name="T4" fmla="*/ 184 w 254"/>
                  <a:gd name="T5" fmla="*/ 9 h 168"/>
                  <a:gd name="T6" fmla="*/ 207 w 254"/>
                  <a:gd name="T7" fmla="*/ 18 h 168"/>
                  <a:gd name="T8" fmla="*/ 226 w 254"/>
                  <a:gd name="T9" fmla="*/ 32 h 168"/>
                  <a:gd name="T10" fmla="*/ 241 w 254"/>
                  <a:gd name="T11" fmla="*/ 46 h 168"/>
                  <a:gd name="T12" fmla="*/ 251 w 254"/>
                  <a:gd name="T13" fmla="*/ 64 h 168"/>
                  <a:gd name="T14" fmla="*/ 254 w 254"/>
                  <a:gd name="T15" fmla="*/ 83 h 168"/>
                  <a:gd name="T16" fmla="*/ 252 w 254"/>
                  <a:gd name="T17" fmla="*/ 103 h 168"/>
                  <a:gd name="T18" fmla="*/ 242 w 254"/>
                  <a:gd name="T19" fmla="*/ 121 h 168"/>
                  <a:gd name="T20" fmla="*/ 228 w 254"/>
                  <a:gd name="T21" fmla="*/ 137 h 168"/>
                  <a:gd name="T22" fmla="*/ 207 w 254"/>
                  <a:gd name="T23" fmla="*/ 150 h 168"/>
                  <a:gd name="T24" fmla="*/ 183 w 254"/>
                  <a:gd name="T25" fmla="*/ 161 h 168"/>
                  <a:gd name="T26" fmla="*/ 155 w 254"/>
                  <a:gd name="T27" fmla="*/ 167 h 168"/>
                  <a:gd name="T28" fmla="*/ 125 w 254"/>
                  <a:gd name="T29" fmla="*/ 168 h 168"/>
                  <a:gd name="T30" fmla="*/ 95 w 254"/>
                  <a:gd name="T31" fmla="*/ 166 h 168"/>
                  <a:gd name="T32" fmla="*/ 67 w 254"/>
                  <a:gd name="T33" fmla="*/ 159 h 168"/>
                  <a:gd name="T34" fmla="*/ 44 w 254"/>
                  <a:gd name="T35" fmla="*/ 148 h 168"/>
                  <a:gd name="T36" fmla="*/ 25 w 254"/>
                  <a:gd name="T37" fmla="*/ 133 h 168"/>
                  <a:gd name="T38" fmla="*/ 10 w 254"/>
                  <a:gd name="T39" fmla="*/ 116 h 168"/>
                  <a:gd name="T40" fmla="*/ 3 w 254"/>
                  <a:gd name="T41" fmla="*/ 98 h 168"/>
                  <a:gd name="T42" fmla="*/ 0 w 254"/>
                  <a:gd name="T43" fmla="*/ 79 h 168"/>
                  <a:gd name="T44" fmla="*/ 6 w 254"/>
                  <a:gd name="T45" fmla="*/ 60 h 168"/>
                  <a:gd name="T46" fmla="*/ 17 w 254"/>
                  <a:gd name="T47" fmla="*/ 43 h 168"/>
                  <a:gd name="T48" fmla="*/ 33 w 254"/>
                  <a:gd name="T49" fmla="*/ 28 h 168"/>
                  <a:gd name="T50" fmla="*/ 54 w 254"/>
                  <a:gd name="T51" fmla="*/ 16 h 168"/>
                  <a:gd name="T52" fmla="*/ 77 w 254"/>
                  <a:gd name="T53" fmla="*/ 8 h 168"/>
                  <a:gd name="T54" fmla="*/ 102 w 254"/>
                  <a:gd name="T55" fmla="*/ 2 h 168"/>
                  <a:gd name="T56" fmla="*/ 130 w 254"/>
                  <a:gd name="T5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168">
                    <a:moveTo>
                      <a:pt x="130" y="0"/>
                    </a:moveTo>
                    <a:lnTo>
                      <a:pt x="159" y="3"/>
                    </a:lnTo>
                    <a:lnTo>
                      <a:pt x="184" y="9"/>
                    </a:lnTo>
                    <a:lnTo>
                      <a:pt x="207" y="18"/>
                    </a:lnTo>
                    <a:lnTo>
                      <a:pt x="226" y="32"/>
                    </a:lnTo>
                    <a:lnTo>
                      <a:pt x="241" y="46"/>
                    </a:lnTo>
                    <a:lnTo>
                      <a:pt x="251" y="64"/>
                    </a:lnTo>
                    <a:lnTo>
                      <a:pt x="254" y="83"/>
                    </a:lnTo>
                    <a:lnTo>
                      <a:pt x="252" y="103"/>
                    </a:lnTo>
                    <a:lnTo>
                      <a:pt x="242" y="121"/>
                    </a:lnTo>
                    <a:lnTo>
                      <a:pt x="228" y="137"/>
                    </a:lnTo>
                    <a:lnTo>
                      <a:pt x="207" y="150"/>
                    </a:lnTo>
                    <a:lnTo>
                      <a:pt x="183" y="161"/>
                    </a:lnTo>
                    <a:lnTo>
                      <a:pt x="155" y="167"/>
                    </a:lnTo>
                    <a:lnTo>
                      <a:pt x="125" y="168"/>
                    </a:lnTo>
                    <a:lnTo>
                      <a:pt x="95" y="166"/>
                    </a:lnTo>
                    <a:lnTo>
                      <a:pt x="67" y="159"/>
                    </a:lnTo>
                    <a:lnTo>
                      <a:pt x="44" y="148"/>
                    </a:lnTo>
                    <a:lnTo>
                      <a:pt x="25" y="133"/>
                    </a:lnTo>
                    <a:lnTo>
                      <a:pt x="10" y="116"/>
                    </a:lnTo>
                    <a:lnTo>
                      <a:pt x="3" y="98"/>
                    </a:lnTo>
                    <a:lnTo>
                      <a:pt x="0" y="79"/>
                    </a:lnTo>
                    <a:lnTo>
                      <a:pt x="6" y="60"/>
                    </a:lnTo>
                    <a:lnTo>
                      <a:pt x="17" y="43"/>
                    </a:lnTo>
                    <a:lnTo>
                      <a:pt x="33" y="28"/>
                    </a:lnTo>
                    <a:lnTo>
                      <a:pt x="54" y="16"/>
                    </a:lnTo>
                    <a:lnTo>
                      <a:pt x="77" y="8"/>
                    </a:lnTo>
                    <a:lnTo>
                      <a:pt x="102" y="2"/>
                    </a:lnTo>
                    <a:lnTo>
                      <a:pt x="130" y="0"/>
                    </a:lnTo>
                    <a:close/>
                  </a:path>
                </a:pathLst>
              </a:custGeom>
              <a:solidFill>
                <a:srgbClr val="8ED6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22"/>
              <p:cNvSpPr>
                <a:spLocks/>
              </p:cNvSpPr>
              <p:nvPr/>
            </p:nvSpPr>
            <p:spPr bwMode="auto">
              <a:xfrm>
                <a:off x="1119157" y="3113093"/>
                <a:ext cx="269747" cy="450785"/>
              </a:xfrm>
              <a:custGeom>
                <a:avLst/>
                <a:gdLst>
                  <a:gd name="T0" fmla="*/ 161 w 746"/>
                  <a:gd name="T1" fmla="*/ 14 h 1247"/>
                  <a:gd name="T2" fmla="*/ 247 w 746"/>
                  <a:gd name="T3" fmla="*/ 44 h 1247"/>
                  <a:gd name="T4" fmla="*/ 332 w 746"/>
                  <a:gd name="T5" fmla="*/ 79 h 1247"/>
                  <a:gd name="T6" fmla="*/ 420 w 746"/>
                  <a:gd name="T7" fmla="*/ 120 h 1247"/>
                  <a:gd name="T8" fmla="*/ 503 w 746"/>
                  <a:gd name="T9" fmla="*/ 169 h 1247"/>
                  <a:gd name="T10" fmla="*/ 573 w 746"/>
                  <a:gd name="T11" fmla="*/ 221 h 1247"/>
                  <a:gd name="T12" fmla="*/ 622 w 746"/>
                  <a:gd name="T13" fmla="*/ 276 h 1247"/>
                  <a:gd name="T14" fmla="*/ 640 w 746"/>
                  <a:gd name="T15" fmla="*/ 327 h 1247"/>
                  <a:gd name="T16" fmla="*/ 630 w 746"/>
                  <a:gd name="T17" fmla="*/ 370 h 1247"/>
                  <a:gd name="T18" fmla="*/ 609 w 746"/>
                  <a:gd name="T19" fmla="*/ 412 h 1247"/>
                  <a:gd name="T20" fmla="*/ 589 w 746"/>
                  <a:gd name="T21" fmla="*/ 454 h 1247"/>
                  <a:gd name="T22" fmla="*/ 584 w 746"/>
                  <a:gd name="T23" fmla="*/ 497 h 1247"/>
                  <a:gd name="T24" fmla="*/ 602 w 746"/>
                  <a:gd name="T25" fmla="*/ 537 h 1247"/>
                  <a:gd name="T26" fmla="*/ 634 w 746"/>
                  <a:gd name="T27" fmla="*/ 574 h 1247"/>
                  <a:gd name="T28" fmla="*/ 675 w 746"/>
                  <a:gd name="T29" fmla="*/ 613 h 1247"/>
                  <a:gd name="T30" fmla="*/ 709 w 746"/>
                  <a:gd name="T31" fmla="*/ 656 h 1247"/>
                  <a:gd name="T32" fmla="*/ 725 w 746"/>
                  <a:gd name="T33" fmla="*/ 708 h 1247"/>
                  <a:gd name="T34" fmla="*/ 725 w 746"/>
                  <a:gd name="T35" fmla="*/ 769 h 1247"/>
                  <a:gd name="T36" fmla="*/ 714 w 746"/>
                  <a:gd name="T37" fmla="*/ 832 h 1247"/>
                  <a:gd name="T38" fmla="*/ 699 w 746"/>
                  <a:gd name="T39" fmla="*/ 895 h 1247"/>
                  <a:gd name="T40" fmla="*/ 691 w 746"/>
                  <a:gd name="T41" fmla="*/ 957 h 1247"/>
                  <a:gd name="T42" fmla="*/ 696 w 746"/>
                  <a:gd name="T43" fmla="*/ 1019 h 1247"/>
                  <a:gd name="T44" fmla="*/ 722 w 746"/>
                  <a:gd name="T45" fmla="*/ 1079 h 1247"/>
                  <a:gd name="T46" fmla="*/ 534 w 746"/>
                  <a:gd name="T47" fmla="*/ 1247 h 1247"/>
                  <a:gd name="T48" fmla="*/ 494 w 746"/>
                  <a:gd name="T49" fmla="*/ 1156 h 1247"/>
                  <a:gd name="T50" fmla="*/ 478 w 746"/>
                  <a:gd name="T51" fmla="*/ 1067 h 1247"/>
                  <a:gd name="T52" fmla="*/ 479 w 746"/>
                  <a:gd name="T53" fmla="*/ 983 h 1247"/>
                  <a:gd name="T54" fmla="*/ 491 w 746"/>
                  <a:gd name="T55" fmla="*/ 910 h 1247"/>
                  <a:gd name="T56" fmla="*/ 506 w 746"/>
                  <a:gd name="T57" fmla="*/ 852 h 1247"/>
                  <a:gd name="T58" fmla="*/ 524 w 746"/>
                  <a:gd name="T59" fmla="*/ 794 h 1247"/>
                  <a:gd name="T60" fmla="*/ 535 w 746"/>
                  <a:gd name="T61" fmla="*/ 751 h 1247"/>
                  <a:gd name="T62" fmla="*/ 532 w 746"/>
                  <a:gd name="T63" fmla="*/ 720 h 1247"/>
                  <a:gd name="T64" fmla="*/ 508 w 746"/>
                  <a:gd name="T65" fmla="*/ 690 h 1247"/>
                  <a:gd name="T66" fmla="*/ 473 w 746"/>
                  <a:gd name="T67" fmla="*/ 650 h 1247"/>
                  <a:gd name="T68" fmla="*/ 440 w 746"/>
                  <a:gd name="T69" fmla="*/ 601 h 1247"/>
                  <a:gd name="T70" fmla="*/ 417 w 746"/>
                  <a:gd name="T71" fmla="*/ 542 h 1247"/>
                  <a:gd name="T72" fmla="*/ 409 w 746"/>
                  <a:gd name="T73" fmla="*/ 489 h 1247"/>
                  <a:gd name="T74" fmla="*/ 413 w 746"/>
                  <a:gd name="T75" fmla="*/ 453 h 1247"/>
                  <a:gd name="T76" fmla="*/ 420 w 746"/>
                  <a:gd name="T77" fmla="*/ 421 h 1247"/>
                  <a:gd name="T78" fmla="*/ 431 w 746"/>
                  <a:gd name="T79" fmla="*/ 393 h 1247"/>
                  <a:gd name="T80" fmla="*/ 440 w 746"/>
                  <a:gd name="T81" fmla="*/ 368 h 1247"/>
                  <a:gd name="T82" fmla="*/ 448 w 746"/>
                  <a:gd name="T83" fmla="*/ 345 h 1247"/>
                  <a:gd name="T84" fmla="*/ 449 w 746"/>
                  <a:gd name="T85" fmla="*/ 322 h 1247"/>
                  <a:gd name="T86" fmla="*/ 442 w 746"/>
                  <a:gd name="T87" fmla="*/ 298 h 1247"/>
                  <a:gd name="T88" fmla="*/ 424 w 746"/>
                  <a:gd name="T89" fmla="*/ 274 h 1247"/>
                  <a:gd name="T90" fmla="*/ 391 w 746"/>
                  <a:gd name="T91" fmla="*/ 247 h 1247"/>
                  <a:gd name="T92" fmla="*/ 341 w 746"/>
                  <a:gd name="T93" fmla="*/ 217 h 1247"/>
                  <a:gd name="T94" fmla="*/ 274 w 746"/>
                  <a:gd name="T95" fmla="*/ 182 h 1247"/>
                  <a:gd name="T96" fmla="*/ 183 w 746"/>
                  <a:gd name="T97" fmla="*/ 142 h 1247"/>
                  <a:gd name="T98" fmla="*/ 68 w 746"/>
                  <a:gd name="T99" fmla="*/ 96 h 1247"/>
                  <a:gd name="T100" fmla="*/ 116 w 746"/>
                  <a:gd name="T10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6" h="1247">
                    <a:moveTo>
                      <a:pt x="116" y="0"/>
                    </a:moveTo>
                    <a:lnTo>
                      <a:pt x="161" y="14"/>
                    </a:lnTo>
                    <a:lnTo>
                      <a:pt x="210" y="29"/>
                    </a:lnTo>
                    <a:lnTo>
                      <a:pt x="247" y="44"/>
                    </a:lnTo>
                    <a:lnTo>
                      <a:pt x="289" y="60"/>
                    </a:lnTo>
                    <a:lnTo>
                      <a:pt x="332" y="79"/>
                    </a:lnTo>
                    <a:lnTo>
                      <a:pt x="376" y="98"/>
                    </a:lnTo>
                    <a:lnTo>
                      <a:pt x="420" y="120"/>
                    </a:lnTo>
                    <a:lnTo>
                      <a:pt x="463" y="143"/>
                    </a:lnTo>
                    <a:lnTo>
                      <a:pt x="503" y="169"/>
                    </a:lnTo>
                    <a:lnTo>
                      <a:pt x="541" y="194"/>
                    </a:lnTo>
                    <a:lnTo>
                      <a:pt x="573" y="221"/>
                    </a:lnTo>
                    <a:lnTo>
                      <a:pt x="601" y="247"/>
                    </a:lnTo>
                    <a:lnTo>
                      <a:pt x="622" y="276"/>
                    </a:lnTo>
                    <a:lnTo>
                      <a:pt x="636" y="304"/>
                    </a:lnTo>
                    <a:lnTo>
                      <a:pt x="640" y="327"/>
                    </a:lnTo>
                    <a:lnTo>
                      <a:pt x="638" y="349"/>
                    </a:lnTo>
                    <a:lnTo>
                      <a:pt x="630" y="370"/>
                    </a:lnTo>
                    <a:lnTo>
                      <a:pt x="621" y="391"/>
                    </a:lnTo>
                    <a:lnTo>
                      <a:pt x="609" y="412"/>
                    </a:lnTo>
                    <a:lnTo>
                      <a:pt x="598" y="433"/>
                    </a:lnTo>
                    <a:lnTo>
                      <a:pt x="589" y="454"/>
                    </a:lnTo>
                    <a:lnTo>
                      <a:pt x="584" y="476"/>
                    </a:lnTo>
                    <a:lnTo>
                      <a:pt x="584" y="497"/>
                    </a:lnTo>
                    <a:lnTo>
                      <a:pt x="590" y="518"/>
                    </a:lnTo>
                    <a:lnTo>
                      <a:pt x="602" y="537"/>
                    </a:lnTo>
                    <a:lnTo>
                      <a:pt x="617" y="555"/>
                    </a:lnTo>
                    <a:lnTo>
                      <a:pt x="634" y="574"/>
                    </a:lnTo>
                    <a:lnTo>
                      <a:pt x="651" y="591"/>
                    </a:lnTo>
                    <a:lnTo>
                      <a:pt x="675" y="613"/>
                    </a:lnTo>
                    <a:lnTo>
                      <a:pt x="693" y="634"/>
                    </a:lnTo>
                    <a:lnTo>
                      <a:pt x="709" y="656"/>
                    </a:lnTo>
                    <a:lnTo>
                      <a:pt x="719" y="676"/>
                    </a:lnTo>
                    <a:lnTo>
                      <a:pt x="725" y="708"/>
                    </a:lnTo>
                    <a:lnTo>
                      <a:pt x="727" y="738"/>
                    </a:lnTo>
                    <a:lnTo>
                      <a:pt x="725" y="769"/>
                    </a:lnTo>
                    <a:lnTo>
                      <a:pt x="720" y="801"/>
                    </a:lnTo>
                    <a:lnTo>
                      <a:pt x="714" y="832"/>
                    </a:lnTo>
                    <a:lnTo>
                      <a:pt x="706" y="864"/>
                    </a:lnTo>
                    <a:lnTo>
                      <a:pt x="699" y="895"/>
                    </a:lnTo>
                    <a:lnTo>
                      <a:pt x="693" y="927"/>
                    </a:lnTo>
                    <a:lnTo>
                      <a:pt x="691" y="957"/>
                    </a:lnTo>
                    <a:lnTo>
                      <a:pt x="691" y="988"/>
                    </a:lnTo>
                    <a:lnTo>
                      <a:pt x="696" y="1019"/>
                    </a:lnTo>
                    <a:lnTo>
                      <a:pt x="705" y="1049"/>
                    </a:lnTo>
                    <a:lnTo>
                      <a:pt x="722" y="1079"/>
                    </a:lnTo>
                    <a:lnTo>
                      <a:pt x="746" y="1108"/>
                    </a:lnTo>
                    <a:lnTo>
                      <a:pt x="534" y="1247"/>
                    </a:lnTo>
                    <a:lnTo>
                      <a:pt x="509" y="1201"/>
                    </a:lnTo>
                    <a:lnTo>
                      <a:pt x="494" y="1156"/>
                    </a:lnTo>
                    <a:lnTo>
                      <a:pt x="483" y="1110"/>
                    </a:lnTo>
                    <a:lnTo>
                      <a:pt x="478" y="1067"/>
                    </a:lnTo>
                    <a:lnTo>
                      <a:pt x="477" y="1023"/>
                    </a:lnTo>
                    <a:lnTo>
                      <a:pt x="479" y="983"/>
                    </a:lnTo>
                    <a:lnTo>
                      <a:pt x="484" y="945"/>
                    </a:lnTo>
                    <a:lnTo>
                      <a:pt x="491" y="910"/>
                    </a:lnTo>
                    <a:lnTo>
                      <a:pt x="499" y="879"/>
                    </a:lnTo>
                    <a:lnTo>
                      <a:pt x="506" y="852"/>
                    </a:lnTo>
                    <a:lnTo>
                      <a:pt x="514" y="820"/>
                    </a:lnTo>
                    <a:lnTo>
                      <a:pt x="524" y="794"/>
                    </a:lnTo>
                    <a:lnTo>
                      <a:pt x="530" y="771"/>
                    </a:lnTo>
                    <a:lnTo>
                      <a:pt x="535" y="751"/>
                    </a:lnTo>
                    <a:lnTo>
                      <a:pt x="536" y="734"/>
                    </a:lnTo>
                    <a:lnTo>
                      <a:pt x="532" y="720"/>
                    </a:lnTo>
                    <a:lnTo>
                      <a:pt x="524" y="707"/>
                    </a:lnTo>
                    <a:lnTo>
                      <a:pt x="508" y="690"/>
                    </a:lnTo>
                    <a:lnTo>
                      <a:pt x="490" y="672"/>
                    </a:lnTo>
                    <a:lnTo>
                      <a:pt x="473" y="650"/>
                    </a:lnTo>
                    <a:lnTo>
                      <a:pt x="456" y="627"/>
                    </a:lnTo>
                    <a:lnTo>
                      <a:pt x="440" y="601"/>
                    </a:lnTo>
                    <a:lnTo>
                      <a:pt x="427" y="574"/>
                    </a:lnTo>
                    <a:lnTo>
                      <a:pt x="417" y="542"/>
                    </a:lnTo>
                    <a:lnTo>
                      <a:pt x="411" y="510"/>
                    </a:lnTo>
                    <a:lnTo>
                      <a:pt x="409" y="489"/>
                    </a:lnTo>
                    <a:lnTo>
                      <a:pt x="410" y="471"/>
                    </a:lnTo>
                    <a:lnTo>
                      <a:pt x="413" y="453"/>
                    </a:lnTo>
                    <a:lnTo>
                      <a:pt x="416" y="437"/>
                    </a:lnTo>
                    <a:lnTo>
                      <a:pt x="420" y="421"/>
                    </a:lnTo>
                    <a:lnTo>
                      <a:pt x="425" y="407"/>
                    </a:lnTo>
                    <a:lnTo>
                      <a:pt x="431" y="393"/>
                    </a:lnTo>
                    <a:lnTo>
                      <a:pt x="436" y="381"/>
                    </a:lnTo>
                    <a:lnTo>
                      <a:pt x="440" y="368"/>
                    </a:lnTo>
                    <a:lnTo>
                      <a:pt x="444" y="356"/>
                    </a:lnTo>
                    <a:lnTo>
                      <a:pt x="448" y="345"/>
                    </a:lnTo>
                    <a:lnTo>
                      <a:pt x="449" y="333"/>
                    </a:lnTo>
                    <a:lnTo>
                      <a:pt x="449" y="322"/>
                    </a:lnTo>
                    <a:lnTo>
                      <a:pt x="447" y="310"/>
                    </a:lnTo>
                    <a:lnTo>
                      <a:pt x="442" y="298"/>
                    </a:lnTo>
                    <a:lnTo>
                      <a:pt x="434" y="286"/>
                    </a:lnTo>
                    <a:lnTo>
                      <a:pt x="424" y="274"/>
                    </a:lnTo>
                    <a:lnTo>
                      <a:pt x="409" y="260"/>
                    </a:lnTo>
                    <a:lnTo>
                      <a:pt x="391" y="247"/>
                    </a:lnTo>
                    <a:lnTo>
                      <a:pt x="368" y="233"/>
                    </a:lnTo>
                    <a:lnTo>
                      <a:pt x="341" y="217"/>
                    </a:lnTo>
                    <a:lnTo>
                      <a:pt x="310" y="200"/>
                    </a:lnTo>
                    <a:lnTo>
                      <a:pt x="274" y="182"/>
                    </a:lnTo>
                    <a:lnTo>
                      <a:pt x="231" y="162"/>
                    </a:lnTo>
                    <a:lnTo>
                      <a:pt x="183" y="142"/>
                    </a:lnTo>
                    <a:lnTo>
                      <a:pt x="129" y="120"/>
                    </a:lnTo>
                    <a:lnTo>
                      <a:pt x="68" y="96"/>
                    </a:lnTo>
                    <a:lnTo>
                      <a:pt x="0" y="71"/>
                    </a:lnTo>
                    <a:lnTo>
                      <a:pt x="1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758325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ArcGIS for Aviation</a:t>
            </a:r>
            <a:endParaRPr lang="en-US" dirty="0"/>
          </a:p>
        </p:txBody>
      </p:sp>
      <p:sp>
        <p:nvSpPr>
          <p:cNvPr id="11" name="Text Placeholder 18"/>
          <p:cNvSpPr txBox="1">
            <a:spLocks/>
          </p:cNvSpPr>
          <p:nvPr/>
        </p:nvSpPr>
        <p:spPr bwMode="auto">
          <a:xfrm>
            <a:off x="850364" y="1551378"/>
            <a:ext cx="6844979" cy="3565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17525" marR="0" lvl="1" indent="-174625" algn="l" defTabSz="914400" rtl="0" eaLnBrk="1" fontAlgn="base" latinLnBrk="0" hangingPunct="1">
              <a:lnSpc>
                <a:spcPts val="2200"/>
              </a:lnSpc>
              <a:spcBef>
                <a:spcPts val="0"/>
              </a:spcBef>
              <a:spcAft>
                <a:spcPts val="600"/>
              </a:spcAft>
              <a:buClr>
                <a:schemeClr val="accent3"/>
              </a:buClr>
              <a:buSzPct val="80000"/>
              <a:buFont typeface="Arial" pitchFamily="34" charset="0"/>
              <a:buChar char="•"/>
              <a:tabLst/>
              <a:defRPr/>
            </a:pPr>
            <a:r>
              <a:rPr kumimoji="0" lang="en-US" sz="1800" b="1" i="0" u="none" strike="noStrike" kern="0" cap="none" spc="0" normalizeH="0" baseline="0" noProof="0" dirty="0" smtClean="0">
                <a:ln>
                  <a:noFill/>
                </a:ln>
                <a:solidFill>
                  <a:srgbClr val="FFFFFF"/>
                </a:solidFill>
                <a:effectLst/>
                <a:uLnTx/>
                <a:uFillTx/>
                <a:latin typeface="+mn-lt"/>
                <a:ea typeface="+mn-ea"/>
              </a:rPr>
              <a:t>ArcGIS for Aviation: Charting</a:t>
            </a:r>
          </a:p>
          <a:p>
            <a:pPr marL="974725" lvl="2" indent="-174625" algn="l" eaLnBrk="1" hangingPunct="1">
              <a:lnSpc>
                <a:spcPts val="2200"/>
              </a:lnSpc>
              <a:spcBef>
                <a:spcPts val="0"/>
              </a:spcBef>
              <a:spcAft>
                <a:spcPts val="600"/>
              </a:spcAft>
              <a:buClr>
                <a:schemeClr val="accent3"/>
              </a:buClr>
              <a:buSzPct val="80000"/>
              <a:buFont typeface="Arial" pitchFamily="34" charset="0"/>
              <a:buChar char="•"/>
              <a:defRPr/>
            </a:pPr>
            <a:r>
              <a:rPr lang="en-US" sz="1800" kern="0" dirty="0" smtClean="0">
                <a:latin typeface="+mn-lt"/>
                <a:ea typeface="+mn-ea"/>
              </a:rPr>
              <a:t>Database Driven Charting</a:t>
            </a:r>
          </a:p>
          <a:p>
            <a:pPr marL="974725" lvl="2" indent="-174625" algn="l" eaLnBrk="1" hangingPunct="1">
              <a:lnSpc>
                <a:spcPts val="2200"/>
              </a:lnSpc>
              <a:spcBef>
                <a:spcPts val="0"/>
              </a:spcBef>
              <a:spcAft>
                <a:spcPts val="600"/>
              </a:spcAft>
              <a:buClr>
                <a:schemeClr val="accent3"/>
              </a:buClr>
              <a:buSzPct val="80000"/>
              <a:buFont typeface="Arial" pitchFamily="34" charset="0"/>
              <a:buChar char="•"/>
              <a:defRPr/>
            </a:pPr>
            <a:r>
              <a:rPr kumimoji="0" lang="en-US" sz="1800" b="1" i="0" u="none" strike="noStrike" kern="0" cap="none" spc="0" normalizeH="0" baseline="0" noProof="0" dirty="0" smtClean="0">
                <a:ln>
                  <a:noFill/>
                </a:ln>
                <a:solidFill>
                  <a:srgbClr val="FFFFFF"/>
                </a:solidFill>
                <a:effectLst/>
                <a:uLnTx/>
                <a:uFillTx/>
                <a:latin typeface="+mn-lt"/>
                <a:ea typeface="+mn-ea"/>
              </a:rPr>
              <a:t>Centralized</a:t>
            </a:r>
            <a:r>
              <a:rPr kumimoji="0" lang="en-US" sz="1800" b="1" i="0" u="none" strike="noStrike" kern="0" cap="none" spc="0" normalizeH="0" noProof="0" dirty="0" smtClean="0">
                <a:ln>
                  <a:noFill/>
                </a:ln>
                <a:solidFill>
                  <a:srgbClr val="FFFFFF"/>
                </a:solidFill>
                <a:effectLst/>
                <a:uLnTx/>
                <a:uFillTx/>
                <a:latin typeface="+mn-lt"/>
                <a:ea typeface="+mn-ea"/>
              </a:rPr>
              <a:t> </a:t>
            </a:r>
            <a:r>
              <a:rPr lang="en-US" sz="1800" kern="0" dirty="0" smtClean="0">
                <a:latin typeface="+mn-lt"/>
                <a:ea typeface="+mn-ea"/>
              </a:rPr>
              <a:t>D</a:t>
            </a:r>
            <a:r>
              <a:rPr kumimoji="0" lang="en-US" sz="1800" b="1" i="0" u="none" strike="noStrike" kern="0" cap="none" spc="0" normalizeH="0" noProof="0" dirty="0" err="1" smtClean="0">
                <a:ln>
                  <a:noFill/>
                </a:ln>
                <a:solidFill>
                  <a:srgbClr val="FFFFFF"/>
                </a:solidFill>
                <a:effectLst/>
                <a:uLnTx/>
                <a:uFillTx/>
                <a:latin typeface="+mn-lt"/>
                <a:ea typeface="+mn-ea"/>
              </a:rPr>
              <a:t>ata</a:t>
            </a:r>
            <a:r>
              <a:rPr kumimoji="0" lang="en-US" sz="1800" b="1" i="0" u="none" strike="noStrike" kern="0" cap="none" spc="0" normalizeH="0" noProof="0" dirty="0" smtClean="0">
                <a:ln>
                  <a:noFill/>
                </a:ln>
                <a:solidFill>
                  <a:srgbClr val="FFFFFF"/>
                </a:solidFill>
                <a:effectLst/>
                <a:uLnTx/>
                <a:uFillTx/>
                <a:latin typeface="+mn-lt"/>
                <a:ea typeface="+mn-ea"/>
              </a:rPr>
              <a:t> Management</a:t>
            </a:r>
            <a:endParaRPr kumimoji="0" lang="en-US" sz="1800" b="1" i="0" u="none" strike="noStrike" kern="0" cap="none" spc="0" normalizeH="0" baseline="0" noProof="0" dirty="0" smtClean="0">
              <a:ln>
                <a:noFill/>
              </a:ln>
              <a:solidFill>
                <a:srgbClr val="FFFFFF"/>
              </a:solidFill>
              <a:effectLst/>
              <a:uLnTx/>
              <a:uFillTx/>
              <a:latin typeface="+mn-lt"/>
              <a:ea typeface="+mn-ea"/>
            </a:endParaRPr>
          </a:p>
          <a:p>
            <a:pPr marL="974725" lvl="2" indent="-174625" algn="l" eaLnBrk="1" hangingPunct="1">
              <a:lnSpc>
                <a:spcPts val="2200"/>
              </a:lnSpc>
              <a:spcBef>
                <a:spcPts val="0"/>
              </a:spcBef>
              <a:spcAft>
                <a:spcPts val="600"/>
              </a:spcAft>
              <a:buClr>
                <a:schemeClr val="accent3"/>
              </a:buClr>
              <a:buSzPct val="80000"/>
              <a:buFont typeface="Arial" pitchFamily="34" charset="0"/>
              <a:buChar char="•"/>
              <a:defRPr/>
            </a:pPr>
            <a:endParaRPr kumimoji="0" lang="en-US" sz="1800" b="1" i="0" u="none" strike="noStrike" kern="0" cap="none" spc="0" normalizeH="0" baseline="0" noProof="0" dirty="0" smtClean="0">
              <a:ln>
                <a:noFill/>
              </a:ln>
              <a:solidFill>
                <a:srgbClr val="FFFFFF"/>
              </a:solidFill>
              <a:effectLst/>
              <a:uLnTx/>
              <a:uFillTx/>
              <a:latin typeface="+mn-lt"/>
              <a:ea typeface="+mn-ea"/>
            </a:endParaRPr>
          </a:p>
          <a:p>
            <a:pPr marL="517525" marR="0" lvl="1" indent="-174625" algn="l" defTabSz="914400" rtl="0" eaLnBrk="1" fontAlgn="base" latinLnBrk="0" hangingPunct="1">
              <a:lnSpc>
                <a:spcPts val="2200"/>
              </a:lnSpc>
              <a:spcBef>
                <a:spcPts val="0"/>
              </a:spcBef>
              <a:spcAft>
                <a:spcPts val="600"/>
              </a:spcAft>
              <a:buClr>
                <a:schemeClr val="accent3"/>
              </a:buClr>
              <a:buSzPct val="80000"/>
              <a:buFont typeface="Arial" pitchFamily="34" charset="0"/>
              <a:buChar char="•"/>
              <a:tabLst/>
              <a:defRPr/>
            </a:pPr>
            <a:r>
              <a:rPr lang="en-US" sz="1800" kern="0" dirty="0" smtClean="0">
                <a:latin typeface="+mn-lt"/>
                <a:ea typeface="+mn-ea"/>
                <a:cs typeface="+mn-cs"/>
              </a:rPr>
              <a:t>ArcGIS for Aviation: Airports</a:t>
            </a:r>
          </a:p>
          <a:p>
            <a:pPr marL="974725" lvl="2" indent="-174625" algn="l" eaLnBrk="1" hangingPunct="1">
              <a:lnSpc>
                <a:spcPts val="2200"/>
              </a:lnSpc>
              <a:spcBef>
                <a:spcPts val="0"/>
              </a:spcBef>
              <a:spcAft>
                <a:spcPts val="600"/>
              </a:spcAft>
              <a:buClr>
                <a:schemeClr val="accent3"/>
              </a:buClr>
              <a:buSzPct val="80000"/>
              <a:buFont typeface="Arial" pitchFamily="34" charset="0"/>
              <a:buChar char="•"/>
              <a:defRPr/>
            </a:pPr>
            <a:r>
              <a:rPr kumimoji="0" lang="en-US" sz="1800" i="0" u="none" strike="noStrike" kern="0" cap="none" spc="0" normalizeH="0" baseline="0" noProof="0" dirty="0" smtClean="0">
                <a:ln>
                  <a:noFill/>
                </a:ln>
                <a:solidFill>
                  <a:srgbClr val="FFFFFF"/>
                </a:solidFill>
                <a:effectLst/>
                <a:uLnTx/>
                <a:uFillTx/>
                <a:latin typeface="+mn-lt"/>
                <a:ea typeface="+mn-ea"/>
                <a:cs typeface="+mn-cs"/>
              </a:rPr>
              <a:t>Focused GIS solution for airports</a:t>
            </a:r>
          </a:p>
          <a:p>
            <a:pPr marL="1431925" lvl="3" indent="-174625" algn="l" eaLnBrk="1" hangingPunct="1">
              <a:lnSpc>
                <a:spcPts val="2200"/>
              </a:lnSpc>
              <a:spcBef>
                <a:spcPts val="0"/>
              </a:spcBef>
              <a:spcAft>
                <a:spcPts val="600"/>
              </a:spcAft>
              <a:buClr>
                <a:schemeClr val="accent3"/>
              </a:buClr>
              <a:buSzPct val="80000"/>
              <a:buFont typeface="Arial" pitchFamily="34" charset="0"/>
              <a:buChar char="•"/>
              <a:defRPr/>
            </a:pPr>
            <a:r>
              <a:rPr lang="en-US" sz="1800" kern="0" dirty="0" smtClean="0">
                <a:latin typeface="+mn-lt"/>
                <a:ea typeface="+mn-ea"/>
                <a:cs typeface="+mn-cs"/>
              </a:rPr>
              <a:t>Preconfigured Map Products</a:t>
            </a:r>
          </a:p>
          <a:p>
            <a:pPr marL="1431925" lvl="3" indent="-174625" algn="l" eaLnBrk="1" hangingPunct="1">
              <a:lnSpc>
                <a:spcPts val="2200"/>
              </a:lnSpc>
              <a:spcBef>
                <a:spcPts val="0"/>
              </a:spcBef>
              <a:spcAft>
                <a:spcPts val="600"/>
              </a:spcAft>
              <a:buClr>
                <a:schemeClr val="accent3"/>
              </a:buClr>
              <a:buSzPct val="80000"/>
              <a:buFont typeface="Arial" pitchFamily="34" charset="0"/>
              <a:buChar char="•"/>
              <a:defRPr/>
            </a:pPr>
            <a:r>
              <a:rPr kumimoji="0" lang="en-US" sz="1800" i="0" u="none" strike="noStrike" kern="0" cap="none" spc="0" normalizeH="0" baseline="0" noProof="0" dirty="0" smtClean="0">
                <a:ln>
                  <a:noFill/>
                </a:ln>
                <a:solidFill>
                  <a:srgbClr val="FFFFFF"/>
                </a:solidFill>
                <a:effectLst/>
                <a:uLnTx/>
                <a:uFillTx/>
                <a:latin typeface="+mn-lt"/>
                <a:ea typeface="+mn-ea"/>
                <a:cs typeface="+mn-cs"/>
              </a:rPr>
              <a:t>400+ Data Quality Checks (Spatial</a:t>
            </a:r>
            <a:r>
              <a:rPr kumimoji="0" lang="en-US" sz="1800" i="0" u="none" strike="noStrike" kern="0" cap="none" spc="0" normalizeH="0" noProof="0" dirty="0" smtClean="0">
                <a:ln>
                  <a:noFill/>
                </a:ln>
                <a:solidFill>
                  <a:srgbClr val="FFFFFF"/>
                </a:solidFill>
                <a:effectLst/>
                <a:uLnTx/>
                <a:uFillTx/>
                <a:latin typeface="+mn-lt"/>
                <a:ea typeface="+mn-ea"/>
                <a:cs typeface="+mn-cs"/>
              </a:rPr>
              <a:t> &amp; Non-Spatial)</a:t>
            </a:r>
            <a:endParaRPr kumimoji="0" lang="en-US" sz="1800" i="0" u="none" strike="noStrike" kern="0" cap="none" spc="0" normalizeH="0" baseline="0" noProof="0" dirty="0" smtClean="0">
              <a:ln>
                <a:noFill/>
              </a:ln>
              <a:solidFill>
                <a:srgbClr val="FFFFFF"/>
              </a:solidFill>
              <a:effectLst/>
              <a:uLnTx/>
              <a:uFillTx/>
              <a:latin typeface="+mn-lt"/>
              <a:ea typeface="+mn-ea"/>
              <a:cs typeface="+mn-cs"/>
            </a:endParaRPr>
          </a:p>
          <a:p>
            <a:pPr marL="1431925" lvl="3" indent="-174625" algn="l" eaLnBrk="1" hangingPunct="1">
              <a:lnSpc>
                <a:spcPts val="2200"/>
              </a:lnSpc>
              <a:spcBef>
                <a:spcPts val="0"/>
              </a:spcBef>
              <a:spcAft>
                <a:spcPts val="600"/>
              </a:spcAft>
              <a:buClr>
                <a:schemeClr val="accent3"/>
              </a:buClr>
              <a:buSzPct val="80000"/>
              <a:buFont typeface="Arial" pitchFamily="34" charset="0"/>
              <a:buChar char="•"/>
              <a:defRPr/>
            </a:pPr>
            <a:r>
              <a:rPr lang="en-US" sz="1800" kern="0" dirty="0" smtClean="0">
                <a:latin typeface="+mn-lt"/>
                <a:ea typeface="+mn-ea"/>
                <a:cs typeface="+mn-cs"/>
              </a:rPr>
              <a:t>Database template</a:t>
            </a:r>
            <a:endParaRPr kumimoji="0" lang="en-US" sz="1800" i="0" u="none" strike="noStrike" kern="0" cap="none" spc="0" normalizeH="0" baseline="0" noProof="0" dirty="0" smtClean="0">
              <a:ln>
                <a:noFill/>
              </a:ln>
              <a:solidFill>
                <a:srgbClr val="FFFFFF"/>
              </a:solidFill>
              <a:effectLst/>
              <a:uLnTx/>
              <a:uFillTx/>
              <a:latin typeface="+mn-lt"/>
              <a:ea typeface="+mn-ea"/>
              <a:cs typeface="+mn-cs"/>
            </a:endParaRPr>
          </a:p>
          <a:p>
            <a:pPr marL="974725" lvl="2" indent="-174625" algn="l" eaLnBrk="1" hangingPunct="1">
              <a:lnSpc>
                <a:spcPts val="2200"/>
              </a:lnSpc>
              <a:spcBef>
                <a:spcPts val="0"/>
              </a:spcBef>
              <a:spcAft>
                <a:spcPts val="600"/>
              </a:spcAft>
              <a:buClr>
                <a:schemeClr val="accent3"/>
              </a:buClr>
              <a:buSzPct val="80000"/>
              <a:buFont typeface="Arial" pitchFamily="34" charset="0"/>
              <a:buChar char="•"/>
              <a:defRPr/>
            </a:pPr>
            <a:endParaRPr kumimoji="0" lang="en-US" sz="1800" i="0" u="none" strike="noStrike" kern="0" cap="none" spc="0" normalizeH="0" baseline="0" noProof="0" dirty="0">
              <a:ln>
                <a:noFill/>
              </a:ln>
              <a:solidFill>
                <a:srgbClr val="FFFFFF"/>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387617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 descr="industrystandards.png"/>
          <p:cNvPicPr>
            <a:picLocks noChangeAspect="1"/>
          </p:cNvPicPr>
          <p:nvPr/>
        </p:nvPicPr>
        <p:blipFill>
          <a:blip r:embed="rId4" cstate="screen"/>
          <a:srcRect/>
          <a:stretch>
            <a:fillRect/>
          </a:stretch>
        </p:blipFill>
        <p:spPr bwMode="auto">
          <a:xfrm>
            <a:off x="2435225" y="1676400"/>
            <a:ext cx="4273550" cy="3902075"/>
          </a:xfrm>
          <a:prstGeom prst="rect">
            <a:avLst/>
          </a:prstGeom>
          <a:noFill/>
          <a:ln w="9525">
            <a:noFill/>
            <a:miter lim="800000"/>
            <a:headEnd/>
            <a:tailEnd/>
          </a:ln>
        </p:spPr>
      </p:pic>
      <p:sp>
        <p:nvSpPr>
          <p:cNvPr id="9224" name="Rectangle 8"/>
          <p:cNvSpPr>
            <a:spLocks noChangeArrowheads="1"/>
          </p:cNvSpPr>
          <p:nvPr/>
        </p:nvSpPr>
        <p:spPr bwMode="auto">
          <a:xfrm>
            <a:off x="6461553" y="2196561"/>
            <a:ext cx="2230482" cy="1077218"/>
          </a:xfrm>
          <a:prstGeom prst="rect">
            <a:avLst/>
          </a:prstGeom>
          <a:noFill/>
          <a:ln w="9525">
            <a:noFill/>
            <a:miter lim="800000"/>
            <a:headEnd/>
            <a:tailEnd/>
          </a:ln>
        </p:spPr>
        <p:txBody>
          <a:bodyPr wrap="none">
            <a:spAutoFit/>
          </a:bodyPr>
          <a:lstStyle/>
          <a:p>
            <a:pPr eaLnBrk="0" hangingPunct="0"/>
            <a:r>
              <a:rPr lang="en-US" sz="1600" b="1" dirty="0" smtClean="0"/>
              <a:t>ICAO Annex 4, 14, 15</a:t>
            </a:r>
          </a:p>
          <a:p>
            <a:r>
              <a:rPr lang="en-US" sz="1600" dirty="0" smtClean="0"/>
              <a:t>AC 150/5300-18B</a:t>
            </a:r>
          </a:p>
          <a:p>
            <a:r>
              <a:rPr lang="en-US" sz="1600" dirty="0" smtClean="0"/>
              <a:t>ADQ</a:t>
            </a:r>
            <a:endParaRPr lang="en-US" sz="1600" dirty="0"/>
          </a:p>
          <a:p>
            <a:r>
              <a:rPr lang="en-US" sz="1600" dirty="0" smtClean="0"/>
              <a:t>AMDB (DO-272)</a:t>
            </a:r>
            <a:endParaRPr lang="en-US" sz="1600" b="1" dirty="0"/>
          </a:p>
        </p:txBody>
      </p:sp>
      <p:sp>
        <p:nvSpPr>
          <p:cNvPr id="9225" name="Rectangle 8"/>
          <p:cNvSpPr>
            <a:spLocks noChangeArrowheads="1"/>
          </p:cNvSpPr>
          <p:nvPr/>
        </p:nvSpPr>
        <p:spPr bwMode="auto">
          <a:xfrm>
            <a:off x="6377427" y="4583113"/>
            <a:ext cx="1199367" cy="338554"/>
          </a:xfrm>
          <a:prstGeom prst="rect">
            <a:avLst/>
          </a:prstGeom>
          <a:noFill/>
          <a:ln w="9525">
            <a:noFill/>
            <a:miter lim="800000"/>
            <a:headEnd/>
            <a:tailEnd/>
          </a:ln>
        </p:spPr>
        <p:txBody>
          <a:bodyPr wrap="none">
            <a:spAutoFit/>
          </a:bodyPr>
          <a:lstStyle/>
          <a:p>
            <a:pPr eaLnBrk="0" hangingPunct="0"/>
            <a:r>
              <a:rPr lang="en-US" sz="1600" dirty="0" smtClean="0"/>
              <a:t>WFS,WMS</a:t>
            </a:r>
            <a:endParaRPr lang="en-US" sz="1600" b="1" dirty="0"/>
          </a:p>
        </p:txBody>
      </p:sp>
      <p:sp>
        <p:nvSpPr>
          <p:cNvPr id="9226" name="Rectangle 8"/>
          <p:cNvSpPr>
            <a:spLocks noChangeArrowheads="1"/>
          </p:cNvSpPr>
          <p:nvPr/>
        </p:nvSpPr>
        <p:spPr bwMode="auto">
          <a:xfrm>
            <a:off x="2872205" y="5545723"/>
            <a:ext cx="1499129" cy="338554"/>
          </a:xfrm>
          <a:prstGeom prst="rect">
            <a:avLst/>
          </a:prstGeom>
          <a:noFill/>
          <a:ln w="9525">
            <a:noFill/>
            <a:miter lim="800000"/>
            <a:headEnd/>
            <a:tailEnd/>
          </a:ln>
        </p:spPr>
        <p:txBody>
          <a:bodyPr wrap="none">
            <a:spAutoFit/>
          </a:bodyPr>
          <a:lstStyle/>
          <a:p>
            <a:pPr eaLnBrk="0" hangingPunct="0"/>
            <a:r>
              <a:rPr lang="en-US" sz="1600" b="1" dirty="0" smtClean="0"/>
              <a:t>AIXM 4.5, 5.x </a:t>
            </a:r>
            <a:endParaRPr lang="en-US" sz="1600" b="1" dirty="0"/>
          </a:p>
        </p:txBody>
      </p:sp>
      <p:sp>
        <p:nvSpPr>
          <p:cNvPr id="9227" name="Rectangle 8"/>
          <p:cNvSpPr>
            <a:spLocks noChangeArrowheads="1"/>
          </p:cNvSpPr>
          <p:nvPr/>
        </p:nvSpPr>
        <p:spPr bwMode="auto">
          <a:xfrm>
            <a:off x="1270826" y="2743201"/>
            <a:ext cx="1109598" cy="584775"/>
          </a:xfrm>
          <a:prstGeom prst="rect">
            <a:avLst/>
          </a:prstGeom>
          <a:noFill/>
          <a:ln w="9525">
            <a:noFill/>
            <a:miter lim="800000"/>
            <a:headEnd/>
            <a:tailEnd/>
          </a:ln>
        </p:spPr>
        <p:txBody>
          <a:bodyPr wrap="none">
            <a:spAutoFit/>
          </a:bodyPr>
          <a:lstStyle/>
          <a:p>
            <a:pPr eaLnBrk="0" hangingPunct="0"/>
            <a:r>
              <a:rPr lang="en-US" sz="1600" b="1" dirty="0"/>
              <a:t>ISO 9001 </a:t>
            </a:r>
          </a:p>
          <a:p>
            <a:pPr eaLnBrk="0" hangingPunct="0"/>
            <a:r>
              <a:rPr lang="en-US" sz="1600" b="1" dirty="0"/>
              <a:t>Certified</a:t>
            </a:r>
          </a:p>
        </p:txBody>
      </p:sp>
      <p:sp>
        <p:nvSpPr>
          <p:cNvPr id="16" name="Rectangle 8"/>
          <p:cNvSpPr>
            <a:spLocks noChangeArrowheads="1"/>
          </p:cNvSpPr>
          <p:nvPr/>
        </p:nvSpPr>
        <p:spPr bwMode="auto">
          <a:xfrm>
            <a:off x="3621770" y="3124200"/>
            <a:ext cx="2124300" cy="707886"/>
          </a:xfrm>
          <a:prstGeom prst="rect">
            <a:avLst/>
          </a:prstGeom>
          <a:noFill/>
          <a:ln w="9525">
            <a:noFill/>
            <a:miter lim="800000"/>
            <a:headEnd/>
            <a:tailEnd/>
          </a:ln>
        </p:spPr>
        <p:txBody>
          <a:bodyPr wrap="none">
            <a:spAutoFit/>
          </a:bodyPr>
          <a:lstStyle/>
          <a:p>
            <a:pPr algn="ctr" eaLnBrk="0" hangingPunct="0"/>
            <a:r>
              <a:rPr lang="en-US" sz="2000" b="1" dirty="0">
                <a:solidFill>
                  <a:schemeClr val="accent5">
                    <a:lumMod val="60000"/>
                    <a:lumOff val="40000"/>
                  </a:schemeClr>
                </a:solidFill>
              </a:rPr>
              <a:t>Compliance</a:t>
            </a:r>
          </a:p>
          <a:p>
            <a:pPr algn="ctr" eaLnBrk="0" hangingPunct="0"/>
            <a:r>
              <a:rPr lang="en-US" sz="2000" b="1" dirty="0">
                <a:solidFill>
                  <a:schemeClr val="accent5">
                    <a:lumMod val="60000"/>
                    <a:lumOff val="40000"/>
                  </a:schemeClr>
                </a:solidFill>
              </a:rPr>
              <a:t>And Leadership</a:t>
            </a:r>
          </a:p>
        </p:txBody>
      </p:sp>
      <p:pic>
        <p:nvPicPr>
          <p:cNvPr id="18" name="Picture 7" descr="OGC"/>
          <p:cNvPicPr>
            <a:picLocks noChangeAspect="1" noChangeArrowheads="1"/>
          </p:cNvPicPr>
          <p:nvPr/>
        </p:nvPicPr>
        <p:blipFill>
          <a:blip r:embed="rId5" cstate="screen"/>
          <a:srcRect/>
          <a:stretch>
            <a:fillRect/>
          </a:stretch>
        </p:blipFill>
        <p:spPr bwMode="auto">
          <a:xfrm>
            <a:off x="6705600" y="5029200"/>
            <a:ext cx="969963" cy="685800"/>
          </a:xfrm>
          <a:prstGeom prst="rect">
            <a:avLst/>
          </a:prstGeom>
          <a:noFill/>
          <a:effectLst>
            <a:outerShdw dist="25399" dir="2700000" algn="ctr" rotWithShape="0">
              <a:srgbClr val="808080"/>
            </a:outerShdw>
          </a:effectLst>
        </p:spPr>
      </p:pic>
      <p:pic>
        <p:nvPicPr>
          <p:cNvPr id="19" name="Picture 8" descr="ISO"/>
          <p:cNvPicPr>
            <a:picLocks noChangeAspect="1" noChangeArrowheads="1"/>
          </p:cNvPicPr>
          <p:nvPr/>
        </p:nvPicPr>
        <p:blipFill>
          <a:blip r:embed="rId6" cstate="email"/>
          <a:srcRect/>
          <a:stretch>
            <a:fillRect/>
          </a:stretch>
        </p:blipFill>
        <p:spPr bwMode="auto">
          <a:xfrm>
            <a:off x="1447800" y="3429000"/>
            <a:ext cx="665163" cy="609600"/>
          </a:xfrm>
          <a:prstGeom prst="rect">
            <a:avLst/>
          </a:prstGeom>
          <a:noFill/>
          <a:effectLst>
            <a:outerShdw dist="25399" dir="2700000" algn="ctr" rotWithShape="0">
              <a:srgbClr val="808080"/>
            </a:outerShdw>
          </a:effectLst>
        </p:spPr>
      </p:pic>
      <p:sp>
        <p:nvSpPr>
          <p:cNvPr id="12" name="Title 11"/>
          <p:cNvSpPr>
            <a:spLocks noGrp="1"/>
          </p:cNvSpPr>
          <p:nvPr>
            <p:ph type="title"/>
          </p:nvPr>
        </p:nvSpPr>
        <p:spPr/>
        <p:txBody>
          <a:bodyPr/>
          <a:lstStyle/>
          <a:p>
            <a:r>
              <a:rPr lang="en-US" dirty="0" smtClean="0"/>
              <a:t>Industry Standards</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txBox="1">
            <a:spLocks/>
          </p:cNvSpPr>
          <p:nvPr/>
        </p:nvSpPr>
        <p:spPr>
          <a:xfrm>
            <a:off x="1078786" y="4710273"/>
            <a:ext cx="7315200" cy="482600"/>
          </a:xfrm>
          <a:prstGeom prst="rect">
            <a:avLst/>
          </a:prstGeom>
        </p:spPr>
        <p:txBody>
          <a:bodyPr/>
          <a:lstStyle>
            <a:lvl1pPr algn="l" rtl="0" eaLnBrk="1" fontAlgn="base" hangingPunct="1">
              <a:spcBef>
                <a:spcPct val="0"/>
              </a:spcBef>
              <a:spcAft>
                <a:spcPct val="0"/>
              </a:spcAft>
              <a:defRPr sz="2400" b="1" spc="0">
                <a:solidFill>
                  <a:srgbClr val="FFFFFF"/>
                </a:solidFill>
                <a:effectLst/>
                <a:latin typeface="+mj-lt"/>
                <a:ea typeface="+mj-ea"/>
                <a:cs typeface="+mj-cs"/>
              </a:defRPr>
            </a:lvl1pPr>
            <a:lvl2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2pPr>
            <a:lvl3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3pPr>
            <a:lvl4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4pPr>
            <a:lvl5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5pPr>
            <a:lvl6pPr marL="4572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6pPr>
            <a:lvl7pPr marL="9144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7pPr>
            <a:lvl8pPr marL="13716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8pPr>
            <a:lvl9pPr marL="18288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9pPr>
          </a:lstStyle>
          <a:p>
            <a:pPr algn="ctr"/>
            <a:r>
              <a:rPr lang="en-US" dirty="0" smtClean="0"/>
              <a:t>Come visit us at our booth!</a:t>
            </a:r>
          </a:p>
          <a:p>
            <a:pPr algn="ctr"/>
            <a:endParaRPr lang="en-US" dirty="0"/>
          </a:p>
          <a:p>
            <a:pPr algn="ctr"/>
            <a:r>
              <a:rPr lang="en-US" dirty="0" smtClean="0"/>
              <a:t>Twitter: @</a:t>
            </a:r>
            <a:r>
              <a:rPr lang="en-US" dirty="0" err="1" smtClean="0"/>
              <a:t>aerocharts</a:t>
            </a:r>
            <a:endParaRPr lang="en-US" dirty="0"/>
          </a:p>
          <a:p>
            <a:pPr algn="ctr"/>
            <a:r>
              <a:rPr lang="en-US" dirty="0" smtClean="0"/>
              <a:t>Email: aero@esri.com</a:t>
            </a:r>
          </a:p>
          <a:p>
            <a:pPr algn="ctr"/>
            <a:endParaRPr lang="en-US" dirty="0"/>
          </a:p>
          <a:p>
            <a:pPr algn="ctr"/>
            <a:endParaRPr lang="en-US" dirty="0"/>
          </a:p>
        </p:txBody>
      </p:sp>
    </p:spTree>
    <p:extLst>
      <p:ext uri="{BB962C8B-B14F-4D97-AF65-F5344CB8AC3E}">
        <p14:creationId xmlns:p14="http://schemas.microsoft.com/office/powerpoint/2010/main" val="35678871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D:\VideoProjects\AeroSolutions\vo\27_AeroSolutions.wav"/>
  <p:tag name="AUDIO_ID" val="325"/>
  <p:tag name="ELAPSEDTIME" val="42.763"/>
  <p:tag name="ARTICULATE_SLIDE_PAUSE" val="0"/>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AUDIO_IMPORT" val="D:\VideoProjects\AeroSolutions\vo\27_AeroSolutions.wav"/>
  <p:tag name="AUDIO_ID" val="325"/>
  <p:tag name="ELAPSEDTIME" val="42.763"/>
  <p:tag name="ARTICULATE_SLIDE_PAUSE" val="0"/>
  <p:tag name="ARTICULATE_NAV_LEVEL" val="1"/>
  <p:tag name="ARTICULATE_PLAYLIST_ID" val="-1"/>
</p:tagLst>
</file>

<file path=ppt/theme/theme1.xml><?xml version="1.0" encoding="utf-8"?>
<a:theme xmlns:a="http://schemas.openxmlformats.org/drawingml/2006/main" name="2010UC_4x3_TechWorkshop">
  <a:themeElements>
    <a:clrScheme name="2010 Esri Theme colors">
      <a:dk1>
        <a:srgbClr val="001E69"/>
      </a:dk1>
      <a:lt1>
        <a:srgbClr val="FFFFFF"/>
      </a:lt1>
      <a:dk2>
        <a:srgbClr val="000000"/>
      </a:dk2>
      <a:lt2>
        <a:srgbClr val="FFFFFF"/>
      </a:lt2>
      <a:accent1>
        <a:srgbClr val="5AC3FA"/>
      </a:accent1>
      <a:accent2>
        <a:srgbClr val="8C8C8C"/>
      </a:accent2>
      <a:accent3>
        <a:srgbClr val="C8C8C8"/>
      </a:accent3>
      <a:accent4>
        <a:srgbClr val="9BCDFF"/>
      </a:accent4>
      <a:accent5>
        <a:srgbClr val="FFFF96"/>
      </a:accent5>
      <a:accent6>
        <a:srgbClr val="0A3264"/>
      </a:accent6>
      <a:hlink>
        <a:srgbClr val="FFFF96"/>
      </a:hlink>
      <a:folHlink>
        <a:srgbClr val="9DCFFE"/>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4F08B"/>
        </a:solidFill>
        <a:ln w="25400" cap="flat" cmpd="sng" algn="ctr">
          <a:solidFill>
            <a:srgbClr val="A3CA4B"/>
          </a:solidFill>
          <a:prstDash val="solid"/>
          <a:round/>
          <a:headEnd type="none" w="med" len="med"/>
          <a:tailEnd type="none" w="med" len="med"/>
        </a:ln>
        <a:effectLst>
          <a:outerShdw dist="25400" dir="5400000">
            <a:srgbClr val="000000">
              <a:alpha val="20000"/>
            </a:srgbClr>
          </a:outerShdw>
        </a:effectLst>
      </a:spPr>
      <a:bodyPr wrap="none" anchor="ctr"/>
      <a:lstStyle>
        <a:defPPr>
          <a:defRPr sz="1200" dirty="0">
            <a:solidFill>
              <a:schemeClr val="tx2"/>
            </a:solidFill>
            <a:latin typeface="Arial" charset="0"/>
            <a:ea typeface="ＭＳ Ｐゴシック" pitchFamily="16" charset="-128"/>
          </a:defRPr>
        </a:defPPr>
      </a:lstStyle>
    </a:spDef>
    <a:lnDef>
      <a:spPr bwMode="auto">
        <a:noFill/>
        <a:ln w="25400">
          <a:solidFill>
            <a:srgbClr val="FFFF66"/>
          </a:solidFill>
          <a:round/>
          <a:headEnd type="none" w="lg" len="med"/>
          <a:tailEnd type="triangle" w="lg" len="med"/>
        </a:ln>
        <a:effectLst/>
      </a:spPr>
      <a:bodyPr/>
      <a:lstStyle/>
    </a:lnDef>
    <a:txDef>
      <a:spPr>
        <a:noFill/>
      </a:spPr>
      <a:bodyPr wrap="none" lIns="0" tIns="0" rIns="0" bIns="0">
        <a:spAutoFit/>
      </a:bodyPr>
      <a:lstStyle>
        <a:defPPr>
          <a:defRPr sz="1200" dirty="0">
            <a:latin typeface="Arial" charset="0"/>
            <a:ea typeface="ＭＳ Ｐゴシック" pitchFamily="34" charset="-128"/>
            <a:cs typeface="Arial" pitchFamily="34" charset="0"/>
            <a:sym typeface="Arial" pitchFamily="26"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326097"/>
        </a:lt1>
        <a:dk2>
          <a:srgbClr val="FFFFFF"/>
        </a:dk2>
        <a:lt2>
          <a:srgbClr val="000000"/>
        </a:lt2>
        <a:accent1>
          <a:srgbClr val="A7C32F"/>
        </a:accent1>
        <a:accent2>
          <a:srgbClr val="FFFF66"/>
        </a:accent2>
        <a:accent3>
          <a:srgbClr val="ADB6C9"/>
        </a:accent3>
        <a:accent4>
          <a:srgbClr val="000000"/>
        </a:accent4>
        <a:accent5>
          <a:srgbClr val="D0DEAD"/>
        </a:accent5>
        <a:accent6>
          <a:srgbClr val="E7E75C"/>
        </a:accent6>
        <a:hlink>
          <a:srgbClr val="FFFF66"/>
        </a:hlink>
        <a:folHlink>
          <a:srgbClr val="FC92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4C917D9151BD4A948353C0AA997FB8" ma:contentTypeVersion="1" ma:contentTypeDescription="Create a new document." ma:contentTypeScope="" ma:versionID="a17286452ee28d87eff32868969e0ebc">
  <xsd:schema xmlns:xsd="http://www.w3.org/2001/XMLSchema" xmlns:p="http://schemas.microsoft.com/office/2006/metadata/properties" targetNamespace="http://schemas.microsoft.com/office/2006/metadata/properties" ma:root="true" ma:fieldsID="f4e1ac89d96f3df61c6d2dce7a0222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14BC961-4719-44FD-BD53-6FEDCACA18FA}">
  <ds:schemaRefs>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E77417-6CEB-4892-AE73-2FAEBCB1E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46DAB0-1E1E-491A-A441-303E300732D7}">
  <ds:schemaRefs>
    <ds:schemaRef ds:uri="http://schemas.microsoft.com/sharepoint/v3/contenttype/forms"/>
  </ds:schemaRefs>
</ds:datastoreItem>
</file>

<file path=customXml/itemProps4.xml><?xml version="1.0" encoding="utf-8"?>
<ds:datastoreItem xmlns:ds="http://schemas.openxmlformats.org/officeDocument/2006/customXml" ds:itemID="{023A2570-2C01-4546-A65E-B7310D323426}">
  <ds:schemaRefs>
    <ds:schemaRef ds:uri="ESRI.ArcGIS.Mapping.OfficeIntegration.PowerPointInfo"/>
  </ds:schemaRefs>
</ds:datastoreItem>
</file>

<file path=customXml/itemProps5.xml><?xml version="1.0" encoding="utf-8"?>
<ds:datastoreItem xmlns:ds="http://schemas.openxmlformats.org/officeDocument/2006/customXml" ds:itemID="{A4434983-B2FE-44CE-8906-25A0EAA103E0}">
  <ds:schemaRefs>
    <ds:schemaRef ds:uri="ESRI.ArcGIS.Mapping.OfficeIntegration.PowerPointInfo"/>
  </ds:schemaRefs>
</ds:datastoreItem>
</file>

<file path=customXml/itemProps6.xml><?xml version="1.0" encoding="utf-8"?>
<ds:datastoreItem xmlns:ds="http://schemas.openxmlformats.org/officeDocument/2006/customXml" ds:itemID="{DA5C7D29-BDE9-49AF-A9B9-FD82A5EC2BF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7684</TotalTime>
  <Words>460</Words>
  <Application>Microsoft Office PowerPoint</Application>
  <PresentationFormat>On-screen Show (4:3)</PresentationFormat>
  <Paragraphs>74</Paragraphs>
  <Slides>7</Slides>
  <Notes>7</Notes>
  <HiddenSlides>1</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2010UC_4x3_TechWorkshop</vt:lpstr>
      <vt:lpstr>PowerPoint Presentation</vt:lpstr>
      <vt:lpstr>ArcGIS Platform</vt:lpstr>
      <vt:lpstr>ArcGIS Platform</vt:lpstr>
      <vt:lpstr>ArcGIS Supports the Enterprise </vt:lpstr>
      <vt:lpstr>ArcGIS for Aviation</vt:lpstr>
      <vt:lpstr>Industry Standards</vt:lpstr>
      <vt:lpstr>PowerPoint Presentation</vt:lpstr>
    </vt:vector>
  </TitlesOfParts>
  <Company>ESRI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AIXM Conference presentation</dc:title>
  <dc:creator>Amaree Israngkura</dc:creator>
  <cp:lastModifiedBy>Rick Ayers</cp:lastModifiedBy>
  <cp:revision>220</cp:revision>
  <cp:lastPrinted>2011-07-06T20:06:41Z</cp:lastPrinted>
  <dcterms:created xsi:type="dcterms:W3CDTF">2010-06-04T15:26:01Z</dcterms:created>
  <dcterms:modified xsi:type="dcterms:W3CDTF">2013-08-27T15:59:58Z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0x0101001B4C917D9151BD4A948353C0AA997FB8</vt:lpwstr>
  </property>
</Properties>
</file>