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56" r:id="rId2"/>
    <p:sldId id="267" r:id="rId3"/>
    <p:sldId id="26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97" autoAdjust="0"/>
    <p:restoredTop sz="96837" autoAdjust="0"/>
  </p:normalViewPr>
  <p:slideViewPr>
    <p:cSldViewPr>
      <p:cViewPr varScale="1">
        <p:scale>
          <a:sx n="78" d="100"/>
          <a:sy n="78" d="100"/>
        </p:scale>
        <p:origin x="163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C07CF-24B8-40BC-886C-47BFFCCBC272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DF16F-4122-4FFC-8A5F-B9491331BC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485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AIXM 5.2 </a:t>
            </a:r>
            <a:r>
              <a:rPr lang="en-GB" dirty="0" smtClean="0"/>
              <a:t>Briefing, 1</a:t>
            </a:r>
            <a:r>
              <a:rPr lang="en-GB" baseline="30000" dirty="0" smtClean="0"/>
              <a:t>st</a:t>
            </a:r>
            <a:r>
              <a:rPr lang="en-GB" dirty="0" smtClean="0"/>
              <a:t> of July 2020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Angle/Distance indication</a:t>
            </a:r>
            <a:br>
              <a:rPr lang="en-US" sz="2800" dirty="0" smtClean="0"/>
            </a:br>
            <a:r>
              <a:rPr lang="en-US" sz="2800" dirty="0" smtClean="0"/>
              <a:t>Under Development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GB" sz="2800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320676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886200" y="6397752"/>
            <a:ext cx="525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>
                <a:solidFill>
                  <a:srgbClr val="002060"/>
                </a:solidFill>
              </a:rPr>
              <a:t>Presented by: Katrina Wilson, FAA</a:t>
            </a:r>
            <a:endParaRPr lang="en-GB" sz="16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07988"/>
            <a:ext cx="8534400" cy="103981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CHANGE AngleIndication </a:t>
            </a:r>
            <a:r>
              <a:rPr lang="en-US" b="1" dirty="0"/>
              <a:t>and DistanceIndication </a:t>
            </a:r>
            <a:r>
              <a:rPr lang="en-US" b="1" dirty="0" smtClean="0"/>
              <a:t>into </a:t>
            </a:r>
            <a:r>
              <a:rPr lang="en-US" b="1" dirty="0"/>
              <a:t>objects</a:t>
            </a:r>
          </a:p>
        </p:txBody>
      </p:sp>
      <p:pic>
        <p:nvPicPr>
          <p:cNvPr id="4" name="image3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28600" y="1600200"/>
            <a:ext cx="8686800" cy="51054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29531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07988"/>
            <a:ext cx="8534400" cy="103981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CHANGE AngleIndication </a:t>
            </a:r>
            <a:r>
              <a:rPr lang="en-US" b="1" dirty="0"/>
              <a:t>and DistanceIndication </a:t>
            </a:r>
            <a:r>
              <a:rPr lang="en-US" b="1" dirty="0" smtClean="0"/>
              <a:t>into </a:t>
            </a:r>
            <a:r>
              <a:rPr lang="en-US" b="1" dirty="0"/>
              <a:t>objects</a:t>
            </a:r>
          </a:p>
        </p:txBody>
      </p:sp>
      <p:pic>
        <p:nvPicPr>
          <p:cNvPr id="5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52400" y="1600200"/>
            <a:ext cx="8839199" cy="51054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06185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29834</TotalTime>
  <Words>35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Book Antiqua</vt:lpstr>
      <vt:lpstr>Calibri</vt:lpstr>
      <vt:lpstr>Century Gothic</vt:lpstr>
      <vt:lpstr>Apothecary</vt:lpstr>
      <vt:lpstr>  Angle/Distance indication Under Development </vt:lpstr>
      <vt:lpstr>CHANGE AngleIndication and DistanceIndication into objects</vt:lpstr>
      <vt:lpstr>CHANGE AngleIndication and DistanceIndication into objects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Katrina Wilson</cp:lastModifiedBy>
  <cp:revision>1072</cp:revision>
  <dcterms:created xsi:type="dcterms:W3CDTF">2006-08-16T00:00:00Z</dcterms:created>
  <dcterms:modified xsi:type="dcterms:W3CDTF">2020-07-01T13:44:33Z</dcterms:modified>
</cp:coreProperties>
</file>