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62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6837" autoAdjust="0"/>
  </p:normalViewPr>
  <p:slideViewPr>
    <p:cSldViewPr>
      <p:cViewPr varScale="1">
        <p:scale>
          <a:sx n="136" d="100"/>
          <a:sy n="136" d="100"/>
        </p:scale>
        <p:origin x="139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07CF-24B8-40BC-886C-47BFFCCBC272}" type="datetimeFigureOut">
              <a:rPr lang="en-GB" smtClean="0"/>
              <a:t>30-06-2020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F16F-4122-4FFC-8A5F-B9491331B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AIXM 5.2 </a:t>
            </a:r>
            <a:r>
              <a:rPr lang="en-GB" dirty="0" smtClean="0"/>
              <a:t>Briefing, 1</a:t>
            </a:r>
            <a:r>
              <a:rPr lang="en-GB" baseline="30000" dirty="0" smtClean="0"/>
              <a:t>st</a:t>
            </a:r>
            <a:r>
              <a:rPr lang="en-GB" dirty="0" smtClean="0"/>
              <a:t> of July 2020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Airport / heliport open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676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86200" y="6397752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olidFill>
                  <a:srgbClr val="002060"/>
                </a:solidFill>
              </a:rPr>
              <a:t>Presented by: Katrina Wilson, FAA</a:t>
            </a:r>
            <a:endParaRPr lang="en-GB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Runway Visual Range 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5791200"/>
            <a:ext cx="10000527" cy="4885185"/>
          </a:xfrm>
        </p:spPr>
        <p:txBody>
          <a:bodyPr/>
          <a:lstStyle/>
          <a:p>
            <a:r>
              <a:rPr lang="en-US" dirty="0" smtClean="0"/>
              <a:t>Rename </a:t>
            </a:r>
            <a:r>
              <a:rPr lang="en-US" dirty="0"/>
              <a:t>&lt;&lt;feature&gt;&gt; “</a:t>
            </a:r>
            <a:r>
              <a:rPr lang="en-US" dirty="0" err="1"/>
              <a:t>RunwayVisualRange</a:t>
            </a:r>
            <a:r>
              <a:rPr lang="en-US" dirty="0"/>
              <a:t>” to “</a:t>
            </a:r>
            <a:r>
              <a:rPr lang="en-US" dirty="0" err="1"/>
              <a:t>RunwayVisualRangeEquipment</a:t>
            </a:r>
            <a:r>
              <a:rPr lang="en-US" dirty="0" smtClean="0"/>
              <a:t>”.</a:t>
            </a:r>
          </a:p>
          <a:p>
            <a:pPr marL="114300" indent="0">
              <a:buNone/>
            </a:pPr>
            <a:endParaRPr lang="en-US" dirty="0"/>
          </a:p>
          <a:p>
            <a:endParaRPr lang="en-GB" dirty="0"/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1026" name="Picture 2" descr="https://lh3.googleusercontent.com/HD4pUN5Sr_7bBS9sVVKf-UGzdZDjue120CaaoF8ZR1xLKn1iVVsqR7lPekiUUDDAvqm8WvWwjQt3XWkftxT4GRXp9waXda0_O2VWhuPvxwXt_OGQv3whGO7w776rOXhTcRnCUOW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7848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5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Additional Apron Element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1" y="2057401"/>
            <a:ext cx="5715000" cy="4114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 smtClean="0"/>
              <a:t>CodeApronElementBaseType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b="1" dirty="0" smtClean="0"/>
              <a:t>AGRICULTURE</a:t>
            </a:r>
            <a:r>
              <a:rPr lang="en-US" dirty="0" smtClean="0"/>
              <a:t> </a:t>
            </a:r>
            <a:r>
              <a:rPr lang="en-US" dirty="0"/>
              <a:t>= “</a:t>
            </a:r>
            <a:r>
              <a:rPr lang="en-US" i="1" dirty="0"/>
              <a:t>Loading area for agricultural activities.</a:t>
            </a:r>
            <a:r>
              <a:rPr lang="en-US" dirty="0"/>
              <a:t>”</a:t>
            </a:r>
          </a:p>
          <a:p>
            <a:r>
              <a:rPr lang="en-US" b="1" dirty="0" smtClean="0"/>
              <a:t>PARACHUTE_AREA</a:t>
            </a:r>
            <a:r>
              <a:rPr lang="en-US" dirty="0" smtClean="0"/>
              <a:t> </a:t>
            </a:r>
            <a:r>
              <a:rPr lang="en-US" dirty="0"/>
              <a:t>= “</a:t>
            </a:r>
            <a:r>
              <a:rPr lang="en-US" i="1" dirty="0"/>
              <a:t>An area supporting parachute activities.</a:t>
            </a:r>
            <a:r>
              <a:rPr lang="en-US" dirty="0"/>
              <a:t>”</a:t>
            </a:r>
          </a:p>
          <a:p>
            <a:r>
              <a:rPr lang="en-US" b="1" dirty="0" smtClean="0"/>
              <a:t>SNOW_COLLECTION</a:t>
            </a:r>
            <a:r>
              <a:rPr lang="en-US" dirty="0" smtClean="0"/>
              <a:t> </a:t>
            </a:r>
            <a:r>
              <a:rPr lang="en-US" dirty="0"/>
              <a:t>= “</a:t>
            </a:r>
            <a:r>
              <a:rPr lang="en-US" i="1" dirty="0"/>
              <a:t>Apron area where snow collection from other parts of the airport is acceptable</a:t>
            </a:r>
            <a:r>
              <a:rPr lang="en-US" i="1" dirty="0" smtClean="0"/>
              <a:t>.</a:t>
            </a:r>
            <a:r>
              <a:rPr lang="en-US" dirty="0" smtClean="0"/>
              <a:t>”</a:t>
            </a:r>
            <a:endParaRPr lang="en-US" dirty="0"/>
          </a:p>
          <a:p>
            <a:endParaRPr lang="en-GB" dirty="0"/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2052" name="Picture 4" descr="https://lh3.googleusercontent.com/qJqRsFjrmNXz8ITsR_F0oBW27B3j05kuGA4ZFl8qQBBo0_2B46KpS6O9dYVSWmJxi7BPQrqG_CRA-lVv0ivO0nQm97NUIrT1lA7vwyOy8J2IV6PVgEYu0sTouXMDn_DMBQVlHm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34" y="1828800"/>
            <a:ext cx="2581275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1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7988"/>
            <a:ext cx="8534400" cy="10398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Model for Airport/Heliport signs</a:t>
            </a:r>
            <a:endParaRPr lang="en-GB" dirty="0"/>
          </a:p>
        </p:txBody>
      </p:sp>
      <p:pic>
        <p:nvPicPr>
          <p:cNvPr id="3074" name="Picture 2" descr="https://lh5.googleusercontent.com/KOcIB4rBcWPpI7z86MLiF74slnmCml1fDMYal8YPZleEOGeRao4cOMmyGDyO9P-oXmE1YpsW3lBd7_tRVumFd5qRNunPy-ezgD1zMHzXqyAeVmRLkW5Hebwh-QK2BUAJAs2qcg7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5344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29744</TotalTime>
  <Words>80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Century Gothic</vt:lpstr>
      <vt:lpstr>Apothecary</vt:lpstr>
      <vt:lpstr>Airport / heliport open issues</vt:lpstr>
      <vt:lpstr>Runway Visual Range Equipment</vt:lpstr>
      <vt:lpstr>Additional Apron Element types</vt:lpstr>
      <vt:lpstr>Model for Airport/Heliport signs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1068</cp:revision>
  <dcterms:created xsi:type="dcterms:W3CDTF">2006-08-16T00:00:00Z</dcterms:created>
  <dcterms:modified xsi:type="dcterms:W3CDTF">2020-06-30T12:17:03Z</dcterms:modified>
</cp:coreProperties>
</file>