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439" r:id="rId3"/>
    <p:sldId id="435" r:id="rId4"/>
    <p:sldId id="446" r:id="rId5"/>
    <p:sldId id="445" r:id="rId6"/>
    <p:sldId id="426" r:id="rId7"/>
    <p:sldId id="428" r:id="rId8"/>
    <p:sldId id="429" r:id="rId9"/>
    <p:sldId id="432" r:id="rId10"/>
    <p:sldId id="440" r:id="rId11"/>
    <p:sldId id="441" r:id="rId12"/>
    <p:sldId id="442" r:id="rId13"/>
    <p:sldId id="433" r:id="rId14"/>
    <p:sldId id="434" r:id="rId15"/>
    <p:sldId id="443" r:id="rId16"/>
    <p:sldId id="447" r:id="rId17"/>
    <p:sldId id="444" r:id="rId18"/>
    <p:sldId id="448" r:id="rId19"/>
    <p:sldId id="424" r:id="rId2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498472-F8E2-46F1-B6DF-E9C78E3C9A58}">
          <p14:sldIdLst>
            <p14:sldId id="256"/>
            <p14:sldId id="439"/>
            <p14:sldId id="435"/>
            <p14:sldId id="446"/>
            <p14:sldId id="445"/>
            <p14:sldId id="426"/>
            <p14:sldId id="428"/>
            <p14:sldId id="429"/>
            <p14:sldId id="432"/>
            <p14:sldId id="440"/>
            <p14:sldId id="441"/>
            <p14:sldId id="442"/>
            <p14:sldId id="433"/>
            <p14:sldId id="434"/>
            <p14:sldId id="443"/>
            <p14:sldId id="447"/>
            <p14:sldId id="444"/>
            <p14:sldId id="448"/>
            <p14:sldId id="4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 Wilson" initials="DW" lastIdx="3" clrIdx="0"/>
  <p:cmAuthor id="1" name="Usuário Convidado" initials="UC" lastIdx="1" clrIdx="1">
    <p:extLst>
      <p:ext uri="{19B8F6BF-5375-455C-9EA6-DF929625EA0E}">
        <p15:presenceInfo xmlns:p15="http://schemas.microsoft.com/office/powerpoint/2012/main" userId="S::urn:spo:anon#d69d3c798c926a59a5981e7cf26648b256104a40161efb7092a8d651d78b6e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B1E"/>
    <a:srgbClr val="2DA1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373" autoAdjust="0"/>
  </p:normalViewPr>
  <p:slideViewPr>
    <p:cSldViewPr snapToGrid="0" snapToObjects="1">
      <p:cViewPr varScale="1">
        <p:scale>
          <a:sx n="141" d="100"/>
          <a:sy n="141" d="100"/>
        </p:scale>
        <p:origin x="-237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9ED41F-D503-4A49-B25E-7BC09833B412}" type="datetimeFigureOut">
              <a:rPr lang="it-IT" smtClean="0"/>
              <a:pPr/>
              <a:t>19/09/2018</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BD065F-0A89-3D45-A93B-7DDF4AFC420B}" type="slidenum">
              <a:rPr lang="it-IT" smtClean="0"/>
              <a:pPr/>
              <a:t>‹nº›</a:t>
            </a:fld>
            <a:endParaRPr lang="it-IT"/>
          </a:p>
        </p:txBody>
      </p:sp>
    </p:spTree>
    <p:extLst>
      <p:ext uri="{BB962C8B-B14F-4D97-AF65-F5344CB8AC3E}">
        <p14:creationId xmlns:p14="http://schemas.microsoft.com/office/powerpoint/2010/main" val="9069461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08EA10-10FC-C44E-9321-7D1151EFC3F4}" type="datetimeFigureOut">
              <a:rPr lang="it-IT" smtClean="0"/>
              <a:pPr/>
              <a:t>19/09/2018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9D9EDF-05CC-F340-979E-51C5DE71F7BD}" type="slidenum">
              <a:rPr lang="it-IT" smtClean="0"/>
              <a:pPr/>
              <a:t>‹nº›</a:t>
            </a:fld>
            <a:endParaRPr lang="it-IT"/>
          </a:p>
        </p:txBody>
      </p:sp>
    </p:spTree>
    <p:extLst>
      <p:ext uri="{BB962C8B-B14F-4D97-AF65-F5344CB8AC3E}">
        <p14:creationId xmlns:p14="http://schemas.microsoft.com/office/powerpoint/2010/main" val="40570904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8"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Segnaposto data 3"/>
          <p:cNvSpPr>
            <a:spLocks noGrp="1"/>
          </p:cNvSpPr>
          <p:nvPr>
            <p:ph type="dt" sz="half" idx="10"/>
          </p:nvPr>
        </p:nvSpPr>
        <p:spPr/>
        <p:txBody>
          <a:bodyPr/>
          <a:lstStyle/>
          <a:p>
            <a:fld id="{D341D2C6-ABB5-C24F-8D26-DD73E31BDE81}" type="datetime1">
              <a:rPr lang="it-IT" smtClean="0"/>
              <a:pPr/>
              <a:t>19/09/2018</a:t>
            </a:fld>
            <a:endParaRPr lang="it-IT"/>
          </a:p>
        </p:txBody>
      </p:sp>
      <p:sp>
        <p:nvSpPr>
          <p:cNvPr id="6"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7"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110665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9"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stile</a:t>
            </a:r>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DDDF235-4549-4146-9B5C-5D907A448CB3}" type="datetime1">
              <a:rPr lang="it-IT" smtClean="0"/>
              <a:pPr/>
              <a:t>19/09/2018</a:t>
            </a:fld>
            <a:endParaRPr lang="it-IT"/>
          </a:p>
        </p:txBody>
      </p:sp>
      <p:sp>
        <p:nvSpPr>
          <p:cNvPr id="7"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8"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314681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pic>
        <p:nvPicPr>
          <p:cNvPr id="9"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813197E-B99B-6D4C-AEBC-3459FA86661E}" type="datetime1">
              <a:rPr lang="it-IT" smtClean="0"/>
              <a:pPr/>
              <a:t>19/09/2018</a:t>
            </a:fld>
            <a:endParaRPr lang="it-IT"/>
          </a:p>
        </p:txBody>
      </p:sp>
      <p:sp>
        <p:nvSpPr>
          <p:cNvPr id="7"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8"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486572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pic>
        <p:nvPicPr>
          <p:cNvPr id="8"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Segnaposto data 3"/>
          <p:cNvSpPr>
            <a:spLocks noGrp="1"/>
          </p:cNvSpPr>
          <p:nvPr>
            <p:ph type="dt" sz="half" idx="10"/>
          </p:nvPr>
        </p:nvSpPr>
        <p:spPr/>
        <p:txBody>
          <a:bodyPr/>
          <a:lstStyle/>
          <a:p>
            <a:fld id="{96928E89-BC78-497D-BBA3-03D41DC94B35}" type="datetime1">
              <a:rPr lang="it-IT" smtClean="0"/>
              <a:t>19/09/2018</a:t>
            </a:fld>
            <a:endParaRPr lang="it-IT"/>
          </a:p>
        </p:txBody>
      </p:sp>
      <p:sp>
        <p:nvSpPr>
          <p:cNvPr id="5" name="Segnaposto piè di pagina 4"/>
          <p:cNvSpPr>
            <a:spLocks noGrp="1"/>
          </p:cNvSpPr>
          <p:nvPr>
            <p:ph type="ftr" sz="quarter" idx="11"/>
          </p:nvPr>
        </p:nvSpPr>
        <p:spPr/>
        <p:txBody>
          <a:bodyPr/>
          <a:lstStyle>
            <a:lvl1pPr>
              <a:defRPr/>
            </a:lvl1pPr>
          </a:lstStyle>
          <a:p>
            <a:r>
              <a:rPr lang="en-AU" dirty="0"/>
              <a:t>All Rights Reserved</a:t>
            </a:r>
            <a:endParaRPr lang="it-IT" dirty="0"/>
          </a:p>
        </p:txBody>
      </p:sp>
      <p:sp>
        <p:nvSpPr>
          <p:cNvPr id="7" name="Segnaposto numero diapositiva 5"/>
          <p:cNvSpPr>
            <a:spLocks noGrp="1"/>
          </p:cNvSpPr>
          <p:nvPr>
            <p:ph type="sldNum" sz="quarter" idx="12"/>
          </p:nvPr>
        </p:nvSpPr>
        <p:spPr>
          <a:xfrm>
            <a:off x="6408060" y="6167668"/>
            <a:ext cx="2133600" cy="365125"/>
          </a:xfrm>
        </p:spPr>
        <p:txBody>
          <a:bodyPr/>
          <a:lstStyle/>
          <a:p>
            <a:fld id="{383A8CBA-1BAC-AD4C-87FC-E0B2D05F39B6}" type="slidenum">
              <a:rPr lang="it-IT" smtClean="0"/>
              <a:pPr/>
              <a:t>‹nº›</a:t>
            </a:fld>
            <a:endParaRPr lang="it-IT"/>
          </a:p>
        </p:txBody>
      </p:sp>
    </p:spTree>
    <p:extLst>
      <p:ext uri="{BB962C8B-B14F-4D97-AF65-F5344CB8AC3E}">
        <p14:creationId xmlns:p14="http://schemas.microsoft.com/office/powerpoint/2010/main" val="771600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9"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1480456" y="0"/>
            <a:ext cx="7663543" cy="899886"/>
          </a:xfrm>
          <a:prstGeom prst="rect">
            <a:avLst/>
          </a:prstGeom>
        </p:spPr>
        <p:txBody>
          <a:bodyPr/>
          <a:lstStyle>
            <a:lvl1pPr algn="r">
              <a:defRPr b="1">
                <a:solidFill>
                  <a:schemeClr val="bg1"/>
                </a:solidFill>
              </a:defRPr>
            </a:lvl1pPr>
          </a:lstStyle>
          <a:p>
            <a:r>
              <a:rPr lang="it-IT"/>
              <a:t>Fare clic per modificare stile</a:t>
            </a:r>
          </a:p>
        </p:txBody>
      </p:sp>
      <p:sp>
        <p:nvSpPr>
          <p:cNvPr id="3" name="Segnaposto contenuto 2"/>
          <p:cNvSpPr>
            <a:spLocks noGrp="1"/>
          </p:cNvSpPr>
          <p:nvPr>
            <p:ph idx="1"/>
          </p:nvPr>
        </p:nvSpPr>
        <p:spPr>
          <a:xfrm>
            <a:off x="457200" y="1103086"/>
            <a:ext cx="8229600" cy="5023077"/>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1014D12-7AF1-284F-9094-55B101756236}" type="datetime1">
              <a:rPr lang="it-IT" smtClean="0"/>
              <a:pPr/>
              <a:t>19/09/2018</a:t>
            </a:fld>
            <a:endParaRPr lang="it-IT"/>
          </a:p>
        </p:txBody>
      </p:sp>
      <p:sp>
        <p:nvSpPr>
          <p:cNvPr id="7"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8"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384137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9"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4A54F370-9696-AD43-A799-9CB1CFB1166C}" type="datetime1">
              <a:rPr lang="it-IT" smtClean="0"/>
              <a:pPr/>
              <a:t>19/09/2018</a:t>
            </a:fld>
            <a:endParaRPr lang="it-IT"/>
          </a:p>
        </p:txBody>
      </p:sp>
      <p:sp>
        <p:nvSpPr>
          <p:cNvPr id="7"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8"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414337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pic>
        <p:nvPicPr>
          <p:cNvPr id="10"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B2BEC24-03E9-0446-83AD-CCB9E603827F}" type="datetime1">
              <a:rPr lang="it-IT" smtClean="0"/>
              <a:pPr/>
              <a:t>19/09/2018</a:t>
            </a:fld>
            <a:endParaRPr lang="it-IT"/>
          </a:p>
        </p:txBody>
      </p:sp>
      <p:sp>
        <p:nvSpPr>
          <p:cNvPr id="8"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9"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90501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2"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B4AEA26-83BA-4845-BDDB-8798FEB0594E}" type="datetime1">
              <a:rPr lang="it-IT" smtClean="0"/>
              <a:pPr/>
              <a:t>19/09/2018</a:t>
            </a:fld>
            <a:endParaRPr lang="it-IT"/>
          </a:p>
        </p:txBody>
      </p:sp>
      <p:sp>
        <p:nvSpPr>
          <p:cNvPr id="10"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11"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730227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8"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1524000" y="0"/>
            <a:ext cx="7620000" cy="914400"/>
          </a:xfrm>
          <a:prstGeom prst="rect">
            <a:avLst/>
          </a:prstGeom>
        </p:spPr>
        <p:txBody>
          <a:bodyPr/>
          <a:lstStyle>
            <a:lvl1pPr algn="r">
              <a:defRPr b="1">
                <a:solidFill>
                  <a:schemeClr val="bg1"/>
                </a:solidFill>
              </a:defRPr>
            </a:lvl1pPr>
          </a:lstStyle>
          <a:p>
            <a:r>
              <a:rPr lang="it-IT"/>
              <a:t>Fare clic per modificare stile</a:t>
            </a:r>
          </a:p>
        </p:txBody>
      </p:sp>
      <p:sp>
        <p:nvSpPr>
          <p:cNvPr id="3" name="Segnaposto data 2"/>
          <p:cNvSpPr>
            <a:spLocks noGrp="1"/>
          </p:cNvSpPr>
          <p:nvPr>
            <p:ph type="dt" sz="half" idx="10"/>
          </p:nvPr>
        </p:nvSpPr>
        <p:spPr/>
        <p:txBody>
          <a:bodyPr/>
          <a:lstStyle/>
          <a:p>
            <a:fld id="{C0E54124-7752-864E-ABB6-A45A916E65B3}" type="datetime1">
              <a:rPr lang="it-IT" smtClean="0"/>
              <a:pPr/>
              <a:t>19/09/2018</a:t>
            </a:fld>
            <a:endParaRPr lang="it-IT"/>
          </a:p>
        </p:txBody>
      </p:sp>
      <p:sp>
        <p:nvSpPr>
          <p:cNvPr id="6"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7"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113766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pic>
        <p:nvPicPr>
          <p:cNvPr id="7"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Segnaposto data 1"/>
          <p:cNvSpPr>
            <a:spLocks noGrp="1"/>
          </p:cNvSpPr>
          <p:nvPr>
            <p:ph type="dt" sz="half" idx="10"/>
          </p:nvPr>
        </p:nvSpPr>
        <p:spPr/>
        <p:txBody>
          <a:bodyPr/>
          <a:lstStyle/>
          <a:p>
            <a:fld id="{A08EBB54-951C-CE40-A29E-7697BC58F664}" type="datetime1">
              <a:rPr lang="it-IT" smtClean="0"/>
              <a:pPr/>
              <a:t>19/09/2018</a:t>
            </a:fld>
            <a:endParaRPr lang="it-IT"/>
          </a:p>
        </p:txBody>
      </p:sp>
      <p:sp>
        <p:nvSpPr>
          <p:cNvPr id="5"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6"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2675664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10"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2BA43E6-4D94-444F-AEEB-ED840C0BF15B}" type="datetime1">
              <a:rPr lang="it-IT" smtClean="0"/>
              <a:pPr/>
              <a:t>19/09/2018</a:t>
            </a:fld>
            <a:endParaRPr lang="it-IT"/>
          </a:p>
        </p:txBody>
      </p:sp>
      <p:sp>
        <p:nvSpPr>
          <p:cNvPr id="8"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9"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42185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10" name="Immagine 6" descr="PRESENTATION_PISA-copi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BA6AD4F4-55AF-4342-B172-C027328E91D6}" type="datetime1">
              <a:rPr lang="it-IT" smtClean="0"/>
              <a:pPr/>
              <a:t>19/09/2018</a:t>
            </a:fld>
            <a:endParaRPr lang="it-IT"/>
          </a:p>
        </p:txBody>
      </p:sp>
      <p:sp>
        <p:nvSpPr>
          <p:cNvPr id="8" name="Segnaposto numero diapositiva 5"/>
          <p:cNvSpPr>
            <a:spLocks noGrp="1"/>
          </p:cNvSpPr>
          <p:nvPr>
            <p:ph type="sldNum" sz="quarter" idx="12"/>
          </p:nvPr>
        </p:nvSpPr>
        <p:spPr>
          <a:xfrm>
            <a:off x="6335490" y="6109612"/>
            <a:ext cx="2133600" cy="365125"/>
          </a:xfrm>
        </p:spPr>
        <p:txBody>
          <a:bodyPr/>
          <a:lstStyle/>
          <a:p>
            <a:fld id="{383A8CBA-1BAC-AD4C-87FC-E0B2D05F39B6}" type="slidenum">
              <a:rPr lang="it-IT" smtClean="0"/>
              <a:pPr/>
              <a:t>‹nº›</a:t>
            </a:fld>
            <a:endParaRPr lang="it-IT"/>
          </a:p>
        </p:txBody>
      </p:sp>
      <p:sp>
        <p:nvSpPr>
          <p:cNvPr id="9" name="Segnaposto piè di pagina 4"/>
          <p:cNvSpPr>
            <a:spLocks noGrp="1"/>
          </p:cNvSpPr>
          <p:nvPr>
            <p:ph type="ftr" sz="quarter" idx="11"/>
          </p:nvPr>
        </p:nvSpPr>
        <p:spPr>
          <a:xfrm>
            <a:off x="3124200" y="6356350"/>
            <a:ext cx="2895600" cy="365125"/>
          </a:xfrm>
        </p:spPr>
        <p:txBody>
          <a:bodyPr/>
          <a:lstStyle>
            <a:lvl1pPr>
              <a:defRPr/>
            </a:lvl1pPr>
          </a:lstStyle>
          <a:p>
            <a:r>
              <a:rPr lang="en-AU" dirty="0"/>
              <a:t>All Rights Reserved</a:t>
            </a:r>
            <a:endParaRPr lang="it-IT" dirty="0"/>
          </a:p>
        </p:txBody>
      </p:sp>
    </p:spTree>
    <p:extLst>
      <p:ext uri="{BB962C8B-B14F-4D97-AF65-F5344CB8AC3E}">
        <p14:creationId xmlns:p14="http://schemas.microsoft.com/office/powerpoint/2010/main" val="64379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ED4E4-324B-9441-AE5E-BF367730F856}" type="datetime1">
              <a:rPr lang="it-IT" smtClean="0"/>
              <a:pPr/>
              <a:t>19/09/2018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dirty="0"/>
              <a:t>All rights reserved</a:t>
            </a: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A8CBA-1BAC-AD4C-87FC-E0B2D05F39B6}" type="slidenum">
              <a:rPr lang="it-IT" smtClean="0"/>
              <a:pPr/>
              <a:t>‹nº›</a:t>
            </a:fld>
            <a:endParaRPr lang="it-IT"/>
          </a:p>
        </p:txBody>
      </p:sp>
      <p:cxnSp>
        <p:nvCxnSpPr>
          <p:cNvPr id="10" name="Straight Connector 9"/>
          <p:cNvCxnSpPr/>
          <p:nvPr userDrawn="1"/>
        </p:nvCxnSpPr>
        <p:spPr>
          <a:xfrm>
            <a:off x="0" y="6252882"/>
            <a:ext cx="8041341"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8511540" y="6252882"/>
            <a:ext cx="609600" cy="0"/>
          </a:xfrm>
          <a:prstGeom prst="line">
            <a:avLst/>
          </a:prstGeom>
          <a:ln w="381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5970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youtu.be/lYKRljMuYvQ"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60595"/>
          </a:xfrm>
          <a:prstGeom prst="rect">
            <a:avLst/>
          </a:prstGeom>
        </p:spPr>
      </p:pic>
      <p:sp>
        <p:nvSpPr>
          <p:cNvPr id="8" name="Pentagon 7"/>
          <p:cNvSpPr/>
          <p:nvPr/>
        </p:nvSpPr>
        <p:spPr>
          <a:xfrm>
            <a:off x="-76201" y="4152879"/>
            <a:ext cx="6099629" cy="1864945"/>
          </a:xfrm>
          <a:prstGeom prst="homePlate">
            <a:avLst>
              <a:gd name="adj" fmla="val 39474"/>
            </a:avLst>
          </a:prstGeom>
          <a:noFill/>
          <a:ln>
            <a:solidFill>
              <a:schemeClr val="bg1">
                <a:alpha val="74000"/>
              </a:schemeClr>
            </a:solid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TextBox 10"/>
          <p:cNvSpPr txBox="1"/>
          <p:nvPr/>
        </p:nvSpPr>
        <p:spPr>
          <a:xfrm>
            <a:off x="0" y="4152880"/>
            <a:ext cx="7759700" cy="1846659"/>
          </a:xfrm>
          <a:prstGeom prst="rect">
            <a:avLst/>
          </a:prstGeom>
          <a:noFill/>
        </p:spPr>
        <p:txBody>
          <a:bodyPr wrap="square" rtlCol="0">
            <a:spAutoFit/>
          </a:bodyPr>
          <a:lstStyle/>
          <a:p>
            <a:r>
              <a:rPr lang="it-IT" sz="6000" b="1" dirty="0">
                <a:solidFill>
                  <a:schemeClr val="bg1"/>
                </a:solidFill>
                <a:latin typeface="Segoe UI" pitchFamily="34" charset="0"/>
                <a:ea typeface="Segoe UI" pitchFamily="34" charset="0"/>
                <a:cs typeface="Segoe UI" pitchFamily="34" charset="0"/>
              </a:rPr>
              <a:t>    DECEA </a:t>
            </a:r>
          </a:p>
          <a:p>
            <a:r>
              <a:rPr lang="it-IT" sz="5400" b="1" dirty="0">
                <a:solidFill>
                  <a:srgbClr val="C00000"/>
                </a:solidFill>
                <a:latin typeface="Segoe UI" pitchFamily="34" charset="0"/>
                <a:ea typeface="Segoe UI" pitchFamily="34" charset="0"/>
                <a:cs typeface="Segoe UI" pitchFamily="34" charset="0"/>
              </a:rPr>
              <a:t>     NOTAM </a:t>
            </a:r>
            <a:r>
              <a:rPr lang="it-IT" sz="5400" b="1" dirty="0">
                <a:solidFill>
                  <a:schemeClr val="tx2"/>
                </a:solidFill>
                <a:latin typeface="Segoe UI" pitchFamily="34" charset="0"/>
                <a:ea typeface="Segoe UI" pitchFamily="34" charset="0"/>
                <a:cs typeface="Segoe UI" pitchFamily="34" charset="0"/>
              </a:rPr>
              <a:t>Project</a:t>
            </a:r>
          </a:p>
        </p:txBody>
      </p:sp>
      <p:sp>
        <p:nvSpPr>
          <p:cNvPr id="2" name="Rectangle 1"/>
          <p:cNvSpPr/>
          <p:nvPr/>
        </p:nvSpPr>
        <p:spPr>
          <a:xfrm>
            <a:off x="2413110" y="6029598"/>
            <a:ext cx="4317785" cy="830997"/>
          </a:xfrm>
          <a:prstGeom prst="rect">
            <a:avLst/>
          </a:prstGeom>
        </p:spPr>
        <p:txBody>
          <a:bodyPr wrap="none">
            <a:spAutoFit/>
          </a:bodyPr>
          <a:lstStyle/>
          <a:p>
            <a:pPr algn="ctr"/>
            <a:r>
              <a:rPr lang="it-IT" sz="2400" b="1" dirty="0">
                <a:solidFill>
                  <a:schemeClr val="bg1"/>
                </a:solidFill>
              </a:rPr>
              <a:t>Digital NOTAM </a:t>
            </a:r>
            <a:r>
              <a:rPr lang="it-IT" sz="2400" b="1" dirty="0" err="1">
                <a:solidFill>
                  <a:schemeClr val="bg1"/>
                </a:solidFill>
              </a:rPr>
              <a:t>Implementations</a:t>
            </a:r>
            <a:endParaRPr lang="it-IT" sz="2400" b="1" dirty="0">
              <a:solidFill>
                <a:schemeClr val="bg1"/>
              </a:solidFill>
            </a:endParaRPr>
          </a:p>
          <a:p>
            <a:pPr algn="ctr"/>
            <a:r>
              <a:rPr lang="it-IT" sz="2400" b="1" dirty="0" err="1">
                <a:solidFill>
                  <a:schemeClr val="bg1"/>
                </a:solidFill>
              </a:rPr>
              <a:t>Sept</a:t>
            </a:r>
            <a:r>
              <a:rPr lang="it-IT" sz="2400" b="1" dirty="0">
                <a:solidFill>
                  <a:schemeClr val="bg1"/>
                </a:solidFill>
              </a:rPr>
              <a:t>. 20th 2018</a:t>
            </a:r>
          </a:p>
        </p:txBody>
      </p:sp>
      <p:pic>
        <p:nvPicPr>
          <p:cNvPr id="6" name="Picture 6" descr="https://encrypted-tbn3.gstatic.com/images?q=tbn:ANd9GcQ8-SYbdJvjAx14dVls6nzSFbU3ycl0ZLRaX3cMIvGGLoUH_RI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8124"/>
            <a:ext cx="777059" cy="93247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745" y="5928124"/>
            <a:ext cx="792600" cy="932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 y="4531915"/>
            <a:ext cx="939864" cy="1127212"/>
          </a:xfrm>
          <a:prstGeom prst="rect">
            <a:avLst/>
          </a:prstGeom>
        </p:spPr>
      </p:pic>
    </p:spTree>
    <p:extLst>
      <p:ext uri="{BB962C8B-B14F-4D97-AF65-F5344CB8AC3E}">
        <p14:creationId xmlns:p14="http://schemas.microsoft.com/office/powerpoint/2010/main" val="3020208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178561" y="1837703"/>
            <a:ext cx="4951997" cy="2760722"/>
          </a:xfrm>
          <a:custGeom>
            <a:avLst/>
            <a:gdLst>
              <a:gd name="connsiteX0" fmla="*/ 0 w 4145631"/>
              <a:gd name="connsiteY0" fmla="*/ 63215 h 3698966"/>
              <a:gd name="connsiteX1" fmla="*/ 63215 w 4145631"/>
              <a:gd name="connsiteY1" fmla="*/ 0 h 3698966"/>
              <a:gd name="connsiteX2" fmla="*/ 4082416 w 4145631"/>
              <a:gd name="connsiteY2" fmla="*/ 0 h 3698966"/>
              <a:gd name="connsiteX3" fmla="*/ 4145631 w 4145631"/>
              <a:gd name="connsiteY3" fmla="*/ 63215 h 3698966"/>
              <a:gd name="connsiteX4" fmla="*/ 4145631 w 4145631"/>
              <a:gd name="connsiteY4" fmla="*/ 3635751 h 3698966"/>
              <a:gd name="connsiteX5" fmla="*/ 4082416 w 4145631"/>
              <a:gd name="connsiteY5" fmla="*/ 3698966 h 3698966"/>
              <a:gd name="connsiteX6" fmla="*/ 63215 w 4145631"/>
              <a:gd name="connsiteY6" fmla="*/ 3698966 h 3698966"/>
              <a:gd name="connsiteX7" fmla="*/ 0 w 4145631"/>
              <a:gd name="connsiteY7" fmla="*/ 3635751 h 3698966"/>
              <a:gd name="connsiteX8" fmla="*/ 0 w 4145631"/>
              <a:gd name="connsiteY8" fmla="*/ 63215 h 3698966"/>
              <a:gd name="connsiteX0" fmla="*/ 0 w 4145631"/>
              <a:gd name="connsiteY0" fmla="*/ 63215 h 3698966"/>
              <a:gd name="connsiteX1" fmla="*/ 63215 w 4145631"/>
              <a:gd name="connsiteY1" fmla="*/ 0 h 3698966"/>
              <a:gd name="connsiteX2" fmla="*/ 4082416 w 4145631"/>
              <a:gd name="connsiteY2" fmla="*/ 0 h 3698966"/>
              <a:gd name="connsiteX3" fmla="*/ 4145631 w 4145631"/>
              <a:gd name="connsiteY3" fmla="*/ 63215 h 3698966"/>
              <a:gd name="connsiteX4" fmla="*/ 4145631 w 4145631"/>
              <a:gd name="connsiteY4" fmla="*/ 3635751 h 3698966"/>
              <a:gd name="connsiteX5" fmla="*/ 4082416 w 4145631"/>
              <a:gd name="connsiteY5" fmla="*/ 3698966 h 3698966"/>
              <a:gd name="connsiteX6" fmla="*/ 63215 w 4145631"/>
              <a:gd name="connsiteY6" fmla="*/ 3698966 h 3698966"/>
              <a:gd name="connsiteX7" fmla="*/ 0 w 4145631"/>
              <a:gd name="connsiteY7" fmla="*/ 3635751 h 3698966"/>
              <a:gd name="connsiteX8" fmla="*/ 0 w 4145631"/>
              <a:gd name="connsiteY8" fmla="*/ 63215 h 3698966"/>
              <a:gd name="connsiteX0" fmla="*/ 0 w 4145631"/>
              <a:gd name="connsiteY0" fmla="*/ 63215 h 3698966"/>
              <a:gd name="connsiteX1" fmla="*/ 63215 w 4145631"/>
              <a:gd name="connsiteY1" fmla="*/ 0 h 3698966"/>
              <a:gd name="connsiteX2" fmla="*/ 4082416 w 4145631"/>
              <a:gd name="connsiteY2" fmla="*/ 0 h 3698966"/>
              <a:gd name="connsiteX3" fmla="*/ 4145631 w 4145631"/>
              <a:gd name="connsiteY3" fmla="*/ 63215 h 3698966"/>
              <a:gd name="connsiteX4" fmla="*/ 4145631 w 4145631"/>
              <a:gd name="connsiteY4" fmla="*/ 2880980 h 3698966"/>
              <a:gd name="connsiteX5" fmla="*/ 4145631 w 4145631"/>
              <a:gd name="connsiteY5" fmla="*/ 3635751 h 3698966"/>
              <a:gd name="connsiteX6" fmla="*/ 4082416 w 4145631"/>
              <a:gd name="connsiteY6" fmla="*/ 3698966 h 3698966"/>
              <a:gd name="connsiteX7" fmla="*/ 63215 w 4145631"/>
              <a:gd name="connsiteY7" fmla="*/ 3698966 h 3698966"/>
              <a:gd name="connsiteX8" fmla="*/ 0 w 4145631"/>
              <a:gd name="connsiteY8" fmla="*/ 3635751 h 3698966"/>
              <a:gd name="connsiteX9" fmla="*/ 0 w 4145631"/>
              <a:gd name="connsiteY9" fmla="*/ 63215 h 3698966"/>
              <a:gd name="connsiteX0" fmla="*/ 0 w 4145631"/>
              <a:gd name="connsiteY0" fmla="*/ 63215 h 3698966"/>
              <a:gd name="connsiteX1" fmla="*/ 63215 w 4145631"/>
              <a:gd name="connsiteY1" fmla="*/ 0 h 3698966"/>
              <a:gd name="connsiteX2" fmla="*/ 4082416 w 4145631"/>
              <a:gd name="connsiteY2" fmla="*/ 0 h 3698966"/>
              <a:gd name="connsiteX3" fmla="*/ 4145631 w 4145631"/>
              <a:gd name="connsiteY3" fmla="*/ 63215 h 3698966"/>
              <a:gd name="connsiteX4" fmla="*/ 4145631 w 4145631"/>
              <a:gd name="connsiteY4" fmla="*/ 2957180 h 3698966"/>
              <a:gd name="connsiteX5" fmla="*/ 4145631 w 4145631"/>
              <a:gd name="connsiteY5" fmla="*/ 3635751 h 3698966"/>
              <a:gd name="connsiteX6" fmla="*/ 4082416 w 4145631"/>
              <a:gd name="connsiteY6" fmla="*/ 3698966 h 3698966"/>
              <a:gd name="connsiteX7" fmla="*/ 63215 w 4145631"/>
              <a:gd name="connsiteY7" fmla="*/ 3698966 h 3698966"/>
              <a:gd name="connsiteX8" fmla="*/ 0 w 4145631"/>
              <a:gd name="connsiteY8" fmla="*/ 3635751 h 3698966"/>
              <a:gd name="connsiteX9" fmla="*/ 0 w 4145631"/>
              <a:gd name="connsiteY9" fmla="*/ 63215 h 3698966"/>
              <a:gd name="connsiteX0" fmla="*/ 0 w 4793331"/>
              <a:gd name="connsiteY0" fmla="*/ 63215 h 3698966"/>
              <a:gd name="connsiteX1" fmla="*/ 63215 w 4793331"/>
              <a:gd name="connsiteY1" fmla="*/ 0 h 3698966"/>
              <a:gd name="connsiteX2" fmla="*/ 4082416 w 4793331"/>
              <a:gd name="connsiteY2" fmla="*/ 0 h 3698966"/>
              <a:gd name="connsiteX3" fmla="*/ 4145631 w 4793331"/>
              <a:gd name="connsiteY3" fmla="*/ 63215 h 3698966"/>
              <a:gd name="connsiteX4" fmla="*/ 4793331 w 4793331"/>
              <a:gd name="connsiteY4" fmla="*/ 2957180 h 3698966"/>
              <a:gd name="connsiteX5" fmla="*/ 4145631 w 4793331"/>
              <a:gd name="connsiteY5" fmla="*/ 2957180 h 3698966"/>
              <a:gd name="connsiteX6" fmla="*/ 4145631 w 4793331"/>
              <a:gd name="connsiteY6" fmla="*/ 3635751 h 3698966"/>
              <a:gd name="connsiteX7" fmla="*/ 4082416 w 4793331"/>
              <a:gd name="connsiteY7" fmla="*/ 3698966 h 3698966"/>
              <a:gd name="connsiteX8" fmla="*/ 63215 w 4793331"/>
              <a:gd name="connsiteY8" fmla="*/ 3698966 h 3698966"/>
              <a:gd name="connsiteX9" fmla="*/ 0 w 4793331"/>
              <a:gd name="connsiteY9" fmla="*/ 3635751 h 3698966"/>
              <a:gd name="connsiteX10" fmla="*/ 0 w 4793331"/>
              <a:gd name="connsiteY10" fmla="*/ 63215 h 3698966"/>
              <a:gd name="connsiteX0" fmla="*/ 0 w 4793333"/>
              <a:gd name="connsiteY0" fmla="*/ 63215 h 3698966"/>
              <a:gd name="connsiteX1" fmla="*/ 63215 w 4793333"/>
              <a:gd name="connsiteY1" fmla="*/ 0 h 3698966"/>
              <a:gd name="connsiteX2" fmla="*/ 4082416 w 4793333"/>
              <a:gd name="connsiteY2" fmla="*/ 0 h 3698966"/>
              <a:gd name="connsiteX3" fmla="*/ 4145631 w 4793333"/>
              <a:gd name="connsiteY3" fmla="*/ 63215 h 3698966"/>
              <a:gd name="connsiteX4" fmla="*/ 4176111 w 4793333"/>
              <a:gd name="connsiteY4" fmla="*/ 1509380 h 3698966"/>
              <a:gd name="connsiteX5" fmla="*/ 4793331 w 4793333"/>
              <a:gd name="connsiteY5" fmla="*/ 2957180 h 3698966"/>
              <a:gd name="connsiteX6" fmla="*/ 4145631 w 4793333"/>
              <a:gd name="connsiteY6" fmla="*/ 2957180 h 3698966"/>
              <a:gd name="connsiteX7" fmla="*/ 4145631 w 4793333"/>
              <a:gd name="connsiteY7" fmla="*/ 3635751 h 3698966"/>
              <a:gd name="connsiteX8" fmla="*/ 4082416 w 4793333"/>
              <a:gd name="connsiteY8" fmla="*/ 3698966 h 3698966"/>
              <a:gd name="connsiteX9" fmla="*/ 63215 w 4793333"/>
              <a:gd name="connsiteY9" fmla="*/ 3698966 h 3698966"/>
              <a:gd name="connsiteX10" fmla="*/ 0 w 4793333"/>
              <a:gd name="connsiteY10" fmla="*/ 3635751 h 3698966"/>
              <a:gd name="connsiteX11" fmla="*/ 0 w 4793333"/>
              <a:gd name="connsiteY11" fmla="*/ 63215 h 3698966"/>
              <a:gd name="connsiteX0" fmla="*/ 0 w 4793333"/>
              <a:gd name="connsiteY0" fmla="*/ 63215 h 3698966"/>
              <a:gd name="connsiteX1" fmla="*/ 63215 w 4793333"/>
              <a:gd name="connsiteY1" fmla="*/ 0 h 3698966"/>
              <a:gd name="connsiteX2" fmla="*/ 4082416 w 4793333"/>
              <a:gd name="connsiteY2" fmla="*/ 0 h 3698966"/>
              <a:gd name="connsiteX3" fmla="*/ 4145631 w 4793333"/>
              <a:gd name="connsiteY3" fmla="*/ 63215 h 3698966"/>
              <a:gd name="connsiteX4" fmla="*/ 4153251 w 4793333"/>
              <a:gd name="connsiteY4" fmla="*/ 1341740 h 3698966"/>
              <a:gd name="connsiteX5" fmla="*/ 4793331 w 4793333"/>
              <a:gd name="connsiteY5" fmla="*/ 2957180 h 3698966"/>
              <a:gd name="connsiteX6" fmla="*/ 4145631 w 4793333"/>
              <a:gd name="connsiteY6" fmla="*/ 2957180 h 3698966"/>
              <a:gd name="connsiteX7" fmla="*/ 4145631 w 4793333"/>
              <a:gd name="connsiteY7" fmla="*/ 3635751 h 3698966"/>
              <a:gd name="connsiteX8" fmla="*/ 4082416 w 4793333"/>
              <a:gd name="connsiteY8" fmla="*/ 3698966 h 3698966"/>
              <a:gd name="connsiteX9" fmla="*/ 63215 w 4793333"/>
              <a:gd name="connsiteY9" fmla="*/ 3698966 h 3698966"/>
              <a:gd name="connsiteX10" fmla="*/ 0 w 4793333"/>
              <a:gd name="connsiteY10" fmla="*/ 3635751 h 3698966"/>
              <a:gd name="connsiteX11" fmla="*/ 0 w 4793333"/>
              <a:gd name="connsiteY11" fmla="*/ 63215 h 3698966"/>
              <a:gd name="connsiteX0" fmla="*/ 0 w 4812012"/>
              <a:gd name="connsiteY0" fmla="*/ 63215 h 3698966"/>
              <a:gd name="connsiteX1" fmla="*/ 63215 w 4812012"/>
              <a:gd name="connsiteY1" fmla="*/ 0 h 3698966"/>
              <a:gd name="connsiteX2" fmla="*/ 4082416 w 4812012"/>
              <a:gd name="connsiteY2" fmla="*/ 0 h 3698966"/>
              <a:gd name="connsiteX3" fmla="*/ 4145631 w 4812012"/>
              <a:gd name="connsiteY3" fmla="*/ 63215 h 3698966"/>
              <a:gd name="connsiteX4" fmla="*/ 4153251 w 4812012"/>
              <a:gd name="connsiteY4" fmla="*/ 1341740 h 3698966"/>
              <a:gd name="connsiteX5" fmla="*/ 4747611 w 4812012"/>
              <a:gd name="connsiteY5" fmla="*/ 1570340 h 3698966"/>
              <a:gd name="connsiteX6" fmla="*/ 4793331 w 4812012"/>
              <a:gd name="connsiteY6" fmla="*/ 2957180 h 3698966"/>
              <a:gd name="connsiteX7" fmla="*/ 4145631 w 4812012"/>
              <a:gd name="connsiteY7" fmla="*/ 2957180 h 3698966"/>
              <a:gd name="connsiteX8" fmla="*/ 4145631 w 4812012"/>
              <a:gd name="connsiteY8" fmla="*/ 3635751 h 3698966"/>
              <a:gd name="connsiteX9" fmla="*/ 4082416 w 4812012"/>
              <a:gd name="connsiteY9" fmla="*/ 3698966 h 3698966"/>
              <a:gd name="connsiteX10" fmla="*/ 63215 w 4812012"/>
              <a:gd name="connsiteY10" fmla="*/ 3698966 h 3698966"/>
              <a:gd name="connsiteX11" fmla="*/ 0 w 4812012"/>
              <a:gd name="connsiteY11" fmla="*/ 3635751 h 3698966"/>
              <a:gd name="connsiteX12" fmla="*/ 0 w 4812012"/>
              <a:gd name="connsiteY12" fmla="*/ 63215 h 3698966"/>
              <a:gd name="connsiteX0" fmla="*/ 0 w 4812012"/>
              <a:gd name="connsiteY0" fmla="*/ 63215 h 3698966"/>
              <a:gd name="connsiteX1" fmla="*/ 63215 w 4812012"/>
              <a:gd name="connsiteY1" fmla="*/ 0 h 3698966"/>
              <a:gd name="connsiteX2" fmla="*/ 4082416 w 4812012"/>
              <a:gd name="connsiteY2" fmla="*/ 0 h 3698966"/>
              <a:gd name="connsiteX3" fmla="*/ 4145631 w 4812012"/>
              <a:gd name="connsiteY3" fmla="*/ 63215 h 3698966"/>
              <a:gd name="connsiteX4" fmla="*/ 4153251 w 4812012"/>
              <a:gd name="connsiteY4" fmla="*/ 1341740 h 3698966"/>
              <a:gd name="connsiteX5" fmla="*/ 4747611 w 4812012"/>
              <a:gd name="connsiteY5" fmla="*/ 1570340 h 3698966"/>
              <a:gd name="connsiteX6" fmla="*/ 4793331 w 4812012"/>
              <a:gd name="connsiteY6" fmla="*/ 2957180 h 3698966"/>
              <a:gd name="connsiteX7" fmla="*/ 4145631 w 4812012"/>
              <a:gd name="connsiteY7" fmla="*/ 2957180 h 3698966"/>
              <a:gd name="connsiteX8" fmla="*/ 4145631 w 4812012"/>
              <a:gd name="connsiteY8" fmla="*/ 3635751 h 3698966"/>
              <a:gd name="connsiteX9" fmla="*/ 4082416 w 4812012"/>
              <a:gd name="connsiteY9" fmla="*/ 3698966 h 3698966"/>
              <a:gd name="connsiteX10" fmla="*/ 63215 w 4812012"/>
              <a:gd name="connsiteY10" fmla="*/ 3698966 h 3698966"/>
              <a:gd name="connsiteX11" fmla="*/ 0 w 4812012"/>
              <a:gd name="connsiteY11" fmla="*/ 3635751 h 3698966"/>
              <a:gd name="connsiteX12" fmla="*/ 0 w 4812012"/>
              <a:gd name="connsiteY12" fmla="*/ 63215 h 3698966"/>
              <a:gd name="connsiteX0" fmla="*/ 0 w 4812012"/>
              <a:gd name="connsiteY0" fmla="*/ 63215 h 3698966"/>
              <a:gd name="connsiteX1" fmla="*/ 63215 w 4812012"/>
              <a:gd name="connsiteY1" fmla="*/ 0 h 3698966"/>
              <a:gd name="connsiteX2" fmla="*/ 4082416 w 4812012"/>
              <a:gd name="connsiteY2" fmla="*/ 0 h 3698966"/>
              <a:gd name="connsiteX3" fmla="*/ 4145631 w 4812012"/>
              <a:gd name="connsiteY3" fmla="*/ 63215 h 3698966"/>
              <a:gd name="connsiteX4" fmla="*/ 4153251 w 4812012"/>
              <a:gd name="connsiteY4" fmla="*/ 1341740 h 3698966"/>
              <a:gd name="connsiteX5" fmla="*/ 4747611 w 4812012"/>
              <a:gd name="connsiteY5" fmla="*/ 1570340 h 3698966"/>
              <a:gd name="connsiteX6" fmla="*/ 4793331 w 4812012"/>
              <a:gd name="connsiteY6" fmla="*/ 2957180 h 3698966"/>
              <a:gd name="connsiteX7" fmla="*/ 4145631 w 4812012"/>
              <a:gd name="connsiteY7" fmla="*/ 2957180 h 3698966"/>
              <a:gd name="connsiteX8" fmla="*/ 4145631 w 4812012"/>
              <a:gd name="connsiteY8" fmla="*/ 3635751 h 3698966"/>
              <a:gd name="connsiteX9" fmla="*/ 4082416 w 4812012"/>
              <a:gd name="connsiteY9" fmla="*/ 3698966 h 3698966"/>
              <a:gd name="connsiteX10" fmla="*/ 63215 w 4812012"/>
              <a:gd name="connsiteY10" fmla="*/ 3698966 h 3698966"/>
              <a:gd name="connsiteX11" fmla="*/ 0 w 4812012"/>
              <a:gd name="connsiteY11" fmla="*/ 3635751 h 3698966"/>
              <a:gd name="connsiteX12" fmla="*/ 0 w 4812012"/>
              <a:gd name="connsiteY12" fmla="*/ 63215 h 3698966"/>
              <a:gd name="connsiteX0" fmla="*/ 0 w 4812012"/>
              <a:gd name="connsiteY0" fmla="*/ 63215 h 3698966"/>
              <a:gd name="connsiteX1" fmla="*/ 63215 w 4812012"/>
              <a:gd name="connsiteY1" fmla="*/ 0 h 3698966"/>
              <a:gd name="connsiteX2" fmla="*/ 4082416 w 4812012"/>
              <a:gd name="connsiteY2" fmla="*/ 0 h 3698966"/>
              <a:gd name="connsiteX3" fmla="*/ 4145631 w 4812012"/>
              <a:gd name="connsiteY3" fmla="*/ 63215 h 3698966"/>
              <a:gd name="connsiteX4" fmla="*/ 4138011 w 4812012"/>
              <a:gd name="connsiteY4" fmla="*/ 1471280 h 3698966"/>
              <a:gd name="connsiteX5" fmla="*/ 4747611 w 4812012"/>
              <a:gd name="connsiteY5" fmla="*/ 1570340 h 3698966"/>
              <a:gd name="connsiteX6" fmla="*/ 4793331 w 4812012"/>
              <a:gd name="connsiteY6" fmla="*/ 2957180 h 3698966"/>
              <a:gd name="connsiteX7" fmla="*/ 4145631 w 4812012"/>
              <a:gd name="connsiteY7" fmla="*/ 2957180 h 3698966"/>
              <a:gd name="connsiteX8" fmla="*/ 4145631 w 4812012"/>
              <a:gd name="connsiteY8" fmla="*/ 3635751 h 3698966"/>
              <a:gd name="connsiteX9" fmla="*/ 4082416 w 4812012"/>
              <a:gd name="connsiteY9" fmla="*/ 3698966 h 3698966"/>
              <a:gd name="connsiteX10" fmla="*/ 63215 w 4812012"/>
              <a:gd name="connsiteY10" fmla="*/ 3698966 h 3698966"/>
              <a:gd name="connsiteX11" fmla="*/ 0 w 4812012"/>
              <a:gd name="connsiteY11" fmla="*/ 3635751 h 3698966"/>
              <a:gd name="connsiteX12" fmla="*/ 0 w 4812012"/>
              <a:gd name="connsiteY12" fmla="*/ 63215 h 3698966"/>
              <a:gd name="connsiteX0" fmla="*/ 0 w 4816275"/>
              <a:gd name="connsiteY0" fmla="*/ 63215 h 3698966"/>
              <a:gd name="connsiteX1" fmla="*/ 63215 w 4816275"/>
              <a:gd name="connsiteY1" fmla="*/ 0 h 3698966"/>
              <a:gd name="connsiteX2" fmla="*/ 4082416 w 4816275"/>
              <a:gd name="connsiteY2" fmla="*/ 0 h 3698966"/>
              <a:gd name="connsiteX3" fmla="*/ 4145631 w 4816275"/>
              <a:gd name="connsiteY3" fmla="*/ 63215 h 3698966"/>
              <a:gd name="connsiteX4" fmla="*/ 4138011 w 4816275"/>
              <a:gd name="connsiteY4" fmla="*/ 1471280 h 3698966"/>
              <a:gd name="connsiteX5" fmla="*/ 4755231 w 4816275"/>
              <a:gd name="connsiteY5" fmla="*/ 1486520 h 3698966"/>
              <a:gd name="connsiteX6" fmla="*/ 4793331 w 4816275"/>
              <a:gd name="connsiteY6" fmla="*/ 2957180 h 3698966"/>
              <a:gd name="connsiteX7" fmla="*/ 4145631 w 4816275"/>
              <a:gd name="connsiteY7" fmla="*/ 2957180 h 3698966"/>
              <a:gd name="connsiteX8" fmla="*/ 4145631 w 4816275"/>
              <a:gd name="connsiteY8" fmla="*/ 3635751 h 3698966"/>
              <a:gd name="connsiteX9" fmla="*/ 4082416 w 4816275"/>
              <a:gd name="connsiteY9" fmla="*/ 3698966 h 3698966"/>
              <a:gd name="connsiteX10" fmla="*/ 63215 w 4816275"/>
              <a:gd name="connsiteY10" fmla="*/ 3698966 h 3698966"/>
              <a:gd name="connsiteX11" fmla="*/ 0 w 4816275"/>
              <a:gd name="connsiteY11" fmla="*/ 3635751 h 3698966"/>
              <a:gd name="connsiteX12" fmla="*/ 0 w 4816275"/>
              <a:gd name="connsiteY12" fmla="*/ 63215 h 3698966"/>
              <a:gd name="connsiteX0" fmla="*/ 0 w 4816275"/>
              <a:gd name="connsiteY0" fmla="*/ 63215 h 3698966"/>
              <a:gd name="connsiteX1" fmla="*/ 63215 w 4816275"/>
              <a:gd name="connsiteY1" fmla="*/ 0 h 3698966"/>
              <a:gd name="connsiteX2" fmla="*/ 4082416 w 4816275"/>
              <a:gd name="connsiteY2" fmla="*/ 0 h 3698966"/>
              <a:gd name="connsiteX3" fmla="*/ 4145631 w 4816275"/>
              <a:gd name="connsiteY3" fmla="*/ 63215 h 3698966"/>
              <a:gd name="connsiteX4" fmla="*/ 4138011 w 4816275"/>
              <a:gd name="connsiteY4" fmla="*/ 1471280 h 3698966"/>
              <a:gd name="connsiteX5" fmla="*/ 4755231 w 4816275"/>
              <a:gd name="connsiteY5" fmla="*/ 1486520 h 3698966"/>
              <a:gd name="connsiteX6" fmla="*/ 4793331 w 4816275"/>
              <a:gd name="connsiteY6" fmla="*/ 2957180 h 3698966"/>
              <a:gd name="connsiteX7" fmla="*/ 4145631 w 4816275"/>
              <a:gd name="connsiteY7" fmla="*/ 2957180 h 3698966"/>
              <a:gd name="connsiteX8" fmla="*/ 4145631 w 4816275"/>
              <a:gd name="connsiteY8" fmla="*/ 3635751 h 3698966"/>
              <a:gd name="connsiteX9" fmla="*/ 4082416 w 4816275"/>
              <a:gd name="connsiteY9" fmla="*/ 3698966 h 3698966"/>
              <a:gd name="connsiteX10" fmla="*/ 63215 w 4816275"/>
              <a:gd name="connsiteY10" fmla="*/ 3698966 h 3698966"/>
              <a:gd name="connsiteX11" fmla="*/ 0 w 4816275"/>
              <a:gd name="connsiteY11" fmla="*/ 3635751 h 3698966"/>
              <a:gd name="connsiteX12" fmla="*/ 0 w 4816275"/>
              <a:gd name="connsiteY12" fmla="*/ 63215 h 3698966"/>
              <a:gd name="connsiteX0" fmla="*/ 0 w 4877528"/>
              <a:gd name="connsiteY0" fmla="*/ 63215 h 3698966"/>
              <a:gd name="connsiteX1" fmla="*/ 63215 w 4877528"/>
              <a:gd name="connsiteY1" fmla="*/ 0 h 3698966"/>
              <a:gd name="connsiteX2" fmla="*/ 4082416 w 4877528"/>
              <a:gd name="connsiteY2" fmla="*/ 0 h 3698966"/>
              <a:gd name="connsiteX3" fmla="*/ 4145631 w 4877528"/>
              <a:gd name="connsiteY3" fmla="*/ 63215 h 3698966"/>
              <a:gd name="connsiteX4" fmla="*/ 4138011 w 4877528"/>
              <a:gd name="connsiteY4" fmla="*/ 1471280 h 3698966"/>
              <a:gd name="connsiteX5" fmla="*/ 4839051 w 4877528"/>
              <a:gd name="connsiteY5" fmla="*/ 1486520 h 3698966"/>
              <a:gd name="connsiteX6" fmla="*/ 4793331 w 4877528"/>
              <a:gd name="connsiteY6" fmla="*/ 2957180 h 3698966"/>
              <a:gd name="connsiteX7" fmla="*/ 4145631 w 4877528"/>
              <a:gd name="connsiteY7" fmla="*/ 2957180 h 3698966"/>
              <a:gd name="connsiteX8" fmla="*/ 4145631 w 4877528"/>
              <a:gd name="connsiteY8" fmla="*/ 3635751 h 3698966"/>
              <a:gd name="connsiteX9" fmla="*/ 4082416 w 4877528"/>
              <a:gd name="connsiteY9" fmla="*/ 3698966 h 3698966"/>
              <a:gd name="connsiteX10" fmla="*/ 63215 w 4877528"/>
              <a:gd name="connsiteY10" fmla="*/ 3698966 h 3698966"/>
              <a:gd name="connsiteX11" fmla="*/ 0 w 4877528"/>
              <a:gd name="connsiteY11" fmla="*/ 3635751 h 3698966"/>
              <a:gd name="connsiteX12" fmla="*/ 0 w 4877528"/>
              <a:gd name="connsiteY12" fmla="*/ 63215 h 3698966"/>
              <a:gd name="connsiteX0" fmla="*/ 0 w 4839051"/>
              <a:gd name="connsiteY0" fmla="*/ 63215 h 3698966"/>
              <a:gd name="connsiteX1" fmla="*/ 63215 w 4839051"/>
              <a:gd name="connsiteY1" fmla="*/ 0 h 3698966"/>
              <a:gd name="connsiteX2" fmla="*/ 4082416 w 4839051"/>
              <a:gd name="connsiteY2" fmla="*/ 0 h 3698966"/>
              <a:gd name="connsiteX3" fmla="*/ 4145631 w 4839051"/>
              <a:gd name="connsiteY3" fmla="*/ 63215 h 3698966"/>
              <a:gd name="connsiteX4" fmla="*/ 4138011 w 4839051"/>
              <a:gd name="connsiteY4" fmla="*/ 1471280 h 3698966"/>
              <a:gd name="connsiteX5" fmla="*/ 4839051 w 4839051"/>
              <a:gd name="connsiteY5" fmla="*/ 1486520 h 3698966"/>
              <a:gd name="connsiteX6" fmla="*/ 4793331 w 4839051"/>
              <a:gd name="connsiteY6" fmla="*/ 2957180 h 3698966"/>
              <a:gd name="connsiteX7" fmla="*/ 4145631 w 4839051"/>
              <a:gd name="connsiteY7" fmla="*/ 2957180 h 3698966"/>
              <a:gd name="connsiteX8" fmla="*/ 4145631 w 4839051"/>
              <a:gd name="connsiteY8" fmla="*/ 3635751 h 3698966"/>
              <a:gd name="connsiteX9" fmla="*/ 4082416 w 4839051"/>
              <a:gd name="connsiteY9" fmla="*/ 3698966 h 3698966"/>
              <a:gd name="connsiteX10" fmla="*/ 63215 w 4839051"/>
              <a:gd name="connsiteY10" fmla="*/ 3698966 h 3698966"/>
              <a:gd name="connsiteX11" fmla="*/ 0 w 4839051"/>
              <a:gd name="connsiteY11" fmla="*/ 3635751 h 3698966"/>
              <a:gd name="connsiteX12" fmla="*/ 0 w 4839051"/>
              <a:gd name="connsiteY12" fmla="*/ 63215 h 3698966"/>
              <a:gd name="connsiteX0" fmla="*/ 0 w 4793708"/>
              <a:gd name="connsiteY0" fmla="*/ 63215 h 3698966"/>
              <a:gd name="connsiteX1" fmla="*/ 63215 w 4793708"/>
              <a:gd name="connsiteY1" fmla="*/ 0 h 3698966"/>
              <a:gd name="connsiteX2" fmla="*/ 4082416 w 4793708"/>
              <a:gd name="connsiteY2" fmla="*/ 0 h 3698966"/>
              <a:gd name="connsiteX3" fmla="*/ 4145631 w 4793708"/>
              <a:gd name="connsiteY3" fmla="*/ 63215 h 3698966"/>
              <a:gd name="connsiteX4" fmla="*/ 4138011 w 4793708"/>
              <a:gd name="connsiteY4" fmla="*/ 1471280 h 3698966"/>
              <a:gd name="connsiteX5" fmla="*/ 4785711 w 4793708"/>
              <a:gd name="connsiteY5" fmla="*/ 1494140 h 3698966"/>
              <a:gd name="connsiteX6" fmla="*/ 4793331 w 4793708"/>
              <a:gd name="connsiteY6" fmla="*/ 2957180 h 3698966"/>
              <a:gd name="connsiteX7" fmla="*/ 4145631 w 4793708"/>
              <a:gd name="connsiteY7" fmla="*/ 2957180 h 3698966"/>
              <a:gd name="connsiteX8" fmla="*/ 4145631 w 4793708"/>
              <a:gd name="connsiteY8" fmla="*/ 3635751 h 3698966"/>
              <a:gd name="connsiteX9" fmla="*/ 4082416 w 4793708"/>
              <a:gd name="connsiteY9" fmla="*/ 3698966 h 3698966"/>
              <a:gd name="connsiteX10" fmla="*/ 63215 w 4793708"/>
              <a:gd name="connsiteY10" fmla="*/ 3698966 h 3698966"/>
              <a:gd name="connsiteX11" fmla="*/ 0 w 4793708"/>
              <a:gd name="connsiteY11" fmla="*/ 3635751 h 3698966"/>
              <a:gd name="connsiteX12" fmla="*/ 0 w 4793708"/>
              <a:gd name="connsiteY12" fmla="*/ 63215 h 3698966"/>
              <a:gd name="connsiteX0" fmla="*/ 0 w 4799571"/>
              <a:gd name="connsiteY0" fmla="*/ 63215 h 3698966"/>
              <a:gd name="connsiteX1" fmla="*/ 63215 w 4799571"/>
              <a:gd name="connsiteY1" fmla="*/ 0 h 3698966"/>
              <a:gd name="connsiteX2" fmla="*/ 4082416 w 4799571"/>
              <a:gd name="connsiteY2" fmla="*/ 0 h 3698966"/>
              <a:gd name="connsiteX3" fmla="*/ 4145631 w 4799571"/>
              <a:gd name="connsiteY3" fmla="*/ 63215 h 3698966"/>
              <a:gd name="connsiteX4" fmla="*/ 4138011 w 4799571"/>
              <a:gd name="connsiteY4" fmla="*/ 1471280 h 3698966"/>
              <a:gd name="connsiteX5" fmla="*/ 4785711 w 4799571"/>
              <a:gd name="connsiteY5" fmla="*/ 1494140 h 3698966"/>
              <a:gd name="connsiteX6" fmla="*/ 4793331 w 4799571"/>
              <a:gd name="connsiteY6" fmla="*/ 2957180 h 3698966"/>
              <a:gd name="connsiteX7" fmla="*/ 4145631 w 4799571"/>
              <a:gd name="connsiteY7" fmla="*/ 2957180 h 3698966"/>
              <a:gd name="connsiteX8" fmla="*/ 4145631 w 4799571"/>
              <a:gd name="connsiteY8" fmla="*/ 3635751 h 3698966"/>
              <a:gd name="connsiteX9" fmla="*/ 4082416 w 4799571"/>
              <a:gd name="connsiteY9" fmla="*/ 3698966 h 3698966"/>
              <a:gd name="connsiteX10" fmla="*/ 63215 w 4799571"/>
              <a:gd name="connsiteY10" fmla="*/ 3698966 h 3698966"/>
              <a:gd name="connsiteX11" fmla="*/ 0 w 4799571"/>
              <a:gd name="connsiteY11" fmla="*/ 3635751 h 3698966"/>
              <a:gd name="connsiteX12" fmla="*/ 0 w 4799571"/>
              <a:gd name="connsiteY12" fmla="*/ 63215 h 3698966"/>
              <a:gd name="connsiteX0" fmla="*/ 0 w 4799571"/>
              <a:gd name="connsiteY0" fmla="*/ 63215 h 3698966"/>
              <a:gd name="connsiteX1" fmla="*/ 63215 w 4799571"/>
              <a:gd name="connsiteY1" fmla="*/ 0 h 3698966"/>
              <a:gd name="connsiteX2" fmla="*/ 4082416 w 4799571"/>
              <a:gd name="connsiteY2" fmla="*/ 0 h 3698966"/>
              <a:gd name="connsiteX3" fmla="*/ 4145631 w 4799571"/>
              <a:gd name="connsiteY3" fmla="*/ 63215 h 3698966"/>
              <a:gd name="connsiteX4" fmla="*/ 4138011 w 4799571"/>
              <a:gd name="connsiteY4" fmla="*/ 1471280 h 3698966"/>
              <a:gd name="connsiteX5" fmla="*/ 4785711 w 4799571"/>
              <a:gd name="connsiteY5" fmla="*/ 1471280 h 3698966"/>
              <a:gd name="connsiteX6" fmla="*/ 4793331 w 4799571"/>
              <a:gd name="connsiteY6" fmla="*/ 2957180 h 3698966"/>
              <a:gd name="connsiteX7" fmla="*/ 4145631 w 4799571"/>
              <a:gd name="connsiteY7" fmla="*/ 2957180 h 3698966"/>
              <a:gd name="connsiteX8" fmla="*/ 4145631 w 4799571"/>
              <a:gd name="connsiteY8" fmla="*/ 3635751 h 3698966"/>
              <a:gd name="connsiteX9" fmla="*/ 4082416 w 4799571"/>
              <a:gd name="connsiteY9" fmla="*/ 3698966 h 3698966"/>
              <a:gd name="connsiteX10" fmla="*/ 63215 w 4799571"/>
              <a:gd name="connsiteY10" fmla="*/ 3698966 h 3698966"/>
              <a:gd name="connsiteX11" fmla="*/ 0 w 4799571"/>
              <a:gd name="connsiteY11" fmla="*/ 3635751 h 3698966"/>
              <a:gd name="connsiteX12" fmla="*/ 0 w 4799571"/>
              <a:gd name="connsiteY12" fmla="*/ 63215 h 3698966"/>
              <a:gd name="connsiteX0" fmla="*/ 0 w 4799571"/>
              <a:gd name="connsiteY0" fmla="*/ 63215 h 3698966"/>
              <a:gd name="connsiteX1" fmla="*/ 63215 w 4799571"/>
              <a:gd name="connsiteY1" fmla="*/ 0 h 3698966"/>
              <a:gd name="connsiteX2" fmla="*/ 4082416 w 4799571"/>
              <a:gd name="connsiteY2" fmla="*/ 0 h 3698966"/>
              <a:gd name="connsiteX3" fmla="*/ 4145631 w 4799571"/>
              <a:gd name="connsiteY3" fmla="*/ 63215 h 3698966"/>
              <a:gd name="connsiteX4" fmla="*/ 4138011 w 4799571"/>
              <a:gd name="connsiteY4" fmla="*/ 1471280 h 3698966"/>
              <a:gd name="connsiteX5" fmla="*/ 4785711 w 4799571"/>
              <a:gd name="connsiteY5" fmla="*/ 1471280 h 3698966"/>
              <a:gd name="connsiteX6" fmla="*/ 4793331 w 4799571"/>
              <a:gd name="connsiteY6" fmla="*/ 2957180 h 3698966"/>
              <a:gd name="connsiteX7" fmla="*/ 4145631 w 4799571"/>
              <a:gd name="connsiteY7" fmla="*/ 2957180 h 3698966"/>
              <a:gd name="connsiteX8" fmla="*/ 4145631 w 4799571"/>
              <a:gd name="connsiteY8" fmla="*/ 3635751 h 3698966"/>
              <a:gd name="connsiteX9" fmla="*/ 4082416 w 4799571"/>
              <a:gd name="connsiteY9" fmla="*/ 3698966 h 3698966"/>
              <a:gd name="connsiteX10" fmla="*/ 63215 w 4799571"/>
              <a:gd name="connsiteY10" fmla="*/ 3698966 h 3698966"/>
              <a:gd name="connsiteX11" fmla="*/ 0 w 4799571"/>
              <a:gd name="connsiteY11" fmla="*/ 3635751 h 3698966"/>
              <a:gd name="connsiteX12" fmla="*/ 0 w 4799571"/>
              <a:gd name="connsiteY12" fmla="*/ 63215 h 3698966"/>
              <a:gd name="connsiteX0" fmla="*/ 0 w 4816370"/>
              <a:gd name="connsiteY0" fmla="*/ 63215 h 3698966"/>
              <a:gd name="connsiteX1" fmla="*/ 63215 w 4816370"/>
              <a:gd name="connsiteY1" fmla="*/ 0 h 3698966"/>
              <a:gd name="connsiteX2" fmla="*/ 4082416 w 4816370"/>
              <a:gd name="connsiteY2" fmla="*/ 0 h 3698966"/>
              <a:gd name="connsiteX3" fmla="*/ 4145631 w 4816370"/>
              <a:gd name="connsiteY3" fmla="*/ 63215 h 3698966"/>
              <a:gd name="connsiteX4" fmla="*/ 4138011 w 4816370"/>
              <a:gd name="connsiteY4" fmla="*/ 1471280 h 3698966"/>
              <a:gd name="connsiteX5" fmla="*/ 4808571 w 4816370"/>
              <a:gd name="connsiteY5" fmla="*/ 1478900 h 3698966"/>
              <a:gd name="connsiteX6" fmla="*/ 4793331 w 4816370"/>
              <a:gd name="connsiteY6" fmla="*/ 2957180 h 3698966"/>
              <a:gd name="connsiteX7" fmla="*/ 4145631 w 4816370"/>
              <a:gd name="connsiteY7" fmla="*/ 2957180 h 3698966"/>
              <a:gd name="connsiteX8" fmla="*/ 4145631 w 4816370"/>
              <a:gd name="connsiteY8" fmla="*/ 3635751 h 3698966"/>
              <a:gd name="connsiteX9" fmla="*/ 4082416 w 4816370"/>
              <a:gd name="connsiteY9" fmla="*/ 3698966 h 3698966"/>
              <a:gd name="connsiteX10" fmla="*/ 63215 w 4816370"/>
              <a:gd name="connsiteY10" fmla="*/ 3698966 h 3698966"/>
              <a:gd name="connsiteX11" fmla="*/ 0 w 4816370"/>
              <a:gd name="connsiteY11" fmla="*/ 3635751 h 3698966"/>
              <a:gd name="connsiteX12" fmla="*/ 0 w 4816370"/>
              <a:gd name="connsiteY12" fmla="*/ 63215 h 3698966"/>
              <a:gd name="connsiteX0" fmla="*/ 0 w 4808571"/>
              <a:gd name="connsiteY0" fmla="*/ 63215 h 3698966"/>
              <a:gd name="connsiteX1" fmla="*/ 63215 w 4808571"/>
              <a:gd name="connsiteY1" fmla="*/ 0 h 3698966"/>
              <a:gd name="connsiteX2" fmla="*/ 4082416 w 4808571"/>
              <a:gd name="connsiteY2" fmla="*/ 0 h 3698966"/>
              <a:gd name="connsiteX3" fmla="*/ 4145631 w 4808571"/>
              <a:gd name="connsiteY3" fmla="*/ 63215 h 3698966"/>
              <a:gd name="connsiteX4" fmla="*/ 4138011 w 4808571"/>
              <a:gd name="connsiteY4" fmla="*/ 1471280 h 3698966"/>
              <a:gd name="connsiteX5" fmla="*/ 4808571 w 4808571"/>
              <a:gd name="connsiteY5" fmla="*/ 1478900 h 3698966"/>
              <a:gd name="connsiteX6" fmla="*/ 4793331 w 4808571"/>
              <a:gd name="connsiteY6" fmla="*/ 2957180 h 3698966"/>
              <a:gd name="connsiteX7" fmla="*/ 4145631 w 4808571"/>
              <a:gd name="connsiteY7" fmla="*/ 2957180 h 3698966"/>
              <a:gd name="connsiteX8" fmla="*/ 4145631 w 4808571"/>
              <a:gd name="connsiteY8" fmla="*/ 3635751 h 3698966"/>
              <a:gd name="connsiteX9" fmla="*/ 4082416 w 4808571"/>
              <a:gd name="connsiteY9" fmla="*/ 3698966 h 3698966"/>
              <a:gd name="connsiteX10" fmla="*/ 63215 w 4808571"/>
              <a:gd name="connsiteY10" fmla="*/ 3698966 h 3698966"/>
              <a:gd name="connsiteX11" fmla="*/ 0 w 4808571"/>
              <a:gd name="connsiteY11" fmla="*/ 3635751 h 3698966"/>
              <a:gd name="connsiteX12" fmla="*/ 0 w 4808571"/>
              <a:gd name="connsiteY12" fmla="*/ 63215 h 3698966"/>
              <a:gd name="connsiteX0" fmla="*/ 0 w 4808571"/>
              <a:gd name="connsiteY0" fmla="*/ 63215 h 3698966"/>
              <a:gd name="connsiteX1" fmla="*/ 63215 w 4808571"/>
              <a:gd name="connsiteY1" fmla="*/ 0 h 3698966"/>
              <a:gd name="connsiteX2" fmla="*/ 4082416 w 4808571"/>
              <a:gd name="connsiteY2" fmla="*/ 0 h 3698966"/>
              <a:gd name="connsiteX3" fmla="*/ 4145631 w 4808571"/>
              <a:gd name="connsiteY3" fmla="*/ 63215 h 3698966"/>
              <a:gd name="connsiteX4" fmla="*/ 4130391 w 4808571"/>
              <a:gd name="connsiteY4" fmla="*/ 1486520 h 3698966"/>
              <a:gd name="connsiteX5" fmla="*/ 4808571 w 4808571"/>
              <a:gd name="connsiteY5" fmla="*/ 1478900 h 3698966"/>
              <a:gd name="connsiteX6" fmla="*/ 4793331 w 4808571"/>
              <a:gd name="connsiteY6" fmla="*/ 2957180 h 3698966"/>
              <a:gd name="connsiteX7" fmla="*/ 4145631 w 4808571"/>
              <a:gd name="connsiteY7" fmla="*/ 2957180 h 3698966"/>
              <a:gd name="connsiteX8" fmla="*/ 4145631 w 4808571"/>
              <a:gd name="connsiteY8" fmla="*/ 3635751 h 3698966"/>
              <a:gd name="connsiteX9" fmla="*/ 4082416 w 4808571"/>
              <a:gd name="connsiteY9" fmla="*/ 3698966 h 3698966"/>
              <a:gd name="connsiteX10" fmla="*/ 63215 w 4808571"/>
              <a:gd name="connsiteY10" fmla="*/ 3698966 h 3698966"/>
              <a:gd name="connsiteX11" fmla="*/ 0 w 4808571"/>
              <a:gd name="connsiteY11" fmla="*/ 3635751 h 3698966"/>
              <a:gd name="connsiteX12" fmla="*/ 0 w 4808571"/>
              <a:gd name="connsiteY12" fmla="*/ 63215 h 3698966"/>
              <a:gd name="connsiteX0" fmla="*/ 0 w 4808571"/>
              <a:gd name="connsiteY0" fmla="*/ 63215 h 3698966"/>
              <a:gd name="connsiteX1" fmla="*/ 63215 w 4808571"/>
              <a:gd name="connsiteY1" fmla="*/ 0 h 3698966"/>
              <a:gd name="connsiteX2" fmla="*/ 4082416 w 4808571"/>
              <a:gd name="connsiteY2" fmla="*/ 0 h 3698966"/>
              <a:gd name="connsiteX3" fmla="*/ 4145631 w 4808571"/>
              <a:gd name="connsiteY3" fmla="*/ 63215 h 3698966"/>
              <a:gd name="connsiteX4" fmla="*/ 4130391 w 4808571"/>
              <a:gd name="connsiteY4" fmla="*/ 1486520 h 3698966"/>
              <a:gd name="connsiteX5" fmla="*/ 4808571 w 4808571"/>
              <a:gd name="connsiteY5" fmla="*/ 1478900 h 3698966"/>
              <a:gd name="connsiteX6" fmla="*/ 4793331 w 4808571"/>
              <a:gd name="connsiteY6" fmla="*/ 2957180 h 3698966"/>
              <a:gd name="connsiteX7" fmla="*/ 4145631 w 4808571"/>
              <a:gd name="connsiteY7" fmla="*/ 2957180 h 3698966"/>
              <a:gd name="connsiteX8" fmla="*/ 4145631 w 4808571"/>
              <a:gd name="connsiteY8" fmla="*/ 3635751 h 3698966"/>
              <a:gd name="connsiteX9" fmla="*/ 4082416 w 4808571"/>
              <a:gd name="connsiteY9" fmla="*/ 3698966 h 3698966"/>
              <a:gd name="connsiteX10" fmla="*/ 63215 w 4808571"/>
              <a:gd name="connsiteY10" fmla="*/ 3698966 h 3698966"/>
              <a:gd name="connsiteX11" fmla="*/ 0 w 4808571"/>
              <a:gd name="connsiteY11" fmla="*/ 3635751 h 3698966"/>
              <a:gd name="connsiteX12" fmla="*/ 0 w 4808571"/>
              <a:gd name="connsiteY12" fmla="*/ 63215 h 3698966"/>
              <a:gd name="connsiteX0" fmla="*/ 0 w 4808571"/>
              <a:gd name="connsiteY0" fmla="*/ 63215 h 3698966"/>
              <a:gd name="connsiteX1" fmla="*/ 63215 w 4808571"/>
              <a:gd name="connsiteY1" fmla="*/ 0 h 3698966"/>
              <a:gd name="connsiteX2" fmla="*/ 4082416 w 4808571"/>
              <a:gd name="connsiteY2" fmla="*/ 0 h 3698966"/>
              <a:gd name="connsiteX3" fmla="*/ 4145631 w 4808571"/>
              <a:gd name="connsiteY3" fmla="*/ 63215 h 3698966"/>
              <a:gd name="connsiteX4" fmla="*/ 4130391 w 4808571"/>
              <a:gd name="connsiteY4" fmla="*/ 1486520 h 3698966"/>
              <a:gd name="connsiteX5" fmla="*/ 4808571 w 4808571"/>
              <a:gd name="connsiteY5" fmla="*/ 1478900 h 3698966"/>
              <a:gd name="connsiteX6" fmla="*/ 4793331 w 4808571"/>
              <a:gd name="connsiteY6" fmla="*/ 2957180 h 3698966"/>
              <a:gd name="connsiteX7" fmla="*/ 4145631 w 4808571"/>
              <a:gd name="connsiteY7" fmla="*/ 2957180 h 3698966"/>
              <a:gd name="connsiteX8" fmla="*/ 4145631 w 4808571"/>
              <a:gd name="connsiteY8" fmla="*/ 3635751 h 3698966"/>
              <a:gd name="connsiteX9" fmla="*/ 4082416 w 4808571"/>
              <a:gd name="connsiteY9" fmla="*/ 3698966 h 3698966"/>
              <a:gd name="connsiteX10" fmla="*/ 63215 w 4808571"/>
              <a:gd name="connsiteY10" fmla="*/ 3698966 h 3698966"/>
              <a:gd name="connsiteX11" fmla="*/ 0 w 4808571"/>
              <a:gd name="connsiteY11" fmla="*/ 3635751 h 3698966"/>
              <a:gd name="connsiteX12" fmla="*/ 0 w 4808571"/>
              <a:gd name="connsiteY12" fmla="*/ 63215 h 3698966"/>
              <a:gd name="connsiteX0" fmla="*/ 0 w 4808571"/>
              <a:gd name="connsiteY0" fmla="*/ 63215 h 3698966"/>
              <a:gd name="connsiteX1" fmla="*/ 63215 w 4808571"/>
              <a:gd name="connsiteY1" fmla="*/ 0 h 3698966"/>
              <a:gd name="connsiteX2" fmla="*/ 4082416 w 4808571"/>
              <a:gd name="connsiteY2" fmla="*/ 0 h 3698966"/>
              <a:gd name="connsiteX3" fmla="*/ 4145631 w 4808571"/>
              <a:gd name="connsiteY3" fmla="*/ 63215 h 3698966"/>
              <a:gd name="connsiteX4" fmla="*/ 4130391 w 4808571"/>
              <a:gd name="connsiteY4" fmla="*/ 1481758 h 3698966"/>
              <a:gd name="connsiteX5" fmla="*/ 4808571 w 4808571"/>
              <a:gd name="connsiteY5" fmla="*/ 1478900 h 3698966"/>
              <a:gd name="connsiteX6" fmla="*/ 4793331 w 4808571"/>
              <a:gd name="connsiteY6" fmla="*/ 2957180 h 3698966"/>
              <a:gd name="connsiteX7" fmla="*/ 4145631 w 4808571"/>
              <a:gd name="connsiteY7" fmla="*/ 2957180 h 3698966"/>
              <a:gd name="connsiteX8" fmla="*/ 4145631 w 4808571"/>
              <a:gd name="connsiteY8" fmla="*/ 3635751 h 3698966"/>
              <a:gd name="connsiteX9" fmla="*/ 4082416 w 4808571"/>
              <a:gd name="connsiteY9" fmla="*/ 3698966 h 3698966"/>
              <a:gd name="connsiteX10" fmla="*/ 63215 w 4808571"/>
              <a:gd name="connsiteY10" fmla="*/ 3698966 h 3698966"/>
              <a:gd name="connsiteX11" fmla="*/ 0 w 4808571"/>
              <a:gd name="connsiteY11" fmla="*/ 3635751 h 3698966"/>
              <a:gd name="connsiteX12" fmla="*/ 0 w 4808571"/>
              <a:gd name="connsiteY12" fmla="*/ 63215 h 3698966"/>
              <a:gd name="connsiteX0" fmla="*/ 0 w 4808571"/>
              <a:gd name="connsiteY0" fmla="*/ 63215 h 3698966"/>
              <a:gd name="connsiteX1" fmla="*/ 63215 w 4808571"/>
              <a:gd name="connsiteY1" fmla="*/ 0 h 3698966"/>
              <a:gd name="connsiteX2" fmla="*/ 4082416 w 4808571"/>
              <a:gd name="connsiteY2" fmla="*/ 0 h 3698966"/>
              <a:gd name="connsiteX3" fmla="*/ 4145631 w 4808571"/>
              <a:gd name="connsiteY3" fmla="*/ 63215 h 3698966"/>
              <a:gd name="connsiteX4" fmla="*/ 4130391 w 4808571"/>
              <a:gd name="connsiteY4" fmla="*/ 1481758 h 3698966"/>
              <a:gd name="connsiteX5" fmla="*/ 4808571 w 4808571"/>
              <a:gd name="connsiteY5" fmla="*/ 1478900 h 3698966"/>
              <a:gd name="connsiteX6" fmla="*/ 4793331 w 4808571"/>
              <a:gd name="connsiteY6" fmla="*/ 2957180 h 3698966"/>
              <a:gd name="connsiteX7" fmla="*/ 4145631 w 4808571"/>
              <a:gd name="connsiteY7" fmla="*/ 2957180 h 3698966"/>
              <a:gd name="connsiteX8" fmla="*/ 4145631 w 4808571"/>
              <a:gd name="connsiteY8" fmla="*/ 3635751 h 3698966"/>
              <a:gd name="connsiteX9" fmla="*/ 4082416 w 4808571"/>
              <a:gd name="connsiteY9" fmla="*/ 3698966 h 3698966"/>
              <a:gd name="connsiteX10" fmla="*/ 63215 w 4808571"/>
              <a:gd name="connsiteY10" fmla="*/ 3698966 h 3698966"/>
              <a:gd name="connsiteX11" fmla="*/ 0 w 4808571"/>
              <a:gd name="connsiteY11" fmla="*/ 3635751 h 3698966"/>
              <a:gd name="connsiteX12" fmla="*/ 0 w 4808571"/>
              <a:gd name="connsiteY12" fmla="*/ 63215 h 3698966"/>
              <a:gd name="connsiteX0" fmla="*/ 0 w 4808571"/>
              <a:gd name="connsiteY0" fmla="*/ 63215 h 3698966"/>
              <a:gd name="connsiteX1" fmla="*/ 63215 w 4808571"/>
              <a:gd name="connsiteY1" fmla="*/ 0 h 3698966"/>
              <a:gd name="connsiteX2" fmla="*/ 4082416 w 4808571"/>
              <a:gd name="connsiteY2" fmla="*/ 0 h 3698966"/>
              <a:gd name="connsiteX3" fmla="*/ 4145631 w 4808571"/>
              <a:gd name="connsiteY3" fmla="*/ 63215 h 3698966"/>
              <a:gd name="connsiteX4" fmla="*/ 4130391 w 4808571"/>
              <a:gd name="connsiteY4" fmla="*/ 1481758 h 3698966"/>
              <a:gd name="connsiteX5" fmla="*/ 4808571 w 4808571"/>
              <a:gd name="connsiteY5" fmla="*/ 1478900 h 3698966"/>
              <a:gd name="connsiteX6" fmla="*/ 4793331 w 4808571"/>
              <a:gd name="connsiteY6" fmla="*/ 2957180 h 3698966"/>
              <a:gd name="connsiteX7" fmla="*/ 4145631 w 4808571"/>
              <a:gd name="connsiteY7" fmla="*/ 2957180 h 3698966"/>
              <a:gd name="connsiteX8" fmla="*/ 4145631 w 4808571"/>
              <a:gd name="connsiteY8" fmla="*/ 3635751 h 3698966"/>
              <a:gd name="connsiteX9" fmla="*/ 4082416 w 4808571"/>
              <a:gd name="connsiteY9" fmla="*/ 3698966 h 3698966"/>
              <a:gd name="connsiteX10" fmla="*/ 63215 w 4808571"/>
              <a:gd name="connsiteY10" fmla="*/ 3698966 h 3698966"/>
              <a:gd name="connsiteX11" fmla="*/ 0 w 4808571"/>
              <a:gd name="connsiteY11" fmla="*/ 3635751 h 3698966"/>
              <a:gd name="connsiteX12" fmla="*/ 0 w 4808571"/>
              <a:gd name="connsiteY12" fmla="*/ 63215 h 3698966"/>
              <a:gd name="connsiteX0" fmla="*/ 0 w 4808571"/>
              <a:gd name="connsiteY0" fmla="*/ 63215 h 3698966"/>
              <a:gd name="connsiteX1" fmla="*/ 63215 w 4808571"/>
              <a:gd name="connsiteY1" fmla="*/ 0 h 3698966"/>
              <a:gd name="connsiteX2" fmla="*/ 4082416 w 4808571"/>
              <a:gd name="connsiteY2" fmla="*/ 0 h 3698966"/>
              <a:gd name="connsiteX3" fmla="*/ 4145631 w 4808571"/>
              <a:gd name="connsiteY3" fmla="*/ 63215 h 3698966"/>
              <a:gd name="connsiteX4" fmla="*/ 4130391 w 4808571"/>
              <a:gd name="connsiteY4" fmla="*/ 1481758 h 3698966"/>
              <a:gd name="connsiteX5" fmla="*/ 4808571 w 4808571"/>
              <a:gd name="connsiteY5" fmla="*/ 1478900 h 3698966"/>
              <a:gd name="connsiteX6" fmla="*/ 4793331 w 4808571"/>
              <a:gd name="connsiteY6" fmla="*/ 2957180 h 3698966"/>
              <a:gd name="connsiteX7" fmla="*/ 4145631 w 4808571"/>
              <a:gd name="connsiteY7" fmla="*/ 2957180 h 3698966"/>
              <a:gd name="connsiteX8" fmla="*/ 4145631 w 4808571"/>
              <a:gd name="connsiteY8" fmla="*/ 3635751 h 3698966"/>
              <a:gd name="connsiteX9" fmla="*/ 4082416 w 4808571"/>
              <a:gd name="connsiteY9" fmla="*/ 3698966 h 3698966"/>
              <a:gd name="connsiteX10" fmla="*/ 63215 w 4808571"/>
              <a:gd name="connsiteY10" fmla="*/ 3698966 h 3698966"/>
              <a:gd name="connsiteX11" fmla="*/ 0 w 4808571"/>
              <a:gd name="connsiteY11" fmla="*/ 3635751 h 3698966"/>
              <a:gd name="connsiteX12" fmla="*/ 0 w 4808571"/>
              <a:gd name="connsiteY12"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45631 w 4794145"/>
              <a:gd name="connsiteY7" fmla="*/ 2957180 h 3698966"/>
              <a:gd name="connsiteX8" fmla="*/ 4145631 w 4794145"/>
              <a:gd name="connsiteY8" fmla="*/ 3635751 h 3698966"/>
              <a:gd name="connsiteX9" fmla="*/ 4082416 w 4794145"/>
              <a:gd name="connsiteY9" fmla="*/ 3698966 h 3698966"/>
              <a:gd name="connsiteX10" fmla="*/ 63215 w 4794145"/>
              <a:gd name="connsiteY10" fmla="*/ 3698966 h 3698966"/>
              <a:gd name="connsiteX11" fmla="*/ 0 w 4794145"/>
              <a:gd name="connsiteY11" fmla="*/ 3635751 h 3698966"/>
              <a:gd name="connsiteX12" fmla="*/ 0 w 4794145"/>
              <a:gd name="connsiteY12" fmla="*/ 63215 h 3698966"/>
              <a:gd name="connsiteX0" fmla="*/ 0 w 4796074"/>
              <a:gd name="connsiteY0" fmla="*/ 63215 h 3698966"/>
              <a:gd name="connsiteX1" fmla="*/ 63215 w 4796074"/>
              <a:gd name="connsiteY1" fmla="*/ 0 h 3698966"/>
              <a:gd name="connsiteX2" fmla="*/ 4082416 w 4796074"/>
              <a:gd name="connsiteY2" fmla="*/ 0 h 3698966"/>
              <a:gd name="connsiteX3" fmla="*/ 4145631 w 4796074"/>
              <a:gd name="connsiteY3" fmla="*/ 63215 h 3698966"/>
              <a:gd name="connsiteX4" fmla="*/ 4130391 w 4796074"/>
              <a:gd name="connsiteY4" fmla="*/ 1481758 h 3698966"/>
              <a:gd name="connsiteX5" fmla="*/ 4795871 w 4796074"/>
              <a:gd name="connsiteY5" fmla="*/ 1475725 h 3698966"/>
              <a:gd name="connsiteX6" fmla="*/ 4793331 w 4796074"/>
              <a:gd name="connsiteY6" fmla="*/ 2957180 h 3698966"/>
              <a:gd name="connsiteX7" fmla="*/ 4145631 w 4796074"/>
              <a:gd name="connsiteY7" fmla="*/ 2957180 h 3698966"/>
              <a:gd name="connsiteX8" fmla="*/ 4145631 w 4796074"/>
              <a:gd name="connsiteY8" fmla="*/ 3635751 h 3698966"/>
              <a:gd name="connsiteX9" fmla="*/ 4082416 w 4796074"/>
              <a:gd name="connsiteY9" fmla="*/ 3698966 h 3698966"/>
              <a:gd name="connsiteX10" fmla="*/ 63215 w 4796074"/>
              <a:gd name="connsiteY10" fmla="*/ 3698966 h 3698966"/>
              <a:gd name="connsiteX11" fmla="*/ 0 w 4796074"/>
              <a:gd name="connsiteY11" fmla="*/ 3635751 h 3698966"/>
              <a:gd name="connsiteX12" fmla="*/ 0 w 4796074"/>
              <a:gd name="connsiteY12"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45631 w 4794145"/>
              <a:gd name="connsiteY7" fmla="*/ 2957180 h 3698966"/>
              <a:gd name="connsiteX8" fmla="*/ 4145631 w 4794145"/>
              <a:gd name="connsiteY8" fmla="*/ 3635751 h 3698966"/>
              <a:gd name="connsiteX9" fmla="*/ 4082416 w 4794145"/>
              <a:gd name="connsiteY9" fmla="*/ 3698966 h 3698966"/>
              <a:gd name="connsiteX10" fmla="*/ 63215 w 4794145"/>
              <a:gd name="connsiteY10" fmla="*/ 3698966 h 3698966"/>
              <a:gd name="connsiteX11" fmla="*/ 0 w 4794145"/>
              <a:gd name="connsiteY11" fmla="*/ 3635751 h 3698966"/>
              <a:gd name="connsiteX12" fmla="*/ 0 w 4794145"/>
              <a:gd name="connsiteY12"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45631 w 4794145"/>
              <a:gd name="connsiteY7" fmla="*/ 2957180 h 3698966"/>
              <a:gd name="connsiteX8" fmla="*/ 4141787 w 4794145"/>
              <a:gd name="connsiteY8" fmla="*/ 3038217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45631 w 4794145"/>
              <a:gd name="connsiteY7" fmla="*/ 2957180 h 3698966"/>
              <a:gd name="connsiteX8" fmla="*/ 4141787 w 4794145"/>
              <a:gd name="connsiteY8" fmla="*/ 3038217 h 3698966"/>
              <a:gd name="connsiteX9" fmla="*/ 4146034 w 4794145"/>
              <a:gd name="connsiteY9" fmla="*/ 3510415 h 3698966"/>
              <a:gd name="connsiteX10" fmla="*/ 4145631 w 4794145"/>
              <a:gd name="connsiteY10" fmla="*/ 3635751 h 3698966"/>
              <a:gd name="connsiteX11" fmla="*/ 4082416 w 4794145"/>
              <a:gd name="connsiteY11" fmla="*/ 3698966 h 3698966"/>
              <a:gd name="connsiteX12" fmla="*/ 63215 w 4794145"/>
              <a:gd name="connsiteY12" fmla="*/ 3698966 h 3698966"/>
              <a:gd name="connsiteX13" fmla="*/ 0 w 4794145"/>
              <a:gd name="connsiteY13" fmla="*/ 3635751 h 3698966"/>
              <a:gd name="connsiteX14" fmla="*/ 0 w 4794145"/>
              <a:gd name="connsiteY14"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45631 w 4794145"/>
              <a:gd name="connsiteY7" fmla="*/ 2957180 h 3698966"/>
              <a:gd name="connsiteX8" fmla="*/ 4146034 w 4794145"/>
              <a:gd name="connsiteY8" fmla="*/ 3382794 h 3698966"/>
              <a:gd name="connsiteX9" fmla="*/ 4146034 w 4794145"/>
              <a:gd name="connsiteY9" fmla="*/ 3510415 h 3698966"/>
              <a:gd name="connsiteX10" fmla="*/ 4145631 w 4794145"/>
              <a:gd name="connsiteY10" fmla="*/ 3635751 h 3698966"/>
              <a:gd name="connsiteX11" fmla="*/ 4082416 w 4794145"/>
              <a:gd name="connsiteY11" fmla="*/ 3698966 h 3698966"/>
              <a:gd name="connsiteX12" fmla="*/ 63215 w 4794145"/>
              <a:gd name="connsiteY12" fmla="*/ 3698966 h 3698966"/>
              <a:gd name="connsiteX13" fmla="*/ 0 w 4794145"/>
              <a:gd name="connsiteY13" fmla="*/ 3635751 h 3698966"/>
              <a:gd name="connsiteX14" fmla="*/ 0 w 4794145"/>
              <a:gd name="connsiteY14"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145631 w 4794145"/>
              <a:gd name="connsiteY8" fmla="*/ 2957180 h 3698966"/>
              <a:gd name="connsiteX9" fmla="*/ 4146034 w 4794145"/>
              <a:gd name="connsiteY9" fmla="*/ 3382794 h 3698966"/>
              <a:gd name="connsiteX10" fmla="*/ 4146034 w 4794145"/>
              <a:gd name="connsiteY10" fmla="*/ 3510415 h 3698966"/>
              <a:gd name="connsiteX11" fmla="*/ 4145631 w 4794145"/>
              <a:gd name="connsiteY11" fmla="*/ 3635751 h 3698966"/>
              <a:gd name="connsiteX12" fmla="*/ 4082416 w 4794145"/>
              <a:gd name="connsiteY12" fmla="*/ 3698966 h 3698966"/>
              <a:gd name="connsiteX13" fmla="*/ 63215 w 4794145"/>
              <a:gd name="connsiteY13" fmla="*/ 3698966 h 3698966"/>
              <a:gd name="connsiteX14" fmla="*/ 0 w 4794145"/>
              <a:gd name="connsiteY14" fmla="*/ 3635751 h 3698966"/>
              <a:gd name="connsiteX15" fmla="*/ 0 w 4794145"/>
              <a:gd name="connsiteY15"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145631 w 4794145"/>
              <a:gd name="connsiteY8" fmla="*/ 2957180 h 3698966"/>
              <a:gd name="connsiteX9" fmla="*/ 4335026 w 4794145"/>
              <a:gd name="connsiteY9" fmla="*/ 3507223 h 3698966"/>
              <a:gd name="connsiteX10" fmla="*/ 4146034 w 4794145"/>
              <a:gd name="connsiteY10" fmla="*/ 3510415 h 3698966"/>
              <a:gd name="connsiteX11" fmla="*/ 4145631 w 4794145"/>
              <a:gd name="connsiteY11" fmla="*/ 3635751 h 3698966"/>
              <a:gd name="connsiteX12" fmla="*/ 4082416 w 4794145"/>
              <a:gd name="connsiteY12" fmla="*/ 3698966 h 3698966"/>
              <a:gd name="connsiteX13" fmla="*/ 63215 w 4794145"/>
              <a:gd name="connsiteY13" fmla="*/ 3698966 h 3698966"/>
              <a:gd name="connsiteX14" fmla="*/ 0 w 4794145"/>
              <a:gd name="connsiteY14" fmla="*/ 3635751 h 3698966"/>
              <a:gd name="connsiteX15" fmla="*/ 0 w 4794145"/>
              <a:gd name="connsiteY15"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145631 w 4794145"/>
              <a:gd name="connsiteY8" fmla="*/ 2957180 h 3698966"/>
              <a:gd name="connsiteX9" fmla="*/ 4335026 w 4794145"/>
              <a:gd name="connsiteY9" fmla="*/ 3507223 h 3698966"/>
              <a:gd name="connsiteX10" fmla="*/ 4146034 w 4794145"/>
              <a:gd name="connsiteY10" fmla="*/ 3510415 h 3698966"/>
              <a:gd name="connsiteX11" fmla="*/ 4145631 w 4794145"/>
              <a:gd name="connsiteY11" fmla="*/ 3635751 h 3698966"/>
              <a:gd name="connsiteX12" fmla="*/ 4082416 w 4794145"/>
              <a:gd name="connsiteY12" fmla="*/ 3698966 h 3698966"/>
              <a:gd name="connsiteX13" fmla="*/ 63215 w 4794145"/>
              <a:gd name="connsiteY13" fmla="*/ 3698966 h 3698966"/>
              <a:gd name="connsiteX14" fmla="*/ 0 w 4794145"/>
              <a:gd name="connsiteY14" fmla="*/ 3635751 h 3698966"/>
              <a:gd name="connsiteX15" fmla="*/ 0 w 4794145"/>
              <a:gd name="connsiteY15"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145631 w 4794145"/>
              <a:gd name="connsiteY8" fmla="*/ 2957180 h 3698966"/>
              <a:gd name="connsiteX9" fmla="*/ 4335026 w 4794145"/>
              <a:gd name="connsiteY9" fmla="*/ 3507223 h 3698966"/>
              <a:gd name="connsiteX10" fmla="*/ 4146034 w 4794145"/>
              <a:gd name="connsiteY10" fmla="*/ 3510415 h 3698966"/>
              <a:gd name="connsiteX11" fmla="*/ 4145631 w 4794145"/>
              <a:gd name="connsiteY11" fmla="*/ 3635751 h 3698966"/>
              <a:gd name="connsiteX12" fmla="*/ 4082416 w 4794145"/>
              <a:gd name="connsiteY12" fmla="*/ 3698966 h 3698966"/>
              <a:gd name="connsiteX13" fmla="*/ 63215 w 4794145"/>
              <a:gd name="connsiteY13" fmla="*/ 3698966 h 3698966"/>
              <a:gd name="connsiteX14" fmla="*/ 0 w 4794145"/>
              <a:gd name="connsiteY14" fmla="*/ 3635751 h 3698966"/>
              <a:gd name="connsiteX15" fmla="*/ 0 w 4794145"/>
              <a:gd name="connsiteY15"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145631 w 4794145"/>
              <a:gd name="connsiteY8" fmla="*/ 2957180 h 3698966"/>
              <a:gd name="connsiteX9" fmla="*/ 4335026 w 4794145"/>
              <a:gd name="connsiteY9" fmla="*/ 3497653 h 3698966"/>
              <a:gd name="connsiteX10" fmla="*/ 4146034 w 4794145"/>
              <a:gd name="connsiteY10" fmla="*/ 3510415 h 3698966"/>
              <a:gd name="connsiteX11" fmla="*/ 4145631 w 4794145"/>
              <a:gd name="connsiteY11" fmla="*/ 3635751 h 3698966"/>
              <a:gd name="connsiteX12" fmla="*/ 4082416 w 4794145"/>
              <a:gd name="connsiteY12" fmla="*/ 3698966 h 3698966"/>
              <a:gd name="connsiteX13" fmla="*/ 63215 w 4794145"/>
              <a:gd name="connsiteY13" fmla="*/ 3698966 h 3698966"/>
              <a:gd name="connsiteX14" fmla="*/ 0 w 4794145"/>
              <a:gd name="connsiteY14" fmla="*/ 3635751 h 3698966"/>
              <a:gd name="connsiteX15" fmla="*/ 0 w 4794145"/>
              <a:gd name="connsiteY15"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145631 w 4794145"/>
              <a:gd name="connsiteY8" fmla="*/ 2957180 h 3698966"/>
              <a:gd name="connsiteX9" fmla="*/ 4335026 w 4794145"/>
              <a:gd name="connsiteY9" fmla="*/ 3497653 h 3698966"/>
              <a:gd name="connsiteX10" fmla="*/ 4146034 w 4794145"/>
              <a:gd name="connsiteY10" fmla="*/ 3510415 h 3698966"/>
              <a:gd name="connsiteX11" fmla="*/ 4145631 w 4794145"/>
              <a:gd name="connsiteY11" fmla="*/ 3635751 h 3698966"/>
              <a:gd name="connsiteX12" fmla="*/ 4082416 w 4794145"/>
              <a:gd name="connsiteY12" fmla="*/ 3698966 h 3698966"/>
              <a:gd name="connsiteX13" fmla="*/ 63215 w 4794145"/>
              <a:gd name="connsiteY13" fmla="*/ 3698966 h 3698966"/>
              <a:gd name="connsiteX14" fmla="*/ 0 w 4794145"/>
              <a:gd name="connsiteY14" fmla="*/ 3635751 h 3698966"/>
              <a:gd name="connsiteX15" fmla="*/ 0 w 4794145"/>
              <a:gd name="connsiteY15"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145631 w 4794145"/>
              <a:gd name="connsiteY8" fmla="*/ 2957180 h 3698966"/>
              <a:gd name="connsiteX9" fmla="*/ 4335026 w 4794145"/>
              <a:gd name="connsiteY9" fmla="*/ 3497653 h 3698966"/>
              <a:gd name="connsiteX10" fmla="*/ 4146034 w 4794145"/>
              <a:gd name="connsiteY10" fmla="*/ 3510415 h 3698966"/>
              <a:gd name="connsiteX11" fmla="*/ 4145631 w 4794145"/>
              <a:gd name="connsiteY11" fmla="*/ 3635751 h 3698966"/>
              <a:gd name="connsiteX12" fmla="*/ 4082416 w 4794145"/>
              <a:gd name="connsiteY12" fmla="*/ 3698966 h 3698966"/>
              <a:gd name="connsiteX13" fmla="*/ 63215 w 4794145"/>
              <a:gd name="connsiteY13" fmla="*/ 3698966 h 3698966"/>
              <a:gd name="connsiteX14" fmla="*/ 0 w 4794145"/>
              <a:gd name="connsiteY14" fmla="*/ 3635751 h 3698966"/>
              <a:gd name="connsiteX15" fmla="*/ 0 w 4794145"/>
              <a:gd name="connsiteY15"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330375 w 4794145"/>
              <a:gd name="connsiteY8" fmla="*/ 3276233 h 3698966"/>
              <a:gd name="connsiteX9" fmla="*/ 4335026 w 4794145"/>
              <a:gd name="connsiteY9" fmla="*/ 3497653 h 3698966"/>
              <a:gd name="connsiteX10" fmla="*/ 4146034 w 4794145"/>
              <a:gd name="connsiteY10" fmla="*/ 3510415 h 3698966"/>
              <a:gd name="connsiteX11" fmla="*/ 4145631 w 4794145"/>
              <a:gd name="connsiteY11" fmla="*/ 3635751 h 3698966"/>
              <a:gd name="connsiteX12" fmla="*/ 4082416 w 4794145"/>
              <a:gd name="connsiteY12" fmla="*/ 3698966 h 3698966"/>
              <a:gd name="connsiteX13" fmla="*/ 63215 w 4794145"/>
              <a:gd name="connsiteY13" fmla="*/ 3698966 h 3698966"/>
              <a:gd name="connsiteX14" fmla="*/ 0 w 4794145"/>
              <a:gd name="connsiteY14" fmla="*/ 3635751 h 3698966"/>
              <a:gd name="connsiteX15" fmla="*/ 0 w 4794145"/>
              <a:gd name="connsiteY15"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335026 w 4794145"/>
              <a:gd name="connsiteY8" fmla="*/ 3497653 h 3698966"/>
              <a:gd name="connsiteX9" fmla="*/ 4146034 w 4794145"/>
              <a:gd name="connsiteY9" fmla="*/ 3510415 h 3698966"/>
              <a:gd name="connsiteX10" fmla="*/ 4145631 w 4794145"/>
              <a:gd name="connsiteY10" fmla="*/ 3635751 h 3698966"/>
              <a:gd name="connsiteX11" fmla="*/ 4082416 w 4794145"/>
              <a:gd name="connsiteY11" fmla="*/ 3698966 h 3698966"/>
              <a:gd name="connsiteX12" fmla="*/ 63215 w 4794145"/>
              <a:gd name="connsiteY12" fmla="*/ 3698966 h 3698966"/>
              <a:gd name="connsiteX13" fmla="*/ 0 w 4794145"/>
              <a:gd name="connsiteY13" fmla="*/ 3635751 h 3698966"/>
              <a:gd name="connsiteX14" fmla="*/ 0 w 4794145"/>
              <a:gd name="connsiteY14"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92751 w 4794145"/>
              <a:gd name="connsiteY7" fmla="*/ 2955264 h 3698966"/>
              <a:gd name="connsiteX8" fmla="*/ 4146034 w 4794145"/>
              <a:gd name="connsiteY8" fmla="*/ 351041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349890 w 4794145"/>
              <a:gd name="connsiteY7" fmla="*/ 3516797 h 3698966"/>
              <a:gd name="connsiteX8" fmla="*/ 4146034 w 4794145"/>
              <a:gd name="connsiteY8" fmla="*/ 351041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349890 w 4794145"/>
              <a:gd name="connsiteY7" fmla="*/ 3516797 h 3698966"/>
              <a:gd name="connsiteX8" fmla="*/ 4145631 w 4794145"/>
              <a:gd name="connsiteY8" fmla="*/ 3635751 h 3698966"/>
              <a:gd name="connsiteX9" fmla="*/ 4082416 w 4794145"/>
              <a:gd name="connsiteY9" fmla="*/ 3698966 h 3698966"/>
              <a:gd name="connsiteX10" fmla="*/ 63215 w 4794145"/>
              <a:gd name="connsiteY10" fmla="*/ 3698966 h 3698966"/>
              <a:gd name="connsiteX11" fmla="*/ 0 w 4794145"/>
              <a:gd name="connsiteY11" fmla="*/ 3635751 h 3698966"/>
              <a:gd name="connsiteX12" fmla="*/ 0 w 4794145"/>
              <a:gd name="connsiteY12"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46034 w 4794145"/>
              <a:gd name="connsiteY7" fmla="*/ 3449795 h 3698966"/>
              <a:gd name="connsiteX8" fmla="*/ 4145631 w 4794145"/>
              <a:gd name="connsiteY8" fmla="*/ 3635751 h 3698966"/>
              <a:gd name="connsiteX9" fmla="*/ 4082416 w 4794145"/>
              <a:gd name="connsiteY9" fmla="*/ 3698966 h 3698966"/>
              <a:gd name="connsiteX10" fmla="*/ 63215 w 4794145"/>
              <a:gd name="connsiteY10" fmla="*/ 3698966 h 3698966"/>
              <a:gd name="connsiteX11" fmla="*/ 0 w 4794145"/>
              <a:gd name="connsiteY11" fmla="*/ 3635751 h 3698966"/>
              <a:gd name="connsiteX12" fmla="*/ 0 w 4794145"/>
              <a:gd name="connsiteY12"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146034 w 4794145"/>
              <a:gd name="connsiteY7" fmla="*/ 3449795 h 3698966"/>
              <a:gd name="connsiteX8" fmla="*/ 4145631 w 4794145"/>
              <a:gd name="connsiteY8" fmla="*/ 3635751 h 3698966"/>
              <a:gd name="connsiteX9" fmla="*/ 4082416 w 4794145"/>
              <a:gd name="connsiteY9" fmla="*/ 3698966 h 3698966"/>
              <a:gd name="connsiteX10" fmla="*/ 63215 w 4794145"/>
              <a:gd name="connsiteY10" fmla="*/ 3698966 h 3698966"/>
              <a:gd name="connsiteX11" fmla="*/ 0 w 4794145"/>
              <a:gd name="connsiteY11" fmla="*/ 3635751 h 3698966"/>
              <a:gd name="connsiteX12" fmla="*/ 0 w 4794145"/>
              <a:gd name="connsiteY12"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362631 w 4794145"/>
              <a:gd name="connsiteY7" fmla="*/ 3417890 h 3698966"/>
              <a:gd name="connsiteX8" fmla="*/ 4146034 w 4794145"/>
              <a:gd name="connsiteY8" fmla="*/ 344979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362631 w 4794145"/>
              <a:gd name="connsiteY7" fmla="*/ 3417890 h 3698966"/>
              <a:gd name="connsiteX8" fmla="*/ 4146034 w 4794145"/>
              <a:gd name="connsiteY8" fmla="*/ 344979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362631 w 4794145"/>
              <a:gd name="connsiteY7" fmla="*/ 3443414 h 3698966"/>
              <a:gd name="connsiteX8" fmla="*/ 4146034 w 4794145"/>
              <a:gd name="connsiteY8" fmla="*/ 344979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362631 w 4794145"/>
              <a:gd name="connsiteY7" fmla="*/ 3443414 h 3698966"/>
              <a:gd name="connsiteX8" fmla="*/ 4146034 w 4794145"/>
              <a:gd name="connsiteY8" fmla="*/ 344979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413595 w 4794145"/>
              <a:gd name="connsiteY7" fmla="*/ 3449795 h 3698966"/>
              <a:gd name="connsiteX8" fmla="*/ 4146034 w 4794145"/>
              <a:gd name="connsiteY8" fmla="*/ 344979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413595 w 4794145"/>
              <a:gd name="connsiteY7" fmla="*/ 3449795 h 3698966"/>
              <a:gd name="connsiteX8" fmla="*/ 4146034 w 4794145"/>
              <a:gd name="connsiteY8" fmla="*/ 344979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413595 w 4794145"/>
              <a:gd name="connsiteY7" fmla="*/ 3449795 h 3698966"/>
              <a:gd name="connsiteX8" fmla="*/ 4146034 w 4794145"/>
              <a:gd name="connsiteY8" fmla="*/ 344979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94145"/>
              <a:gd name="connsiteY0" fmla="*/ 63215 h 3698966"/>
              <a:gd name="connsiteX1" fmla="*/ 63215 w 4794145"/>
              <a:gd name="connsiteY1" fmla="*/ 0 h 3698966"/>
              <a:gd name="connsiteX2" fmla="*/ 4082416 w 4794145"/>
              <a:gd name="connsiteY2" fmla="*/ 0 h 3698966"/>
              <a:gd name="connsiteX3" fmla="*/ 4145631 w 4794145"/>
              <a:gd name="connsiteY3" fmla="*/ 63215 h 3698966"/>
              <a:gd name="connsiteX4" fmla="*/ 4130391 w 4794145"/>
              <a:gd name="connsiteY4" fmla="*/ 1481758 h 3698966"/>
              <a:gd name="connsiteX5" fmla="*/ 4786346 w 4794145"/>
              <a:gd name="connsiteY5" fmla="*/ 1475725 h 3698966"/>
              <a:gd name="connsiteX6" fmla="*/ 4793331 w 4794145"/>
              <a:gd name="connsiteY6" fmla="*/ 2957180 h 3698966"/>
              <a:gd name="connsiteX7" fmla="*/ 4413595 w 4794145"/>
              <a:gd name="connsiteY7" fmla="*/ 3449795 h 3698966"/>
              <a:gd name="connsiteX8" fmla="*/ 4146034 w 4794145"/>
              <a:gd name="connsiteY8" fmla="*/ 3449795 h 3698966"/>
              <a:gd name="connsiteX9" fmla="*/ 4145631 w 4794145"/>
              <a:gd name="connsiteY9" fmla="*/ 3635751 h 3698966"/>
              <a:gd name="connsiteX10" fmla="*/ 4082416 w 4794145"/>
              <a:gd name="connsiteY10" fmla="*/ 3698966 h 3698966"/>
              <a:gd name="connsiteX11" fmla="*/ 63215 w 4794145"/>
              <a:gd name="connsiteY11" fmla="*/ 3698966 h 3698966"/>
              <a:gd name="connsiteX12" fmla="*/ 0 w 4794145"/>
              <a:gd name="connsiteY12" fmla="*/ 3635751 h 3698966"/>
              <a:gd name="connsiteX13" fmla="*/ 0 w 4794145"/>
              <a:gd name="connsiteY13" fmla="*/ 63215 h 3698966"/>
              <a:gd name="connsiteX0" fmla="*/ 0 w 4786346"/>
              <a:gd name="connsiteY0" fmla="*/ 63215 h 3698966"/>
              <a:gd name="connsiteX1" fmla="*/ 63215 w 4786346"/>
              <a:gd name="connsiteY1" fmla="*/ 0 h 3698966"/>
              <a:gd name="connsiteX2" fmla="*/ 4082416 w 4786346"/>
              <a:gd name="connsiteY2" fmla="*/ 0 h 3698966"/>
              <a:gd name="connsiteX3" fmla="*/ 4145631 w 4786346"/>
              <a:gd name="connsiteY3" fmla="*/ 63215 h 3698966"/>
              <a:gd name="connsiteX4" fmla="*/ 4130391 w 4786346"/>
              <a:gd name="connsiteY4" fmla="*/ 1481758 h 3698966"/>
              <a:gd name="connsiteX5" fmla="*/ 4786346 w 4786346"/>
              <a:gd name="connsiteY5" fmla="*/ 1475725 h 3698966"/>
              <a:gd name="connsiteX6" fmla="*/ 4415347 w 4786346"/>
              <a:gd name="connsiteY6" fmla="*/ 2960370 h 3698966"/>
              <a:gd name="connsiteX7" fmla="*/ 4413595 w 4786346"/>
              <a:gd name="connsiteY7" fmla="*/ 3449795 h 3698966"/>
              <a:gd name="connsiteX8" fmla="*/ 4146034 w 4786346"/>
              <a:gd name="connsiteY8" fmla="*/ 3449795 h 3698966"/>
              <a:gd name="connsiteX9" fmla="*/ 4145631 w 4786346"/>
              <a:gd name="connsiteY9" fmla="*/ 3635751 h 3698966"/>
              <a:gd name="connsiteX10" fmla="*/ 4082416 w 4786346"/>
              <a:gd name="connsiteY10" fmla="*/ 3698966 h 3698966"/>
              <a:gd name="connsiteX11" fmla="*/ 63215 w 4786346"/>
              <a:gd name="connsiteY11" fmla="*/ 3698966 h 3698966"/>
              <a:gd name="connsiteX12" fmla="*/ 0 w 4786346"/>
              <a:gd name="connsiteY12" fmla="*/ 3635751 h 3698966"/>
              <a:gd name="connsiteX13" fmla="*/ 0 w 4786346"/>
              <a:gd name="connsiteY13" fmla="*/ 63215 h 3698966"/>
              <a:gd name="connsiteX0" fmla="*/ 0 w 4415989"/>
              <a:gd name="connsiteY0" fmla="*/ 63215 h 3698966"/>
              <a:gd name="connsiteX1" fmla="*/ 63215 w 4415989"/>
              <a:gd name="connsiteY1" fmla="*/ 0 h 3698966"/>
              <a:gd name="connsiteX2" fmla="*/ 4082416 w 4415989"/>
              <a:gd name="connsiteY2" fmla="*/ 0 h 3698966"/>
              <a:gd name="connsiteX3" fmla="*/ 4145631 w 4415989"/>
              <a:gd name="connsiteY3" fmla="*/ 63215 h 3698966"/>
              <a:gd name="connsiteX4" fmla="*/ 4130391 w 4415989"/>
              <a:gd name="connsiteY4" fmla="*/ 1481758 h 3698966"/>
              <a:gd name="connsiteX5" fmla="*/ 4399869 w 4415989"/>
              <a:gd name="connsiteY5" fmla="*/ 1478917 h 3698966"/>
              <a:gd name="connsiteX6" fmla="*/ 4415347 w 4415989"/>
              <a:gd name="connsiteY6" fmla="*/ 2960370 h 3698966"/>
              <a:gd name="connsiteX7" fmla="*/ 4413595 w 4415989"/>
              <a:gd name="connsiteY7" fmla="*/ 3449795 h 3698966"/>
              <a:gd name="connsiteX8" fmla="*/ 4146034 w 4415989"/>
              <a:gd name="connsiteY8" fmla="*/ 3449795 h 3698966"/>
              <a:gd name="connsiteX9" fmla="*/ 4145631 w 4415989"/>
              <a:gd name="connsiteY9" fmla="*/ 3635751 h 3698966"/>
              <a:gd name="connsiteX10" fmla="*/ 4082416 w 4415989"/>
              <a:gd name="connsiteY10" fmla="*/ 3698966 h 3698966"/>
              <a:gd name="connsiteX11" fmla="*/ 63215 w 4415989"/>
              <a:gd name="connsiteY11" fmla="*/ 3698966 h 3698966"/>
              <a:gd name="connsiteX12" fmla="*/ 0 w 4415989"/>
              <a:gd name="connsiteY12" fmla="*/ 3635751 h 3698966"/>
              <a:gd name="connsiteX13" fmla="*/ 0 w 4415989"/>
              <a:gd name="connsiteY13" fmla="*/ 63215 h 3698966"/>
              <a:gd name="connsiteX0" fmla="*/ 0 w 4416894"/>
              <a:gd name="connsiteY0" fmla="*/ 63215 h 3698966"/>
              <a:gd name="connsiteX1" fmla="*/ 63215 w 4416894"/>
              <a:gd name="connsiteY1" fmla="*/ 0 h 3698966"/>
              <a:gd name="connsiteX2" fmla="*/ 4082416 w 4416894"/>
              <a:gd name="connsiteY2" fmla="*/ 0 h 3698966"/>
              <a:gd name="connsiteX3" fmla="*/ 4145631 w 4416894"/>
              <a:gd name="connsiteY3" fmla="*/ 63215 h 3698966"/>
              <a:gd name="connsiteX4" fmla="*/ 4130391 w 4416894"/>
              <a:gd name="connsiteY4" fmla="*/ 1481758 h 3698966"/>
              <a:gd name="connsiteX5" fmla="*/ 4414734 w 4416894"/>
              <a:gd name="connsiteY5" fmla="*/ 1485298 h 3698966"/>
              <a:gd name="connsiteX6" fmla="*/ 4415347 w 4416894"/>
              <a:gd name="connsiteY6" fmla="*/ 2960370 h 3698966"/>
              <a:gd name="connsiteX7" fmla="*/ 4413595 w 4416894"/>
              <a:gd name="connsiteY7" fmla="*/ 3449795 h 3698966"/>
              <a:gd name="connsiteX8" fmla="*/ 4146034 w 4416894"/>
              <a:gd name="connsiteY8" fmla="*/ 3449795 h 3698966"/>
              <a:gd name="connsiteX9" fmla="*/ 4145631 w 4416894"/>
              <a:gd name="connsiteY9" fmla="*/ 3635751 h 3698966"/>
              <a:gd name="connsiteX10" fmla="*/ 4082416 w 4416894"/>
              <a:gd name="connsiteY10" fmla="*/ 3698966 h 3698966"/>
              <a:gd name="connsiteX11" fmla="*/ 63215 w 4416894"/>
              <a:gd name="connsiteY11" fmla="*/ 3698966 h 3698966"/>
              <a:gd name="connsiteX12" fmla="*/ 0 w 4416894"/>
              <a:gd name="connsiteY12" fmla="*/ 3635751 h 3698966"/>
              <a:gd name="connsiteX13" fmla="*/ 0 w 4416894"/>
              <a:gd name="connsiteY13" fmla="*/ 63215 h 3698966"/>
              <a:gd name="connsiteX0" fmla="*/ 0 w 4415989"/>
              <a:gd name="connsiteY0" fmla="*/ 63215 h 3698966"/>
              <a:gd name="connsiteX1" fmla="*/ 63215 w 4415989"/>
              <a:gd name="connsiteY1" fmla="*/ 0 h 3698966"/>
              <a:gd name="connsiteX2" fmla="*/ 4082416 w 4415989"/>
              <a:gd name="connsiteY2" fmla="*/ 0 h 3698966"/>
              <a:gd name="connsiteX3" fmla="*/ 4145631 w 4415989"/>
              <a:gd name="connsiteY3" fmla="*/ 63215 h 3698966"/>
              <a:gd name="connsiteX4" fmla="*/ 4130391 w 4415989"/>
              <a:gd name="connsiteY4" fmla="*/ 1481758 h 3698966"/>
              <a:gd name="connsiteX5" fmla="*/ 4414734 w 4415989"/>
              <a:gd name="connsiteY5" fmla="*/ 1485298 h 3698966"/>
              <a:gd name="connsiteX6" fmla="*/ 4415347 w 4415989"/>
              <a:gd name="connsiteY6" fmla="*/ 2960370 h 3698966"/>
              <a:gd name="connsiteX7" fmla="*/ 4413595 w 4415989"/>
              <a:gd name="connsiteY7" fmla="*/ 3449795 h 3698966"/>
              <a:gd name="connsiteX8" fmla="*/ 4146034 w 4415989"/>
              <a:gd name="connsiteY8" fmla="*/ 3449795 h 3698966"/>
              <a:gd name="connsiteX9" fmla="*/ 4145631 w 4415989"/>
              <a:gd name="connsiteY9" fmla="*/ 3635751 h 3698966"/>
              <a:gd name="connsiteX10" fmla="*/ 4082416 w 4415989"/>
              <a:gd name="connsiteY10" fmla="*/ 3698966 h 3698966"/>
              <a:gd name="connsiteX11" fmla="*/ 63215 w 4415989"/>
              <a:gd name="connsiteY11" fmla="*/ 3698966 h 3698966"/>
              <a:gd name="connsiteX12" fmla="*/ 0 w 4415989"/>
              <a:gd name="connsiteY12" fmla="*/ 3635751 h 3698966"/>
              <a:gd name="connsiteX13" fmla="*/ 0 w 4415989"/>
              <a:gd name="connsiteY13" fmla="*/ 63215 h 3698966"/>
              <a:gd name="connsiteX0" fmla="*/ 0 w 4415989"/>
              <a:gd name="connsiteY0" fmla="*/ 63215 h 3698966"/>
              <a:gd name="connsiteX1" fmla="*/ 63215 w 4415989"/>
              <a:gd name="connsiteY1" fmla="*/ 0 h 3698966"/>
              <a:gd name="connsiteX2" fmla="*/ 3156570 w 4415989"/>
              <a:gd name="connsiteY2" fmla="*/ 0 h 3698966"/>
              <a:gd name="connsiteX3" fmla="*/ 4145631 w 4415989"/>
              <a:gd name="connsiteY3" fmla="*/ 63215 h 3698966"/>
              <a:gd name="connsiteX4" fmla="*/ 4130391 w 4415989"/>
              <a:gd name="connsiteY4" fmla="*/ 1481758 h 3698966"/>
              <a:gd name="connsiteX5" fmla="*/ 4414734 w 4415989"/>
              <a:gd name="connsiteY5" fmla="*/ 1485298 h 3698966"/>
              <a:gd name="connsiteX6" fmla="*/ 4415347 w 4415989"/>
              <a:gd name="connsiteY6" fmla="*/ 2960370 h 3698966"/>
              <a:gd name="connsiteX7" fmla="*/ 4413595 w 4415989"/>
              <a:gd name="connsiteY7" fmla="*/ 3449795 h 3698966"/>
              <a:gd name="connsiteX8" fmla="*/ 4146034 w 4415989"/>
              <a:gd name="connsiteY8" fmla="*/ 3449795 h 3698966"/>
              <a:gd name="connsiteX9" fmla="*/ 4145631 w 4415989"/>
              <a:gd name="connsiteY9" fmla="*/ 3635751 h 3698966"/>
              <a:gd name="connsiteX10" fmla="*/ 4082416 w 4415989"/>
              <a:gd name="connsiteY10" fmla="*/ 3698966 h 3698966"/>
              <a:gd name="connsiteX11" fmla="*/ 63215 w 4415989"/>
              <a:gd name="connsiteY11" fmla="*/ 3698966 h 3698966"/>
              <a:gd name="connsiteX12" fmla="*/ 0 w 4415989"/>
              <a:gd name="connsiteY12" fmla="*/ 3635751 h 3698966"/>
              <a:gd name="connsiteX13" fmla="*/ 0 w 4415989"/>
              <a:gd name="connsiteY13" fmla="*/ 63215 h 3698966"/>
              <a:gd name="connsiteX0" fmla="*/ 0 w 4415989"/>
              <a:gd name="connsiteY0" fmla="*/ 63215 h 3698966"/>
              <a:gd name="connsiteX1" fmla="*/ 63215 w 4415989"/>
              <a:gd name="connsiteY1" fmla="*/ 0 h 3698966"/>
              <a:gd name="connsiteX2" fmla="*/ 3156570 w 4415989"/>
              <a:gd name="connsiteY2" fmla="*/ 0 h 3698966"/>
              <a:gd name="connsiteX3" fmla="*/ 4145631 w 4415989"/>
              <a:gd name="connsiteY3" fmla="*/ 63215 h 3698966"/>
              <a:gd name="connsiteX4" fmla="*/ 3164906 w 4415989"/>
              <a:gd name="connsiteY4" fmla="*/ 1498775 h 3698966"/>
              <a:gd name="connsiteX5" fmla="*/ 4414734 w 4415989"/>
              <a:gd name="connsiteY5" fmla="*/ 1485298 h 3698966"/>
              <a:gd name="connsiteX6" fmla="*/ 4415347 w 4415989"/>
              <a:gd name="connsiteY6" fmla="*/ 2960370 h 3698966"/>
              <a:gd name="connsiteX7" fmla="*/ 4413595 w 4415989"/>
              <a:gd name="connsiteY7" fmla="*/ 3449795 h 3698966"/>
              <a:gd name="connsiteX8" fmla="*/ 4146034 w 4415989"/>
              <a:gd name="connsiteY8" fmla="*/ 3449795 h 3698966"/>
              <a:gd name="connsiteX9" fmla="*/ 4145631 w 4415989"/>
              <a:gd name="connsiteY9" fmla="*/ 3635751 h 3698966"/>
              <a:gd name="connsiteX10" fmla="*/ 4082416 w 4415989"/>
              <a:gd name="connsiteY10" fmla="*/ 3698966 h 3698966"/>
              <a:gd name="connsiteX11" fmla="*/ 63215 w 4415989"/>
              <a:gd name="connsiteY11" fmla="*/ 3698966 h 3698966"/>
              <a:gd name="connsiteX12" fmla="*/ 0 w 4415989"/>
              <a:gd name="connsiteY12" fmla="*/ 3635751 h 3698966"/>
              <a:gd name="connsiteX13" fmla="*/ 0 w 4415989"/>
              <a:gd name="connsiteY13" fmla="*/ 63215 h 3698966"/>
              <a:gd name="connsiteX0" fmla="*/ 0 w 4415989"/>
              <a:gd name="connsiteY0" fmla="*/ 63215 h 3698966"/>
              <a:gd name="connsiteX1" fmla="*/ 63215 w 4415989"/>
              <a:gd name="connsiteY1" fmla="*/ 0 h 3698966"/>
              <a:gd name="connsiteX2" fmla="*/ 3156570 w 4415989"/>
              <a:gd name="connsiteY2" fmla="*/ 0 h 3698966"/>
              <a:gd name="connsiteX3" fmla="*/ 3168820 w 4415989"/>
              <a:gd name="connsiteY3" fmla="*/ 75976 h 3698966"/>
              <a:gd name="connsiteX4" fmla="*/ 3164906 w 4415989"/>
              <a:gd name="connsiteY4" fmla="*/ 1498775 h 3698966"/>
              <a:gd name="connsiteX5" fmla="*/ 4414734 w 4415989"/>
              <a:gd name="connsiteY5" fmla="*/ 1485298 h 3698966"/>
              <a:gd name="connsiteX6" fmla="*/ 4415347 w 4415989"/>
              <a:gd name="connsiteY6" fmla="*/ 2960370 h 3698966"/>
              <a:gd name="connsiteX7" fmla="*/ 4413595 w 4415989"/>
              <a:gd name="connsiteY7" fmla="*/ 3449795 h 3698966"/>
              <a:gd name="connsiteX8" fmla="*/ 4146034 w 4415989"/>
              <a:gd name="connsiteY8" fmla="*/ 3449795 h 3698966"/>
              <a:gd name="connsiteX9" fmla="*/ 4145631 w 4415989"/>
              <a:gd name="connsiteY9" fmla="*/ 3635751 h 3698966"/>
              <a:gd name="connsiteX10" fmla="*/ 4082416 w 4415989"/>
              <a:gd name="connsiteY10" fmla="*/ 3698966 h 3698966"/>
              <a:gd name="connsiteX11" fmla="*/ 63215 w 4415989"/>
              <a:gd name="connsiteY11" fmla="*/ 3698966 h 3698966"/>
              <a:gd name="connsiteX12" fmla="*/ 0 w 4415989"/>
              <a:gd name="connsiteY12" fmla="*/ 3635751 h 3698966"/>
              <a:gd name="connsiteX13" fmla="*/ 0 w 4415989"/>
              <a:gd name="connsiteY13" fmla="*/ 63215 h 3698966"/>
              <a:gd name="connsiteX0" fmla="*/ 0 w 4415989"/>
              <a:gd name="connsiteY0" fmla="*/ 63215 h 3698966"/>
              <a:gd name="connsiteX1" fmla="*/ 63215 w 4415989"/>
              <a:gd name="connsiteY1" fmla="*/ 0 h 3698966"/>
              <a:gd name="connsiteX2" fmla="*/ 3156570 w 4415989"/>
              <a:gd name="connsiteY2" fmla="*/ 0 h 3698966"/>
              <a:gd name="connsiteX3" fmla="*/ 3168820 w 4415989"/>
              <a:gd name="connsiteY3" fmla="*/ 75976 h 3698966"/>
              <a:gd name="connsiteX4" fmla="*/ 3164906 w 4415989"/>
              <a:gd name="connsiteY4" fmla="*/ 1498775 h 3698966"/>
              <a:gd name="connsiteX5" fmla="*/ 4414734 w 4415989"/>
              <a:gd name="connsiteY5" fmla="*/ 1485298 h 3698966"/>
              <a:gd name="connsiteX6" fmla="*/ 4415347 w 4415989"/>
              <a:gd name="connsiteY6" fmla="*/ 2960370 h 3698966"/>
              <a:gd name="connsiteX7" fmla="*/ 4413595 w 4415989"/>
              <a:gd name="connsiteY7" fmla="*/ 3449795 h 3698966"/>
              <a:gd name="connsiteX8" fmla="*/ 4146034 w 4415989"/>
              <a:gd name="connsiteY8" fmla="*/ 3449795 h 3698966"/>
              <a:gd name="connsiteX9" fmla="*/ 4145631 w 4415989"/>
              <a:gd name="connsiteY9" fmla="*/ 3635751 h 3698966"/>
              <a:gd name="connsiteX10" fmla="*/ 4082416 w 4415989"/>
              <a:gd name="connsiteY10" fmla="*/ 3698966 h 3698966"/>
              <a:gd name="connsiteX11" fmla="*/ 63215 w 4415989"/>
              <a:gd name="connsiteY11" fmla="*/ 3698966 h 3698966"/>
              <a:gd name="connsiteX12" fmla="*/ 0 w 4415989"/>
              <a:gd name="connsiteY12" fmla="*/ 3635751 h 3698966"/>
              <a:gd name="connsiteX13" fmla="*/ 0 w 4415989"/>
              <a:gd name="connsiteY13" fmla="*/ 63215 h 3698966"/>
              <a:gd name="connsiteX0" fmla="*/ 0 w 4415989"/>
              <a:gd name="connsiteY0" fmla="*/ 63215 h 3698966"/>
              <a:gd name="connsiteX1" fmla="*/ 63215 w 4415989"/>
              <a:gd name="connsiteY1" fmla="*/ 0 h 3698966"/>
              <a:gd name="connsiteX2" fmla="*/ 3156570 w 4415989"/>
              <a:gd name="connsiteY2" fmla="*/ 0 h 3698966"/>
              <a:gd name="connsiteX3" fmla="*/ 3168820 w 4415989"/>
              <a:gd name="connsiteY3" fmla="*/ 75976 h 3698966"/>
              <a:gd name="connsiteX4" fmla="*/ 3164906 w 4415989"/>
              <a:gd name="connsiteY4" fmla="*/ 1498775 h 3698966"/>
              <a:gd name="connsiteX5" fmla="*/ 4414734 w 4415989"/>
              <a:gd name="connsiteY5" fmla="*/ 1485298 h 3698966"/>
              <a:gd name="connsiteX6" fmla="*/ 4415347 w 4415989"/>
              <a:gd name="connsiteY6" fmla="*/ 2960370 h 3698966"/>
              <a:gd name="connsiteX7" fmla="*/ 4413595 w 4415989"/>
              <a:gd name="connsiteY7" fmla="*/ 3449795 h 3698966"/>
              <a:gd name="connsiteX8" fmla="*/ 4146034 w 4415989"/>
              <a:gd name="connsiteY8" fmla="*/ 3449795 h 3698966"/>
              <a:gd name="connsiteX9" fmla="*/ 4145631 w 4415989"/>
              <a:gd name="connsiteY9" fmla="*/ 3635751 h 3698966"/>
              <a:gd name="connsiteX10" fmla="*/ 4082416 w 4415989"/>
              <a:gd name="connsiteY10" fmla="*/ 3698966 h 3698966"/>
              <a:gd name="connsiteX11" fmla="*/ 63215 w 4415989"/>
              <a:gd name="connsiteY11" fmla="*/ 3698966 h 3698966"/>
              <a:gd name="connsiteX12" fmla="*/ 0 w 4415989"/>
              <a:gd name="connsiteY12" fmla="*/ 3635751 h 3698966"/>
              <a:gd name="connsiteX13" fmla="*/ 0 w 4415989"/>
              <a:gd name="connsiteY13" fmla="*/ 63215 h 369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5989" h="3698966">
                <a:moveTo>
                  <a:pt x="0" y="63215"/>
                </a:moveTo>
                <a:cubicBezTo>
                  <a:pt x="0" y="28302"/>
                  <a:pt x="28302" y="0"/>
                  <a:pt x="63215" y="0"/>
                </a:cubicBezTo>
                <a:lnTo>
                  <a:pt x="3156570" y="0"/>
                </a:lnTo>
                <a:cubicBezTo>
                  <a:pt x="3180158" y="51048"/>
                  <a:pt x="3168820" y="41063"/>
                  <a:pt x="3168820" y="75976"/>
                </a:cubicBezTo>
                <a:cubicBezTo>
                  <a:pt x="3180626" y="104019"/>
                  <a:pt x="3153635" y="1016448"/>
                  <a:pt x="3164906" y="1498775"/>
                </a:cubicBezTo>
                <a:lnTo>
                  <a:pt x="4414734" y="1485298"/>
                </a:lnTo>
                <a:cubicBezTo>
                  <a:pt x="4414734" y="1777398"/>
                  <a:pt x="4414911" y="2705101"/>
                  <a:pt x="4415347" y="2960370"/>
                </a:cubicBezTo>
                <a:cubicBezTo>
                  <a:pt x="4416928" y="3283533"/>
                  <a:pt x="4415303" y="3259216"/>
                  <a:pt x="4413595" y="3449795"/>
                </a:cubicBezTo>
                <a:cubicBezTo>
                  <a:pt x="4297218" y="3448943"/>
                  <a:pt x="4239536" y="3444860"/>
                  <a:pt x="4146034" y="3449795"/>
                </a:cubicBezTo>
                <a:cubicBezTo>
                  <a:pt x="4145900" y="3511780"/>
                  <a:pt x="4145765" y="3573766"/>
                  <a:pt x="4145631" y="3635751"/>
                </a:cubicBezTo>
                <a:cubicBezTo>
                  <a:pt x="4145631" y="3670664"/>
                  <a:pt x="4117329" y="3698966"/>
                  <a:pt x="4082416" y="3698966"/>
                </a:cubicBezTo>
                <a:lnTo>
                  <a:pt x="63215" y="3698966"/>
                </a:lnTo>
                <a:cubicBezTo>
                  <a:pt x="28302" y="3698966"/>
                  <a:pt x="0" y="3670664"/>
                  <a:pt x="0" y="3635751"/>
                </a:cubicBezTo>
                <a:lnTo>
                  <a:pt x="0" y="63215"/>
                </a:lnTo>
                <a:close/>
              </a:path>
            </a:pathLst>
          </a:custGeom>
          <a:solidFill>
            <a:schemeClr val="accent2">
              <a:lumMod val="20000"/>
              <a:lumOff val="80000"/>
            </a:schemeClr>
          </a:solidFill>
          <a:ln w="38100">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CA" sz="1000"/>
          </a:p>
        </p:txBody>
      </p:sp>
      <p:sp>
        <p:nvSpPr>
          <p:cNvPr id="112" name="Rounded Rectangle 111"/>
          <p:cNvSpPr/>
          <p:nvPr/>
        </p:nvSpPr>
        <p:spPr>
          <a:xfrm rot="566718">
            <a:off x="6993213" y="3945886"/>
            <a:ext cx="1351773" cy="353665"/>
          </a:xfrm>
          <a:prstGeom prst="roundRect">
            <a:avLst/>
          </a:prstGeom>
          <a:solidFill>
            <a:schemeClr val="bg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chemeClr val="tx2"/>
                </a:solidFill>
              </a:rPr>
              <a:t>Procedures</a:t>
            </a:r>
          </a:p>
        </p:txBody>
      </p:sp>
      <p:sp>
        <p:nvSpPr>
          <p:cNvPr id="26" name="Rounded Rectangle 25"/>
          <p:cNvSpPr/>
          <p:nvPr/>
        </p:nvSpPr>
        <p:spPr>
          <a:xfrm>
            <a:off x="6094312" y="3188482"/>
            <a:ext cx="904361" cy="1165944"/>
          </a:xfrm>
          <a:prstGeom prst="roundRect">
            <a:avLst>
              <a:gd name="adj" fmla="val 7889"/>
            </a:avLst>
          </a:prstGeom>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CA"/>
          </a:p>
        </p:txBody>
      </p:sp>
      <p:sp>
        <p:nvSpPr>
          <p:cNvPr id="24" name="Rectangle 23"/>
          <p:cNvSpPr/>
          <p:nvPr/>
        </p:nvSpPr>
        <p:spPr>
          <a:xfrm>
            <a:off x="3574275" y="1168485"/>
            <a:ext cx="1998757" cy="8694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p:cNvSpPr>
            <a:spLocks noGrp="1"/>
          </p:cNvSpPr>
          <p:nvPr>
            <p:ph type="title"/>
          </p:nvPr>
        </p:nvSpPr>
        <p:spPr>
          <a:xfrm>
            <a:off x="1480456" y="12700"/>
            <a:ext cx="7663543" cy="899886"/>
          </a:xfrm>
        </p:spPr>
        <p:txBody>
          <a:bodyPr/>
          <a:lstStyle/>
          <a:p>
            <a:r>
              <a:rPr lang="pt-BR" dirty="0"/>
              <a:t>IDS CRONOS</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10</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21" name="Rounded Rectangle 20"/>
          <p:cNvSpPr/>
          <p:nvPr/>
        </p:nvSpPr>
        <p:spPr>
          <a:xfrm>
            <a:off x="2371896" y="3091908"/>
            <a:ext cx="3201136" cy="1357220"/>
          </a:xfrm>
          <a:prstGeom prst="roundRect">
            <a:avLst>
              <a:gd name="adj" fmla="val 7889"/>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CA"/>
          </a:p>
        </p:txBody>
      </p:sp>
      <p:sp>
        <p:nvSpPr>
          <p:cNvPr id="30" name="Rounded Rectangle 29"/>
          <p:cNvSpPr/>
          <p:nvPr/>
        </p:nvSpPr>
        <p:spPr>
          <a:xfrm>
            <a:off x="4975527" y="2390194"/>
            <a:ext cx="597505" cy="497302"/>
          </a:xfrm>
          <a:prstGeom prst="roundRect">
            <a:avLst>
              <a:gd name="adj" fmla="val 6098"/>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914400"/>
            <a:r>
              <a:rPr lang="en-CA" sz="1600" dirty="0"/>
              <a:t>WFS</a:t>
            </a:r>
          </a:p>
        </p:txBody>
      </p:sp>
      <p:sp>
        <p:nvSpPr>
          <p:cNvPr id="35" name="Rounded Rectangle 34"/>
          <p:cNvSpPr/>
          <p:nvPr/>
        </p:nvSpPr>
        <p:spPr>
          <a:xfrm>
            <a:off x="1984373" y="2390194"/>
            <a:ext cx="2198791" cy="497302"/>
          </a:xfrm>
          <a:prstGeom prst="roundRect">
            <a:avLst>
              <a:gd name="adj" fmla="val 7178"/>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CA" sz="1600" dirty="0"/>
              <a:t>REST</a:t>
            </a:r>
          </a:p>
        </p:txBody>
      </p:sp>
      <p:sp>
        <p:nvSpPr>
          <p:cNvPr id="41" name="TextBox 85"/>
          <p:cNvSpPr txBox="1"/>
          <p:nvPr/>
        </p:nvSpPr>
        <p:spPr>
          <a:xfrm>
            <a:off x="2371896" y="2037932"/>
            <a:ext cx="3201136" cy="307777"/>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400" b="1" i="1" dirty="0">
                <a:solidFill>
                  <a:srgbClr val="C00000"/>
                </a:solidFill>
              </a:rPr>
              <a:t>cronos-portal-</a:t>
            </a:r>
            <a:r>
              <a:rPr lang="en-CA" sz="1400" b="1" i="1" dirty="0" err="1">
                <a:solidFill>
                  <a:srgbClr val="C00000"/>
                </a:solidFill>
              </a:rPr>
              <a:t>webservice</a:t>
            </a:r>
            <a:endParaRPr lang="en-CA" sz="1400" b="1" i="1" dirty="0">
              <a:solidFill>
                <a:srgbClr val="C00000"/>
              </a:solidFill>
            </a:endParaRPr>
          </a:p>
        </p:txBody>
      </p:sp>
      <p:grpSp>
        <p:nvGrpSpPr>
          <p:cNvPr id="49" name="Group 48"/>
          <p:cNvGrpSpPr/>
          <p:nvPr/>
        </p:nvGrpSpPr>
        <p:grpSpPr>
          <a:xfrm>
            <a:off x="1100940" y="3248550"/>
            <a:ext cx="554236" cy="295048"/>
            <a:chOff x="7164288" y="2204864"/>
            <a:chExt cx="1008112" cy="504056"/>
          </a:xfrm>
        </p:grpSpPr>
        <p:sp>
          <p:nvSpPr>
            <p:cNvPr id="76" name="Rectangle 75"/>
            <p:cNvSpPr/>
            <p:nvPr/>
          </p:nvSpPr>
          <p:spPr>
            <a:xfrm>
              <a:off x="7164288" y="2204864"/>
              <a:ext cx="1008112" cy="504056"/>
            </a:xfrm>
            <a:prstGeom prst="rect">
              <a:avLst/>
            </a:prstGeom>
            <a:ln>
              <a:solidFill>
                <a:schemeClr val="tx2"/>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CA"/>
            </a:p>
          </p:txBody>
        </p:sp>
        <p:cxnSp>
          <p:nvCxnSpPr>
            <p:cNvPr id="77" name="Straight Connector 76"/>
            <p:cNvCxnSpPr/>
            <p:nvPr/>
          </p:nvCxnSpPr>
          <p:spPr>
            <a:xfrm>
              <a:off x="7164288" y="2204864"/>
              <a:ext cx="504056"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cxnSp>
          <p:nvCxnSpPr>
            <p:cNvPr id="78" name="Straight Connector 77"/>
            <p:cNvCxnSpPr/>
            <p:nvPr/>
          </p:nvCxnSpPr>
          <p:spPr>
            <a:xfrm rot="10800000" flipV="1">
              <a:off x="7668344" y="2204864"/>
              <a:ext cx="504056"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cxnSp>
          <p:nvCxnSpPr>
            <p:cNvPr id="79" name="Straight Connector 78"/>
            <p:cNvCxnSpPr/>
            <p:nvPr/>
          </p:nvCxnSpPr>
          <p:spPr>
            <a:xfrm>
              <a:off x="7812360" y="2420888"/>
              <a:ext cx="360040"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cxnSp>
          <p:nvCxnSpPr>
            <p:cNvPr id="80" name="Straight Connector 79"/>
            <p:cNvCxnSpPr/>
            <p:nvPr/>
          </p:nvCxnSpPr>
          <p:spPr>
            <a:xfrm rot="10800000" flipV="1">
              <a:off x="7164288" y="2420888"/>
              <a:ext cx="360040"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grpSp>
      <p:sp>
        <p:nvSpPr>
          <p:cNvPr id="50" name="TextBox 58"/>
          <p:cNvSpPr txBox="1"/>
          <p:nvPr/>
        </p:nvSpPr>
        <p:spPr>
          <a:xfrm>
            <a:off x="1009286" y="3003114"/>
            <a:ext cx="73981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200" b="1" dirty="0">
                <a:solidFill>
                  <a:srgbClr val="C00000"/>
                </a:solidFill>
              </a:rPr>
              <a:t>NOTAMs</a:t>
            </a:r>
          </a:p>
        </p:txBody>
      </p:sp>
      <p:grpSp>
        <p:nvGrpSpPr>
          <p:cNvPr id="51" name="Group 50"/>
          <p:cNvGrpSpPr/>
          <p:nvPr/>
        </p:nvGrpSpPr>
        <p:grpSpPr>
          <a:xfrm>
            <a:off x="1174252" y="3324684"/>
            <a:ext cx="554236" cy="295048"/>
            <a:chOff x="7164288" y="2204864"/>
            <a:chExt cx="1008112" cy="504056"/>
          </a:xfrm>
        </p:grpSpPr>
        <p:sp>
          <p:nvSpPr>
            <p:cNvPr id="71" name="Rectangle 70"/>
            <p:cNvSpPr/>
            <p:nvPr/>
          </p:nvSpPr>
          <p:spPr>
            <a:xfrm>
              <a:off x="7164288" y="2204864"/>
              <a:ext cx="1008112" cy="504056"/>
            </a:xfrm>
            <a:prstGeom prst="rect">
              <a:avLst/>
            </a:prstGeom>
            <a:ln>
              <a:solidFill>
                <a:schemeClr val="tx2"/>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CA"/>
            </a:p>
          </p:txBody>
        </p:sp>
        <p:cxnSp>
          <p:nvCxnSpPr>
            <p:cNvPr id="72" name="Straight Connector 71"/>
            <p:cNvCxnSpPr/>
            <p:nvPr/>
          </p:nvCxnSpPr>
          <p:spPr>
            <a:xfrm>
              <a:off x="7164288" y="2204864"/>
              <a:ext cx="504056"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cxnSp>
          <p:nvCxnSpPr>
            <p:cNvPr id="73" name="Straight Connector 72"/>
            <p:cNvCxnSpPr/>
            <p:nvPr/>
          </p:nvCxnSpPr>
          <p:spPr>
            <a:xfrm rot="10800000" flipV="1">
              <a:off x="7668344" y="2204864"/>
              <a:ext cx="504056"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cxnSp>
          <p:nvCxnSpPr>
            <p:cNvPr id="74" name="Straight Connector 73"/>
            <p:cNvCxnSpPr/>
            <p:nvPr/>
          </p:nvCxnSpPr>
          <p:spPr>
            <a:xfrm>
              <a:off x="7812360" y="2420888"/>
              <a:ext cx="360040"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cxnSp>
          <p:nvCxnSpPr>
            <p:cNvPr id="75" name="Straight Connector 74"/>
            <p:cNvCxnSpPr/>
            <p:nvPr/>
          </p:nvCxnSpPr>
          <p:spPr>
            <a:xfrm rot="10800000" flipV="1">
              <a:off x="7164288" y="2420888"/>
              <a:ext cx="360040"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grpSp>
      <p:grpSp>
        <p:nvGrpSpPr>
          <p:cNvPr id="52" name="Group 51"/>
          <p:cNvGrpSpPr/>
          <p:nvPr/>
        </p:nvGrpSpPr>
        <p:grpSpPr>
          <a:xfrm>
            <a:off x="1255711" y="3402740"/>
            <a:ext cx="554236" cy="295048"/>
            <a:chOff x="7164288" y="2204864"/>
            <a:chExt cx="1008112" cy="504056"/>
          </a:xfrm>
        </p:grpSpPr>
        <p:sp>
          <p:nvSpPr>
            <p:cNvPr id="66" name="Rectangle 65"/>
            <p:cNvSpPr/>
            <p:nvPr/>
          </p:nvSpPr>
          <p:spPr>
            <a:xfrm>
              <a:off x="7164288" y="2204864"/>
              <a:ext cx="1008112" cy="504056"/>
            </a:xfrm>
            <a:prstGeom prst="rect">
              <a:avLst/>
            </a:prstGeom>
            <a:ln>
              <a:solidFill>
                <a:schemeClr val="tx2"/>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CA"/>
            </a:p>
          </p:txBody>
        </p:sp>
        <p:cxnSp>
          <p:nvCxnSpPr>
            <p:cNvPr id="67" name="Straight Connector 66"/>
            <p:cNvCxnSpPr/>
            <p:nvPr/>
          </p:nvCxnSpPr>
          <p:spPr>
            <a:xfrm>
              <a:off x="7164288" y="2204864"/>
              <a:ext cx="504056"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cxnSp>
          <p:nvCxnSpPr>
            <p:cNvPr id="68" name="Straight Connector 67"/>
            <p:cNvCxnSpPr/>
            <p:nvPr/>
          </p:nvCxnSpPr>
          <p:spPr>
            <a:xfrm rot="10800000" flipV="1">
              <a:off x="7668344" y="2204864"/>
              <a:ext cx="504056"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cxnSp>
          <p:nvCxnSpPr>
            <p:cNvPr id="69" name="Straight Connector 68"/>
            <p:cNvCxnSpPr/>
            <p:nvPr/>
          </p:nvCxnSpPr>
          <p:spPr>
            <a:xfrm>
              <a:off x="7812360" y="2420888"/>
              <a:ext cx="360040"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cxnSp>
          <p:nvCxnSpPr>
            <p:cNvPr id="70" name="Straight Connector 69"/>
            <p:cNvCxnSpPr/>
            <p:nvPr/>
          </p:nvCxnSpPr>
          <p:spPr>
            <a:xfrm rot="10800000" flipV="1">
              <a:off x="7164288" y="2420888"/>
              <a:ext cx="360040" cy="288032"/>
            </a:xfrm>
            <a:prstGeom prst="line">
              <a:avLst/>
            </a:prstGeom>
            <a:ln>
              <a:solidFill>
                <a:schemeClr val="tx2"/>
              </a:solidFill>
            </a:ln>
          </p:spPr>
          <p:style>
            <a:lnRef idx="2">
              <a:schemeClr val="accent3"/>
            </a:lnRef>
            <a:fillRef idx="1">
              <a:schemeClr val="lt1"/>
            </a:fillRef>
            <a:effectRef idx="0">
              <a:schemeClr val="accent3"/>
            </a:effectRef>
            <a:fontRef idx="minor">
              <a:schemeClr val="dk1"/>
            </a:fontRef>
          </p:style>
        </p:cxnSp>
      </p:grpSp>
      <p:sp>
        <p:nvSpPr>
          <p:cNvPr id="53" name="Rounded Rectangle 52"/>
          <p:cNvSpPr/>
          <p:nvPr/>
        </p:nvSpPr>
        <p:spPr>
          <a:xfrm rot="5400000">
            <a:off x="1445382" y="3602229"/>
            <a:ext cx="1385892" cy="307909"/>
          </a:xfrm>
          <a:prstGeom prst="roundRect">
            <a:avLst>
              <a:gd name="adj" fmla="val 16960"/>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CA" sz="1400" dirty="0"/>
              <a:t>AMHS Interface</a:t>
            </a:r>
          </a:p>
        </p:txBody>
      </p:sp>
      <p:sp>
        <p:nvSpPr>
          <p:cNvPr id="87" name="Rounded Rectangle 86"/>
          <p:cNvSpPr/>
          <p:nvPr/>
        </p:nvSpPr>
        <p:spPr>
          <a:xfrm>
            <a:off x="4253782" y="2390194"/>
            <a:ext cx="657554" cy="497302"/>
          </a:xfrm>
          <a:prstGeom prst="roundRect">
            <a:avLst>
              <a:gd name="adj" fmla="val 7300"/>
            </a:avLst>
          </a:pr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CA" sz="1600" dirty="0"/>
              <a:t>WMS</a:t>
            </a:r>
          </a:p>
        </p:txBody>
      </p:sp>
      <p:sp>
        <p:nvSpPr>
          <p:cNvPr id="90" name="Rectangle 89"/>
          <p:cNvSpPr/>
          <p:nvPr/>
        </p:nvSpPr>
        <p:spPr>
          <a:xfrm>
            <a:off x="2371895" y="1168485"/>
            <a:ext cx="1146005" cy="869447"/>
          </a:xfrm>
          <a:prstGeom prst="rect">
            <a:avLst/>
          </a:prstGeom>
          <a:solidFill>
            <a:schemeClr val="l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External </a:t>
            </a:r>
          </a:p>
          <a:p>
            <a:pPr algn="ctr"/>
            <a:r>
              <a:rPr lang="en-US" sz="1400" dirty="0">
                <a:solidFill>
                  <a:schemeClr val="tx2"/>
                </a:solidFill>
              </a:rPr>
              <a:t>Systems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996" y="1200650"/>
            <a:ext cx="1739921" cy="81713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3" name="Rounded Rectangle 62"/>
          <p:cNvSpPr/>
          <p:nvPr/>
        </p:nvSpPr>
        <p:spPr>
          <a:xfrm>
            <a:off x="4015765" y="1020692"/>
            <a:ext cx="1152399" cy="236038"/>
          </a:xfrm>
          <a:prstGeom prst="roundRect">
            <a:avLst/>
          </a:prstGeom>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CA" sz="1200" dirty="0"/>
              <a:t>Users</a:t>
            </a:r>
          </a:p>
        </p:txBody>
      </p:sp>
      <p:sp>
        <p:nvSpPr>
          <p:cNvPr id="57" name="Rounded Rectangle 56"/>
          <p:cNvSpPr/>
          <p:nvPr/>
        </p:nvSpPr>
        <p:spPr>
          <a:xfrm>
            <a:off x="2428270" y="1020692"/>
            <a:ext cx="1047635" cy="236038"/>
          </a:xfrm>
          <a:prstGeom prst="roundRect">
            <a:avLst/>
          </a:prstGeom>
          <a:ln w="6350">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CA" sz="1200" dirty="0"/>
              <a:t>Systems</a:t>
            </a:r>
          </a:p>
        </p:txBody>
      </p:sp>
      <p:sp>
        <p:nvSpPr>
          <p:cNvPr id="62" name="Rounded Rectangle 61"/>
          <p:cNvSpPr/>
          <p:nvPr/>
        </p:nvSpPr>
        <p:spPr>
          <a:xfrm>
            <a:off x="4134817" y="3178957"/>
            <a:ext cx="1272886" cy="1165944"/>
          </a:xfrm>
          <a:prstGeom prst="roundRect">
            <a:avLst>
              <a:gd name="adj" fmla="val 7889"/>
            </a:avLst>
          </a:prstGeom>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CA"/>
          </a:p>
        </p:txBody>
      </p:sp>
      <p:pic>
        <p:nvPicPr>
          <p:cNvPr id="65" name="Picture 2" descr="Image result for database 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975" y="3635297"/>
            <a:ext cx="659005" cy="659005"/>
          </a:xfrm>
          <a:prstGeom prst="rect">
            <a:avLst/>
          </a:prstGeom>
          <a:noFill/>
          <a:extLst>
            <a:ext uri="{909E8E84-426E-40dd-AFC4-6F175D3DCCD1}">
              <a14:hiddenFill xmlns="" xmlns:a14="http://schemas.microsoft.com/office/drawing/2010/main">
                <a:solidFill>
                  <a:srgbClr val="FFFFFF"/>
                </a:solidFill>
              </a14:hiddenFill>
            </a:ext>
          </a:extLst>
        </p:spPr>
      </p:pic>
      <p:sp>
        <p:nvSpPr>
          <p:cNvPr id="81" name="TextBox 80"/>
          <p:cNvSpPr txBox="1"/>
          <p:nvPr/>
        </p:nvSpPr>
        <p:spPr>
          <a:xfrm>
            <a:off x="4327931" y="3203429"/>
            <a:ext cx="812402" cy="369332"/>
          </a:xfrm>
          <a:prstGeom prst="rect">
            <a:avLst/>
          </a:prstGeom>
          <a:noFill/>
        </p:spPr>
        <p:txBody>
          <a:bodyPr wrap="none" rtlCol="0">
            <a:spAutoFit/>
          </a:bodyPr>
          <a:lstStyle/>
          <a:p>
            <a:r>
              <a:rPr lang="en-GB" dirty="0"/>
              <a:t>NavDB</a:t>
            </a:r>
          </a:p>
        </p:txBody>
      </p:sp>
      <p:sp>
        <p:nvSpPr>
          <p:cNvPr id="82" name="Rounded Rectangle 81"/>
          <p:cNvSpPr/>
          <p:nvPr/>
        </p:nvSpPr>
        <p:spPr>
          <a:xfrm>
            <a:off x="2483817" y="3163717"/>
            <a:ext cx="1272886" cy="1165944"/>
          </a:xfrm>
          <a:prstGeom prst="roundRect">
            <a:avLst>
              <a:gd name="adj" fmla="val 7889"/>
            </a:avLst>
          </a:prstGeom>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CA"/>
          </a:p>
        </p:txBody>
      </p:sp>
      <p:pic>
        <p:nvPicPr>
          <p:cNvPr id="83" name="Picture 2" descr="Image result for database 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975" y="3620057"/>
            <a:ext cx="659005" cy="659005"/>
          </a:xfrm>
          <a:prstGeom prst="rect">
            <a:avLst/>
          </a:prstGeom>
          <a:noFill/>
          <a:extLst>
            <a:ext uri="{909E8E84-426E-40dd-AFC4-6F175D3DCCD1}">
              <a14:hiddenFill xmlns="" xmlns:a14="http://schemas.microsoft.com/office/drawing/2010/main">
                <a:solidFill>
                  <a:srgbClr val="FFFFFF"/>
                </a:solidFill>
              </a14:hiddenFill>
            </a:ext>
          </a:extLst>
        </p:spPr>
      </p:pic>
      <p:sp>
        <p:nvSpPr>
          <p:cNvPr id="88" name="TextBox 87"/>
          <p:cNvSpPr txBox="1"/>
          <p:nvPr/>
        </p:nvSpPr>
        <p:spPr>
          <a:xfrm>
            <a:off x="2676931" y="3188189"/>
            <a:ext cx="822661" cy="369332"/>
          </a:xfrm>
          <a:prstGeom prst="rect">
            <a:avLst/>
          </a:prstGeom>
          <a:noFill/>
        </p:spPr>
        <p:txBody>
          <a:bodyPr wrap="none" rtlCol="0">
            <a:spAutoFit/>
          </a:bodyPr>
          <a:lstStyle/>
          <a:p>
            <a:r>
              <a:rPr lang="en-GB" dirty="0" err="1"/>
              <a:t>AimDB</a:t>
            </a:r>
            <a:endParaRPr lang="en-GB" dirty="0"/>
          </a:p>
        </p:txBody>
      </p:sp>
      <p:pic>
        <p:nvPicPr>
          <p:cNvPr id="1028" name="Picture 4" descr="Image result for forw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597814" y="3995044"/>
            <a:ext cx="483515" cy="2881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6099581" y="3212954"/>
            <a:ext cx="899092" cy="369332"/>
          </a:xfrm>
          <a:prstGeom prst="rect">
            <a:avLst/>
          </a:prstGeom>
          <a:noFill/>
        </p:spPr>
        <p:txBody>
          <a:bodyPr wrap="none" rtlCol="0">
            <a:spAutoFit/>
          </a:bodyPr>
          <a:lstStyle/>
          <a:p>
            <a:r>
              <a:rPr lang="en-GB" dirty="0"/>
              <a:t>AeroDB</a:t>
            </a:r>
          </a:p>
        </p:txBody>
      </p:sp>
      <p:pic>
        <p:nvPicPr>
          <p:cNvPr id="1026" name="Picture 2" descr="Image result for database 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625" y="3644822"/>
            <a:ext cx="659005" cy="659005"/>
          </a:xfrm>
          <a:prstGeom prst="rect">
            <a:avLst/>
          </a:prstGeom>
          <a:noFill/>
          <a:extLst>
            <a:ext uri="{909E8E84-426E-40dd-AFC4-6F175D3DCCD1}">
              <a14:hiddenFill xmlns="" xmlns:a14="http://schemas.microsoft.com/office/drawing/2010/main">
                <a:solidFill>
                  <a:srgbClr val="FFFFFF"/>
                </a:solidFill>
              </a14:hiddenFill>
            </a:ext>
          </a:extLst>
        </p:spPr>
      </p:pic>
      <p:sp>
        <p:nvSpPr>
          <p:cNvPr id="111" name="Rounded Rectangle 110"/>
          <p:cNvSpPr/>
          <p:nvPr/>
        </p:nvSpPr>
        <p:spPr>
          <a:xfrm>
            <a:off x="6976153" y="3551185"/>
            <a:ext cx="1388180" cy="353665"/>
          </a:xfrm>
          <a:prstGeom prst="roundRect">
            <a:avLst/>
          </a:prstGeom>
          <a:solidFill>
            <a:schemeClr val="bg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chemeClr val="tx2"/>
                </a:solidFill>
              </a:rPr>
              <a:t>Publications</a:t>
            </a:r>
          </a:p>
        </p:txBody>
      </p:sp>
      <p:sp>
        <p:nvSpPr>
          <p:cNvPr id="10" name="Rounded Rectangle 9"/>
          <p:cNvSpPr/>
          <p:nvPr/>
        </p:nvSpPr>
        <p:spPr>
          <a:xfrm rot="20914956">
            <a:off x="6949013" y="3193533"/>
            <a:ext cx="1351773" cy="353665"/>
          </a:xfrm>
          <a:prstGeom prst="roundRect">
            <a:avLst/>
          </a:prstGeom>
          <a:solidFill>
            <a:schemeClr val="bg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chemeClr val="tx2"/>
                </a:solidFill>
              </a:rPr>
              <a:t>Charts</a:t>
            </a:r>
          </a:p>
        </p:txBody>
      </p:sp>
      <p:sp>
        <p:nvSpPr>
          <p:cNvPr id="113" name="TextBox 112"/>
          <p:cNvSpPr txBox="1"/>
          <p:nvPr/>
        </p:nvSpPr>
        <p:spPr>
          <a:xfrm>
            <a:off x="4253332" y="4974614"/>
            <a:ext cx="1035860" cy="738664"/>
          </a:xfrm>
          <a:prstGeom prst="rect">
            <a:avLst/>
          </a:prstGeom>
          <a:noFill/>
        </p:spPr>
        <p:txBody>
          <a:bodyPr wrap="none" rtlCol="0">
            <a:spAutoFit/>
          </a:bodyPr>
          <a:lstStyle/>
          <a:p>
            <a:pPr algn="ctr"/>
            <a:r>
              <a:rPr lang="en-GB" sz="1400" dirty="0"/>
              <a:t>SDO Import</a:t>
            </a:r>
          </a:p>
          <a:p>
            <a:pPr algn="ctr"/>
            <a:r>
              <a:rPr lang="en-GB" sz="1400" dirty="0"/>
              <a:t>(INTL)</a:t>
            </a:r>
          </a:p>
          <a:p>
            <a:pPr algn="ctr"/>
            <a:r>
              <a:rPr lang="en-GB" sz="1400" dirty="0"/>
              <a:t>(AIXM45)</a:t>
            </a:r>
          </a:p>
        </p:txBody>
      </p:sp>
      <p:pic>
        <p:nvPicPr>
          <p:cNvPr id="114" name="Picture 4" descr="Image result for forw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483112" y="4545186"/>
            <a:ext cx="585054" cy="348692"/>
          </a:xfrm>
          <a:prstGeom prst="rect">
            <a:avLst/>
          </a:prstGeom>
          <a:solidFill>
            <a:schemeClr val="bg1"/>
          </a:solidFill>
        </p:spPr>
      </p:pic>
      <p:sp>
        <p:nvSpPr>
          <p:cNvPr id="116" name="TextBox 115"/>
          <p:cNvSpPr txBox="1"/>
          <p:nvPr/>
        </p:nvSpPr>
        <p:spPr>
          <a:xfrm>
            <a:off x="5550002" y="3470983"/>
            <a:ext cx="572594" cy="523220"/>
          </a:xfrm>
          <a:prstGeom prst="rect">
            <a:avLst/>
          </a:prstGeom>
          <a:noFill/>
        </p:spPr>
        <p:txBody>
          <a:bodyPr wrap="none" rtlCol="0">
            <a:spAutoFit/>
          </a:bodyPr>
          <a:lstStyle/>
          <a:p>
            <a:pPr algn="ctr"/>
            <a:r>
              <a:rPr lang="en-GB" sz="1400" dirty="0"/>
              <a:t>SDO</a:t>
            </a:r>
          </a:p>
          <a:p>
            <a:pPr algn="ctr"/>
            <a:r>
              <a:rPr lang="en-GB" sz="1400" dirty="0"/>
              <a:t>(NTL)</a:t>
            </a:r>
          </a:p>
        </p:txBody>
      </p:sp>
      <p:sp>
        <p:nvSpPr>
          <p:cNvPr id="117" name="TextBox 116"/>
          <p:cNvSpPr txBox="1"/>
          <p:nvPr/>
        </p:nvSpPr>
        <p:spPr>
          <a:xfrm>
            <a:off x="5531056" y="4283220"/>
            <a:ext cx="610488" cy="307777"/>
          </a:xfrm>
          <a:prstGeom prst="rect">
            <a:avLst/>
          </a:prstGeom>
          <a:noFill/>
        </p:spPr>
        <p:txBody>
          <a:bodyPr wrap="none" rtlCol="0">
            <a:spAutoFit/>
          </a:bodyPr>
          <a:lstStyle/>
          <a:p>
            <a:pPr algn="ctr"/>
            <a:r>
              <a:rPr lang="en-GB" sz="1400" dirty="0"/>
              <a:t>Synch</a:t>
            </a:r>
          </a:p>
        </p:txBody>
      </p:sp>
      <p:sp>
        <p:nvSpPr>
          <p:cNvPr id="12" name="Right Arrow 11"/>
          <p:cNvSpPr/>
          <p:nvPr/>
        </p:nvSpPr>
        <p:spPr>
          <a:xfrm>
            <a:off x="474984" y="3489651"/>
            <a:ext cx="670239" cy="393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8" name="Right Arrow 117"/>
          <p:cNvSpPr/>
          <p:nvPr/>
        </p:nvSpPr>
        <p:spPr>
          <a:xfrm rot="10800000">
            <a:off x="996264" y="3725529"/>
            <a:ext cx="877892" cy="3937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pic>
        <p:nvPicPr>
          <p:cNvPr id="2" name="Picture 1">
            <a:hlinkClick r:id="rId5"/>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09654" y="967089"/>
            <a:ext cx="2256163" cy="353256"/>
          </a:xfrm>
          <a:prstGeom prst="rect">
            <a:avLst/>
          </a:prstGeom>
        </p:spPr>
      </p:pic>
      <p:sp>
        <p:nvSpPr>
          <p:cNvPr id="16" name="Rectangle 15"/>
          <p:cNvSpPr/>
          <p:nvPr/>
        </p:nvSpPr>
        <p:spPr>
          <a:xfrm>
            <a:off x="6309264" y="5631873"/>
            <a:ext cx="2757293" cy="584775"/>
          </a:xfrm>
          <a:prstGeom prst="rect">
            <a:avLst/>
          </a:prstGeom>
        </p:spPr>
        <p:txBody>
          <a:bodyPr wrap="none">
            <a:spAutoFit/>
          </a:bodyPr>
          <a:lstStyle/>
          <a:p>
            <a:pPr algn="r"/>
            <a:r>
              <a:rPr lang="en-US" sz="3200" b="1" i="1" dirty="0">
                <a:solidFill>
                  <a:srgbClr val="C00000"/>
                </a:solidFill>
              </a:rPr>
              <a:t>AIM-BR</a:t>
            </a:r>
            <a:r>
              <a:rPr lang="en-US" sz="3200" b="1" i="1" dirty="0">
                <a:solidFill>
                  <a:schemeClr val="tx2"/>
                </a:solidFill>
              </a:rPr>
              <a:t> system</a:t>
            </a:r>
            <a:endParaRPr lang="en-GB" sz="3200" dirty="0"/>
          </a:p>
        </p:txBody>
      </p:sp>
      <p:sp>
        <p:nvSpPr>
          <p:cNvPr id="119" name="Rectangle 118"/>
          <p:cNvSpPr/>
          <p:nvPr/>
        </p:nvSpPr>
        <p:spPr>
          <a:xfrm>
            <a:off x="1759651" y="5631875"/>
            <a:ext cx="3410485" cy="584775"/>
          </a:xfrm>
          <a:prstGeom prst="rect">
            <a:avLst/>
          </a:prstGeom>
        </p:spPr>
        <p:txBody>
          <a:bodyPr wrap="none">
            <a:spAutoFit/>
          </a:bodyPr>
          <a:lstStyle/>
          <a:p>
            <a:pPr algn="r"/>
            <a:r>
              <a:rPr lang="en-US" sz="3200" b="1" i="1" dirty="0">
                <a:solidFill>
                  <a:srgbClr val="C00000"/>
                </a:solidFill>
              </a:rPr>
              <a:t>(D)-NOTAM</a:t>
            </a:r>
            <a:r>
              <a:rPr lang="en-US" sz="3200" b="1" i="1" dirty="0">
                <a:solidFill>
                  <a:schemeClr val="tx2"/>
                </a:solidFill>
              </a:rPr>
              <a:t> system</a:t>
            </a:r>
            <a:endParaRPr lang="en-GB" sz="3200" dirty="0"/>
          </a:p>
        </p:txBody>
      </p:sp>
      <p:cxnSp>
        <p:nvCxnSpPr>
          <p:cNvPr id="18" name="Straight Connector 17"/>
          <p:cNvCxnSpPr/>
          <p:nvPr/>
        </p:nvCxnSpPr>
        <p:spPr>
          <a:xfrm>
            <a:off x="5789229" y="4708723"/>
            <a:ext cx="0" cy="1461112"/>
          </a:xfrm>
          <a:prstGeom prst="line">
            <a:avLst/>
          </a:prstGeom>
          <a:ln w="57150">
            <a:solidFill>
              <a:schemeClr val="accent2"/>
            </a:solidFill>
            <a:prstDash val="sysDot"/>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5865429" y="4708723"/>
            <a:ext cx="0" cy="1461112"/>
          </a:xfrm>
          <a:prstGeom prst="line">
            <a:avLst/>
          </a:prstGeom>
          <a:ln w="57150">
            <a:solidFill>
              <a:schemeClr val="accent2"/>
            </a:solidFill>
            <a:prstDash val="sysDot"/>
          </a:ln>
        </p:spPr>
        <p:style>
          <a:lnRef idx="2">
            <a:schemeClr val="accent1"/>
          </a:lnRef>
          <a:fillRef idx="0">
            <a:schemeClr val="accent1"/>
          </a:fillRef>
          <a:effectRef idx="1">
            <a:schemeClr val="accent1"/>
          </a:effectRef>
          <a:fontRef idx="minor">
            <a:schemeClr val="tx1"/>
          </a:fontRef>
        </p:style>
      </p:cxnSp>
      <p:sp>
        <p:nvSpPr>
          <p:cNvPr id="60" name="Right Arrow 59"/>
          <p:cNvSpPr/>
          <p:nvPr/>
        </p:nvSpPr>
        <p:spPr>
          <a:xfrm rot="10800000">
            <a:off x="500384" y="2321251"/>
            <a:ext cx="670239" cy="3937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Right Arrow 60"/>
          <p:cNvSpPr/>
          <p:nvPr/>
        </p:nvSpPr>
        <p:spPr>
          <a:xfrm>
            <a:off x="754964" y="2557129"/>
            <a:ext cx="877892" cy="3937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TextBox 58"/>
          <p:cNvSpPr txBox="1"/>
          <p:nvPr/>
        </p:nvSpPr>
        <p:spPr>
          <a:xfrm>
            <a:off x="1122479" y="2303427"/>
            <a:ext cx="82317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200" b="1" dirty="0">
                <a:solidFill>
                  <a:srgbClr val="C00000"/>
                </a:solidFill>
              </a:rPr>
              <a:t>D-NOTAM</a:t>
            </a:r>
          </a:p>
        </p:txBody>
      </p:sp>
      <p:sp>
        <p:nvSpPr>
          <p:cNvPr id="3" name="Rectangle 2"/>
          <p:cNvSpPr/>
          <p:nvPr/>
        </p:nvSpPr>
        <p:spPr>
          <a:xfrm>
            <a:off x="5892800" y="1346461"/>
            <a:ext cx="3173758" cy="1015663"/>
          </a:xfrm>
          <a:prstGeom prst="rect">
            <a:avLst/>
          </a:prstGeom>
        </p:spPr>
        <p:txBody>
          <a:bodyPr wrap="square">
            <a:spAutoFit/>
          </a:bodyPr>
          <a:lstStyle/>
          <a:p>
            <a:pPr lvl="1" indent="-457200" algn="just">
              <a:buBlip>
                <a:blip r:embed="rId7"/>
              </a:buBlip>
              <a:tabLst>
                <a:tab pos="285750" algn="l"/>
              </a:tabLst>
            </a:pPr>
            <a:r>
              <a:rPr lang="en-GB" sz="2000" i="1" dirty="0">
                <a:solidFill>
                  <a:schemeClr val="tx2"/>
                </a:solidFill>
              </a:rPr>
              <a:t>Dual environment for NOTAM and Digital NOTAM</a:t>
            </a:r>
          </a:p>
        </p:txBody>
      </p:sp>
      <p:sp>
        <p:nvSpPr>
          <p:cNvPr id="85" name="Rectangle 84"/>
          <p:cNvSpPr/>
          <p:nvPr/>
        </p:nvSpPr>
        <p:spPr>
          <a:xfrm>
            <a:off x="5892800" y="4699261"/>
            <a:ext cx="3251199" cy="1015663"/>
          </a:xfrm>
          <a:prstGeom prst="rect">
            <a:avLst/>
          </a:prstGeom>
        </p:spPr>
        <p:txBody>
          <a:bodyPr wrap="square">
            <a:spAutoFit/>
          </a:bodyPr>
          <a:lstStyle/>
          <a:p>
            <a:pPr lvl="1" indent="-457200" algn="just">
              <a:buBlip>
                <a:blip r:embed="rId7"/>
              </a:buBlip>
              <a:tabLst>
                <a:tab pos="285750" algn="l"/>
              </a:tabLst>
            </a:pPr>
            <a:r>
              <a:rPr lang="en-GB" sz="2000" i="1" dirty="0">
                <a:solidFill>
                  <a:schemeClr val="tx2"/>
                </a:solidFill>
              </a:rPr>
              <a:t>Aeronautical Static Data are fed by SDO synch &amp; SDO Importer (AIXM45)</a:t>
            </a:r>
          </a:p>
        </p:txBody>
      </p:sp>
    </p:spTree>
    <p:extLst>
      <p:ext uri="{BB962C8B-B14F-4D97-AF65-F5344CB8AC3E}">
        <p14:creationId xmlns:p14="http://schemas.microsoft.com/office/powerpoint/2010/main" val="3816434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1014D12-7AF1-284F-9094-55B101756236}" type="datetime1">
              <a:rPr lang="it-IT" smtClean="0"/>
              <a:pPr/>
              <a:t>19/09/2018</a:t>
            </a:fld>
            <a:endParaRPr lang="it-IT"/>
          </a:p>
        </p:txBody>
      </p:sp>
      <p:sp>
        <p:nvSpPr>
          <p:cNvPr id="10"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12"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11</a:t>
            </a:fld>
            <a:endParaRPr lang="it-IT"/>
          </a:p>
        </p:txBody>
      </p:sp>
      <p:pic>
        <p:nvPicPr>
          <p:cNvPr id="11" name="Picture 10" descr="Screen Clipping"/>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48" y="3038168"/>
            <a:ext cx="4454032" cy="3256554"/>
          </a:xfrm>
          <a:prstGeom prst="rect">
            <a:avLst/>
          </a:prstGeom>
          <a:ln>
            <a:solidFill>
              <a:schemeClr val="tx1">
                <a:lumMod val="50000"/>
                <a:lumOff val="50000"/>
              </a:schemeClr>
            </a:solidFill>
          </a:ln>
        </p:spPr>
      </p:pic>
      <p:pic>
        <p:nvPicPr>
          <p:cNvPr id="13" name="Picture 12" descr="Screen Clipping"/>
          <p:cNvPicPr>
            <a:picLocks noChangeAspect="1"/>
          </p:cNvPicPr>
          <p:nvPr/>
        </p:nvPicPr>
        <p:blipFill>
          <a:blip r:embed="rId4">
            <a:extLst>
              <a:ext uri="{BEBA8EAE-BF5A-486C-A8C5-ECC9F3942E4B}">
                <a14:imgProps xmlns:a14="http://schemas.microsoft.com/office/drawing/2010/main">
                  <a14:imgLayer r:embed="rId5">
                    <a14:imgEffect>
                      <a14:colorTemperature colorTemp="6094"/>
                    </a14:imgEffect>
                    <a14:imgEffect>
                      <a14:saturation sat="86000"/>
                    </a14:imgEffect>
                    <a14:imgEffect>
                      <a14:brightnessContrast bright="-15000" contrast="10000"/>
                    </a14:imgEffect>
                  </a14:imgLayer>
                </a14:imgProps>
              </a:ext>
              <a:ext uri="{28A0092B-C50C-407E-A947-70E740481C1C}">
                <a14:useLocalDpi xmlns:a14="http://schemas.microsoft.com/office/drawing/2010/main" val="0"/>
              </a:ext>
            </a:extLst>
          </a:blip>
          <a:stretch>
            <a:fillRect/>
          </a:stretch>
        </p:blipFill>
        <p:spPr>
          <a:xfrm>
            <a:off x="9075" y="3038169"/>
            <a:ext cx="4477430" cy="3287368"/>
          </a:xfrm>
          <a:prstGeom prst="rect">
            <a:avLst/>
          </a:prstGeom>
          <a:ln>
            <a:solidFill>
              <a:schemeClr val="tx1">
                <a:lumMod val="50000"/>
                <a:lumOff val="50000"/>
              </a:schemeClr>
            </a:solidFill>
          </a:ln>
        </p:spPr>
      </p:pic>
      <p:sp>
        <p:nvSpPr>
          <p:cNvPr id="14" name="Rectangle 13"/>
          <p:cNvSpPr/>
          <p:nvPr/>
        </p:nvSpPr>
        <p:spPr>
          <a:xfrm>
            <a:off x="-22381" y="891722"/>
            <a:ext cx="3913462" cy="2031325"/>
          </a:xfrm>
          <a:prstGeom prst="rect">
            <a:avLst/>
          </a:prstGeom>
        </p:spPr>
        <p:txBody>
          <a:bodyPr wrap="square">
            <a:spAutoFit/>
          </a:bodyPr>
          <a:lstStyle/>
          <a:p>
            <a:pPr marL="292100" lvl="1" indent="-292100" algn="just">
              <a:spcBef>
                <a:spcPct val="20000"/>
              </a:spcBef>
              <a:buClr>
                <a:srgbClr val="F79646">
                  <a:lumMod val="75000"/>
                </a:srgbClr>
              </a:buClr>
              <a:buFontTx/>
              <a:buBlip>
                <a:blip r:embed="rId6"/>
              </a:buBlip>
              <a:defRPr/>
            </a:pPr>
            <a:r>
              <a:rPr lang="en-US" b="1" i="1" dirty="0">
                <a:solidFill>
                  <a:srgbClr val="17375E"/>
                </a:solidFill>
              </a:rPr>
              <a:t>NOTAM proposal approval process</a:t>
            </a:r>
          </a:p>
          <a:p>
            <a:pPr marL="292100" lvl="1" indent="-292100" algn="just">
              <a:spcBef>
                <a:spcPct val="20000"/>
              </a:spcBef>
              <a:buClr>
                <a:srgbClr val="F79646">
                  <a:lumMod val="75000"/>
                </a:srgbClr>
              </a:buClr>
              <a:buFontTx/>
              <a:buBlip>
                <a:blip r:embed="rId6"/>
              </a:buBlip>
              <a:defRPr/>
            </a:pPr>
            <a:r>
              <a:rPr lang="en-US" b="1" i="1" dirty="0">
                <a:solidFill>
                  <a:srgbClr val="17375E"/>
                </a:solidFill>
              </a:rPr>
              <a:t>NOTAM distribution over AMHS</a:t>
            </a:r>
          </a:p>
          <a:p>
            <a:pPr marL="292100" lvl="1" indent="-292100" algn="just">
              <a:spcBef>
                <a:spcPct val="20000"/>
              </a:spcBef>
              <a:buClr>
                <a:srgbClr val="F79646">
                  <a:lumMod val="75000"/>
                </a:srgbClr>
              </a:buClr>
              <a:buFontTx/>
              <a:buBlip>
                <a:blip r:embed="rId6"/>
              </a:buBlip>
              <a:defRPr/>
            </a:pPr>
            <a:r>
              <a:rPr lang="en-US" b="1" i="1" dirty="0">
                <a:solidFill>
                  <a:srgbClr val="17375E"/>
                </a:solidFill>
              </a:rPr>
              <a:t>NOTAM N,R,C </a:t>
            </a:r>
          </a:p>
          <a:p>
            <a:pPr marL="292100" lvl="1" indent="-292100" algn="just">
              <a:spcBef>
                <a:spcPct val="20000"/>
              </a:spcBef>
              <a:buClr>
                <a:srgbClr val="F79646">
                  <a:lumMod val="75000"/>
                </a:srgbClr>
              </a:buClr>
              <a:buFontTx/>
              <a:buBlip>
                <a:blip r:embed="rId6"/>
              </a:buBlip>
              <a:defRPr/>
            </a:pPr>
            <a:r>
              <a:rPr lang="en-US" b="1" i="1" dirty="0">
                <a:solidFill>
                  <a:srgbClr val="17375E"/>
                </a:solidFill>
              </a:rPr>
              <a:t>TAM Query and Reporting</a:t>
            </a:r>
          </a:p>
          <a:p>
            <a:pPr marL="292100" lvl="1" indent="-292100" algn="just">
              <a:spcBef>
                <a:spcPct val="20000"/>
              </a:spcBef>
              <a:buClr>
                <a:srgbClr val="F79646">
                  <a:lumMod val="75000"/>
                </a:srgbClr>
              </a:buClr>
              <a:buFontTx/>
              <a:buBlip>
                <a:blip r:embed="rId6"/>
              </a:buBlip>
              <a:defRPr/>
            </a:pPr>
            <a:r>
              <a:rPr lang="en-US" b="1" i="1" dirty="0">
                <a:solidFill>
                  <a:srgbClr val="17375E"/>
                </a:solidFill>
              </a:rPr>
              <a:t>Traditional ICAO NOTAM Form</a:t>
            </a:r>
          </a:p>
          <a:p>
            <a:pPr marL="292100" lvl="1" indent="-292100" algn="just">
              <a:spcBef>
                <a:spcPct val="20000"/>
              </a:spcBef>
              <a:buClr>
                <a:srgbClr val="F79646">
                  <a:lumMod val="75000"/>
                </a:srgbClr>
              </a:buClr>
              <a:buFontTx/>
              <a:buBlip>
                <a:blip r:embed="rId6"/>
              </a:buBlip>
              <a:defRPr/>
            </a:pPr>
            <a:r>
              <a:rPr lang="en-US" b="1" i="1" dirty="0">
                <a:solidFill>
                  <a:srgbClr val="17375E"/>
                </a:solidFill>
              </a:rPr>
              <a:t>Message Templates</a:t>
            </a:r>
          </a:p>
        </p:txBody>
      </p:sp>
      <p:sp>
        <p:nvSpPr>
          <p:cNvPr id="15" name="Rectangle 14"/>
          <p:cNvSpPr/>
          <p:nvPr/>
        </p:nvSpPr>
        <p:spPr>
          <a:xfrm>
            <a:off x="4625842" y="900805"/>
            <a:ext cx="4488668" cy="1920526"/>
          </a:xfrm>
          <a:prstGeom prst="rect">
            <a:avLst/>
          </a:prstGeom>
        </p:spPr>
        <p:txBody>
          <a:bodyPr wrap="square">
            <a:spAutoFit/>
          </a:bodyPr>
          <a:lstStyle/>
          <a:p>
            <a:pPr marL="292100" lvl="1" indent="-292100" algn="just">
              <a:spcBef>
                <a:spcPct val="20000"/>
              </a:spcBef>
              <a:buClr>
                <a:srgbClr val="F79646">
                  <a:lumMod val="75000"/>
                </a:srgbClr>
              </a:buClr>
              <a:buFontTx/>
              <a:buBlip>
                <a:blip r:embed="rId6"/>
              </a:buBlip>
              <a:defRPr/>
            </a:pPr>
            <a:r>
              <a:rPr lang="en-US" b="1" i="1" dirty="0">
                <a:solidFill>
                  <a:srgbClr val="17375E"/>
                </a:solidFill>
              </a:rPr>
              <a:t> Aeronautical Event approval Process</a:t>
            </a:r>
          </a:p>
          <a:p>
            <a:pPr marL="292100" lvl="1" indent="-292100" algn="just">
              <a:spcBef>
                <a:spcPct val="20000"/>
              </a:spcBef>
              <a:buClr>
                <a:srgbClr val="F79646">
                  <a:lumMod val="75000"/>
                </a:srgbClr>
              </a:buClr>
              <a:buFontTx/>
              <a:buBlip>
                <a:blip r:embed="rId6"/>
              </a:buBlip>
              <a:defRPr/>
            </a:pPr>
            <a:r>
              <a:rPr lang="en-US" b="1" i="1" dirty="0">
                <a:solidFill>
                  <a:srgbClr val="17375E"/>
                </a:solidFill>
              </a:rPr>
              <a:t>Digital NOTAM Distribution over AMHS (ICAO Format) and REST Services (Aeronautical Package)</a:t>
            </a:r>
          </a:p>
          <a:p>
            <a:pPr marL="292100" lvl="1" indent="-292100" algn="just">
              <a:spcBef>
                <a:spcPct val="20000"/>
              </a:spcBef>
              <a:buClr>
                <a:srgbClr val="F79646">
                  <a:lumMod val="75000"/>
                </a:srgbClr>
              </a:buClr>
              <a:buFontTx/>
              <a:buBlip>
                <a:blip r:embed="rId6"/>
              </a:buBlip>
              <a:defRPr/>
            </a:pPr>
            <a:r>
              <a:rPr lang="en-US" b="1" i="1" dirty="0">
                <a:solidFill>
                  <a:srgbClr val="17375E"/>
                </a:solidFill>
              </a:rPr>
              <a:t>Events Query and Reporting</a:t>
            </a:r>
          </a:p>
          <a:p>
            <a:pPr marL="292100" lvl="1" indent="-292100" algn="just">
              <a:spcBef>
                <a:spcPct val="20000"/>
              </a:spcBef>
              <a:buClr>
                <a:srgbClr val="F79646">
                  <a:lumMod val="75000"/>
                </a:srgbClr>
              </a:buClr>
              <a:buFontTx/>
              <a:buBlip>
                <a:blip r:embed="rId6"/>
              </a:buBlip>
              <a:defRPr/>
            </a:pPr>
            <a:r>
              <a:rPr lang="en-US" b="1" i="1" dirty="0">
                <a:solidFill>
                  <a:srgbClr val="17375E"/>
                </a:solidFill>
              </a:rPr>
              <a:t>Wizard-driven creation process</a:t>
            </a:r>
          </a:p>
        </p:txBody>
      </p:sp>
      <p:pic>
        <p:nvPicPr>
          <p:cNvPr id="16" name="Picture 15" descr="Screen Clipping"/>
          <p:cNvPicPr>
            <a:picLocks noChangeAspect="1"/>
          </p:cNvPicPr>
          <p:nvPr/>
        </p:nvPicPr>
        <p:blipFill>
          <a:blip r:embed="rId7">
            <a:extLst>
              <a:ext uri="{BEBA8EAE-BF5A-486C-A8C5-ECC9F3942E4B}">
                <a14:imgProps xmlns:a14="http://schemas.microsoft.com/office/drawing/2010/main">
                  <a14:imgLayer r:embed="rId8">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625842" y="3033944"/>
            <a:ext cx="4488668" cy="3283853"/>
          </a:xfrm>
          <a:prstGeom prst="rect">
            <a:avLst/>
          </a:prstGeom>
        </p:spPr>
      </p:pic>
      <p:sp>
        <p:nvSpPr>
          <p:cNvPr id="17" name="Title 13"/>
          <p:cNvSpPr>
            <a:spLocks noGrp="1"/>
          </p:cNvSpPr>
          <p:nvPr>
            <p:ph type="title"/>
          </p:nvPr>
        </p:nvSpPr>
        <p:spPr>
          <a:xfrm>
            <a:off x="1480456" y="12700"/>
            <a:ext cx="7663543" cy="899886"/>
          </a:xfrm>
        </p:spPr>
        <p:txBody>
          <a:bodyPr/>
          <a:lstStyle/>
          <a:p>
            <a:r>
              <a:rPr lang="pt-BR" dirty="0"/>
              <a:t>IDS CRONOS</a:t>
            </a:r>
            <a:endParaRPr lang="en-CA" dirty="0"/>
          </a:p>
        </p:txBody>
      </p:sp>
    </p:spTree>
    <p:extLst>
      <p:ext uri="{BB962C8B-B14F-4D97-AF65-F5344CB8AC3E}">
        <p14:creationId xmlns:p14="http://schemas.microsoft.com/office/powerpoint/2010/main" val="1640495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28E89-BC78-497D-BBA3-03D41DC94B35}" type="datetime1">
              <a:rPr lang="it-IT" smtClean="0">
                <a:solidFill>
                  <a:prstClr val="black">
                    <a:tint val="75000"/>
                  </a:prstClr>
                </a:solidFill>
              </a:rPr>
              <a:pPr/>
              <a:t>19/09/2018</a:t>
            </a:fld>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383A8CBA-1BAC-AD4C-87FC-E0B2D05F39B6}" type="slidenum">
              <a:rPr lang="it-IT" smtClean="0">
                <a:solidFill>
                  <a:prstClr val="black">
                    <a:tint val="75000"/>
                  </a:prstClr>
                </a:solidFill>
              </a:rPr>
              <a:pPr/>
              <a:t>12</a:t>
            </a:fld>
            <a:endParaRPr lang="it-IT">
              <a:solidFill>
                <a:prstClr val="black">
                  <a:tint val="75000"/>
                </a:prstClr>
              </a:solidFill>
            </a:endParaRPr>
          </a:p>
        </p:txBody>
      </p:sp>
      <p:sp>
        <p:nvSpPr>
          <p:cNvPr id="14" name="Footer Placeholder 4"/>
          <p:cNvSpPr>
            <a:spLocks noGrp="1"/>
          </p:cNvSpPr>
          <p:nvPr>
            <p:ph type="ftr" sz="quarter" idx="11"/>
          </p:nvPr>
        </p:nvSpPr>
        <p:spPr>
          <a:xfrm>
            <a:off x="2895600" y="6356350"/>
            <a:ext cx="2895600" cy="365125"/>
          </a:xfrm>
        </p:spPr>
        <p:txBody>
          <a:bodyPr/>
          <a:lstStyle/>
          <a:p>
            <a:r>
              <a:rPr lang="it-IT" dirty="0" err="1">
                <a:solidFill>
                  <a:prstClr val="black">
                    <a:tint val="75000"/>
                  </a:prstClr>
                </a:solidFill>
              </a:rPr>
              <a:t>All</a:t>
            </a:r>
            <a:r>
              <a:rPr lang="it-IT" dirty="0">
                <a:solidFill>
                  <a:prstClr val="black">
                    <a:tint val="75000"/>
                  </a:prstClr>
                </a:solidFill>
              </a:rPr>
              <a:t> </a:t>
            </a:r>
            <a:r>
              <a:rPr lang="it-IT" dirty="0" err="1">
                <a:solidFill>
                  <a:prstClr val="black">
                    <a:tint val="75000"/>
                  </a:prstClr>
                </a:solidFill>
              </a:rPr>
              <a:t>Rights</a:t>
            </a:r>
            <a:r>
              <a:rPr lang="it-IT" dirty="0">
                <a:solidFill>
                  <a:prstClr val="black">
                    <a:tint val="75000"/>
                  </a:prstClr>
                </a:solidFill>
              </a:rPr>
              <a:t> </a:t>
            </a:r>
            <a:r>
              <a:rPr lang="it-IT" dirty="0" err="1">
                <a:solidFill>
                  <a:prstClr val="black">
                    <a:tint val="75000"/>
                  </a:prstClr>
                </a:solidFill>
              </a:rPr>
              <a:t>Reserved</a:t>
            </a:r>
            <a:endParaRPr lang="it-IT" dirty="0">
              <a:solidFill>
                <a:prstClr val="black">
                  <a:tint val="75000"/>
                </a:prstClr>
              </a:solidFill>
            </a:endParaRPr>
          </a:p>
        </p:txBody>
      </p:sp>
      <p:sp>
        <p:nvSpPr>
          <p:cNvPr id="15" name="Title 1"/>
          <p:cNvSpPr txBox="1">
            <a:spLocks/>
          </p:cNvSpPr>
          <p:nvPr/>
        </p:nvSpPr>
        <p:spPr>
          <a:xfrm>
            <a:off x="1480457" y="11864"/>
            <a:ext cx="7663543" cy="8998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CA" b="1" dirty="0">
                <a:solidFill>
                  <a:schemeClr val="bg1"/>
                </a:solidFill>
              </a:rPr>
              <a:t>(D)-NOTAM Capabilities</a:t>
            </a:r>
          </a:p>
        </p:txBody>
      </p:sp>
      <p:pic>
        <p:nvPicPr>
          <p:cNvPr id="3" name="Cronos - Create Digital NOT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7263"/>
            <a:ext cx="9144000" cy="4941887"/>
          </a:xfrm>
          <a:prstGeom prst="rect">
            <a:avLst/>
          </a:prstGeom>
        </p:spPr>
      </p:pic>
    </p:spTree>
    <p:extLst>
      <p:ext uri="{BB962C8B-B14F-4D97-AF65-F5344CB8AC3E}">
        <p14:creationId xmlns:p14="http://schemas.microsoft.com/office/powerpoint/2010/main" val="2662773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pt-BR" dirty="0"/>
              <a:t>SDO Data </a:t>
            </a:r>
            <a:r>
              <a:rPr lang="pt-BR" dirty="0" err="1"/>
              <a:t>Baseline</a:t>
            </a:r>
            <a:r>
              <a:rPr lang="pt-BR" dirty="0"/>
              <a:t>(s)</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13</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pic>
        <p:nvPicPr>
          <p:cNvPr id="2" name="7A8CF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62025"/>
            <a:ext cx="9144000" cy="4932363"/>
          </a:xfrm>
          <a:prstGeom prst="rect">
            <a:avLst/>
          </a:prstGeom>
        </p:spPr>
      </p:pic>
    </p:spTree>
    <p:extLst>
      <p:ext uri="{BB962C8B-B14F-4D97-AF65-F5344CB8AC3E}">
        <p14:creationId xmlns:p14="http://schemas.microsoft.com/office/powerpoint/2010/main" val="3647556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pt-BR" dirty="0"/>
              <a:t> Project </a:t>
            </a:r>
            <a:r>
              <a:rPr lang="pt-BR" dirty="0" err="1"/>
              <a:t>Outcomes</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14</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7" name="Content Placeholder 18"/>
          <p:cNvSpPr txBox="1">
            <a:spLocks/>
          </p:cNvSpPr>
          <p:nvPr/>
        </p:nvSpPr>
        <p:spPr>
          <a:xfrm>
            <a:off x="7255" y="948370"/>
            <a:ext cx="9136743" cy="5407980"/>
          </a:xfrm>
          <a:prstGeom prst="rect">
            <a:avLst/>
          </a:prstGeom>
        </p:spPr>
        <p:txBody>
          <a:bodyPr numCol="1"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a:buBlip>
                <a:blip r:embed="rId2"/>
              </a:buBlip>
              <a:tabLst>
                <a:tab pos="285750" algn="l"/>
              </a:tabLst>
            </a:pPr>
            <a:endParaRPr lang="it-IT" b="1" i="1" dirty="0">
              <a:solidFill>
                <a:schemeClr val="tx2"/>
              </a:solidFill>
            </a:endParaRPr>
          </a:p>
          <a:p>
            <a:pPr marL="457200" lvl="1" indent="-457200">
              <a:buFont typeface="Arial"/>
              <a:buBlip>
                <a:blip r:embed="rId2"/>
              </a:buBlip>
              <a:tabLst>
                <a:tab pos="285750" algn="l"/>
              </a:tabLst>
            </a:pPr>
            <a:r>
              <a:rPr lang="it-IT" b="1" i="1">
                <a:solidFill>
                  <a:schemeClr val="tx2"/>
                </a:solidFill>
              </a:rPr>
              <a:t>From Data Origination, to Information Distribution</a:t>
            </a:r>
            <a:endParaRPr lang="it-IT">
              <a:solidFill>
                <a:schemeClr val="tx2"/>
              </a:solidFill>
            </a:endParaRPr>
          </a:p>
          <a:p>
            <a:pPr marL="457200" lvl="1" indent="-457200">
              <a:buFont typeface="Arial"/>
              <a:buBlip>
                <a:blip r:embed="rId2"/>
              </a:buBlip>
              <a:tabLst>
                <a:tab pos="285750" algn="l"/>
              </a:tabLst>
            </a:pPr>
            <a:r>
              <a:rPr lang="it-IT" b="1" i="1" err="1">
                <a:solidFill>
                  <a:schemeClr val="tx2"/>
                </a:solidFill>
              </a:rPr>
              <a:t>Digitalization</a:t>
            </a:r>
            <a:r>
              <a:rPr lang="it-IT" b="1" i="1" dirty="0">
                <a:solidFill>
                  <a:schemeClr val="tx2"/>
                </a:solidFill>
              </a:rPr>
              <a:t> of the Information by </a:t>
            </a:r>
            <a:r>
              <a:rPr lang="it-IT" b="1" i="1" err="1">
                <a:solidFill>
                  <a:schemeClr val="tx2"/>
                </a:solidFill>
              </a:rPr>
              <a:t>Regional</a:t>
            </a:r>
            <a:r>
              <a:rPr lang="it-IT" b="1" i="1" dirty="0">
                <a:solidFill>
                  <a:schemeClr val="tx2"/>
                </a:solidFill>
              </a:rPr>
              <a:t> </a:t>
            </a:r>
            <a:r>
              <a:rPr lang="it-IT" b="1" i="1" err="1">
                <a:solidFill>
                  <a:schemeClr val="tx2"/>
                </a:solidFill>
              </a:rPr>
              <a:t>Sites</a:t>
            </a:r>
            <a:endParaRPr lang="it-IT" b="1" i="1">
              <a:solidFill>
                <a:schemeClr val="tx2"/>
              </a:solidFill>
            </a:endParaRPr>
          </a:p>
          <a:p>
            <a:pPr marL="457200" lvl="1" indent="-457200">
              <a:buFont typeface="Arial"/>
              <a:buBlip>
                <a:blip r:embed="rId2"/>
              </a:buBlip>
              <a:tabLst>
                <a:tab pos="285750" algn="l"/>
              </a:tabLst>
            </a:pPr>
            <a:r>
              <a:rPr lang="it-IT" b="1" i="1" err="1">
                <a:solidFill>
                  <a:schemeClr val="tx2"/>
                </a:solidFill>
              </a:rPr>
              <a:t>Innovation</a:t>
            </a:r>
            <a:r>
              <a:rPr lang="it-IT" b="1" i="1" dirty="0">
                <a:solidFill>
                  <a:schemeClr val="tx2"/>
                </a:solidFill>
              </a:rPr>
              <a:t> by </a:t>
            </a:r>
            <a:r>
              <a:rPr lang="it-IT" b="1" i="1" err="1">
                <a:solidFill>
                  <a:schemeClr val="tx2"/>
                </a:solidFill>
              </a:rPr>
              <a:t>implementing</a:t>
            </a:r>
            <a:r>
              <a:rPr lang="it-IT" b="1" i="1" dirty="0">
                <a:solidFill>
                  <a:schemeClr val="tx2"/>
                </a:solidFill>
              </a:rPr>
              <a:t> D-NOTAM </a:t>
            </a:r>
            <a:r>
              <a:rPr lang="it-IT" b="1" i="1" err="1">
                <a:solidFill>
                  <a:schemeClr val="tx2"/>
                </a:solidFill>
              </a:rPr>
              <a:t>platform</a:t>
            </a:r>
            <a:endParaRPr lang="it-IT" b="1" i="1">
              <a:solidFill>
                <a:schemeClr val="tx2"/>
              </a:solidFill>
            </a:endParaRPr>
          </a:p>
          <a:p>
            <a:pPr marL="457200" lvl="1" indent="-457200">
              <a:buFont typeface="Arial"/>
              <a:buBlip>
                <a:blip r:embed="rId2"/>
              </a:buBlip>
              <a:tabLst>
                <a:tab pos="285750" algn="l"/>
              </a:tabLst>
            </a:pPr>
            <a:r>
              <a:rPr lang="it-IT" b="1" i="1" dirty="0">
                <a:solidFill>
                  <a:schemeClr val="tx2"/>
                </a:solidFill>
              </a:rPr>
              <a:t>Fulfillment of Data Integrity and Data Quality Requirements</a:t>
            </a:r>
          </a:p>
          <a:p>
            <a:pPr marL="457200" lvl="1" indent="-457200">
              <a:buFont typeface="Arial"/>
              <a:buBlip>
                <a:blip r:embed="rId2"/>
              </a:buBlip>
              <a:tabLst>
                <a:tab pos="285750" algn="l"/>
              </a:tabLst>
            </a:pPr>
            <a:r>
              <a:rPr lang="it-IT" b="1" i="1" err="1">
                <a:solidFill>
                  <a:schemeClr val="tx2"/>
                </a:solidFill>
              </a:rPr>
              <a:t>Efficient</a:t>
            </a:r>
            <a:r>
              <a:rPr lang="it-IT" b="1" i="1" dirty="0">
                <a:solidFill>
                  <a:schemeClr val="tx2"/>
                </a:solidFill>
              </a:rPr>
              <a:t> Tracking of main activities on </a:t>
            </a:r>
            <a:r>
              <a:rPr lang="it-IT" b="1" i="1" err="1">
                <a:solidFill>
                  <a:schemeClr val="tx2"/>
                </a:solidFill>
              </a:rPr>
              <a:t>aeronautical</a:t>
            </a:r>
            <a:r>
              <a:rPr lang="it-IT" b="1" i="1" dirty="0">
                <a:solidFill>
                  <a:schemeClr val="tx2"/>
                </a:solidFill>
              </a:rPr>
              <a:t> data</a:t>
            </a:r>
            <a:endParaRPr lang="it-IT" b="1" i="1" dirty="0">
              <a:solidFill>
                <a:schemeClr val="tx2"/>
              </a:solidFill>
              <a:cs typeface="Calibri"/>
            </a:endParaRPr>
          </a:p>
        </p:txBody>
      </p:sp>
    </p:spTree>
    <p:extLst>
      <p:ext uri="{BB962C8B-B14F-4D97-AF65-F5344CB8AC3E}">
        <p14:creationId xmlns:p14="http://schemas.microsoft.com/office/powerpoint/2010/main" val="3701435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pt-BR" dirty="0" err="1"/>
              <a:t>Client</a:t>
            </a:r>
            <a:r>
              <a:rPr lang="pt-BR" dirty="0"/>
              <a:t> </a:t>
            </a:r>
            <a:r>
              <a:rPr lang="pt-BR" dirty="0" err="1"/>
              <a:t>Satisfaction</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15</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2" name="Content Placeholder 18">
            <a:extLst>
              <a:ext uri="{FF2B5EF4-FFF2-40B4-BE49-F238E27FC236}">
                <a16:creationId xmlns:a16="http://schemas.microsoft.com/office/drawing/2014/main" id="{0E88A6C1-2F2B-48AF-9389-0272358B138D}"/>
              </a:ext>
            </a:extLst>
          </p:cNvPr>
          <p:cNvSpPr txBox="1">
            <a:spLocks/>
          </p:cNvSpPr>
          <p:nvPr/>
        </p:nvSpPr>
        <p:spPr>
          <a:xfrm>
            <a:off x="7255" y="948370"/>
            <a:ext cx="9136743" cy="5407980"/>
          </a:xfrm>
          <a:prstGeom prst="rect">
            <a:avLst/>
          </a:prstGeom>
        </p:spPr>
        <p:txBody>
          <a:bodyPr numCol="1"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algn="just">
              <a:lnSpc>
                <a:spcPct val="130000"/>
              </a:lnSpc>
              <a:buBlip>
                <a:blip r:embed="rId2"/>
              </a:buBlip>
              <a:tabLst>
                <a:tab pos="285750" algn="l"/>
              </a:tabLst>
            </a:pPr>
            <a:endParaRPr lang="it-IT" b="1" i="1" dirty="0">
              <a:solidFill>
                <a:srgbClr val="FF6600"/>
              </a:solidFill>
              <a:cs typeface="Calibri"/>
            </a:endParaRPr>
          </a:p>
          <a:p>
            <a:pPr marL="457200" lvl="1" indent="-457200" algn="just">
              <a:lnSpc>
                <a:spcPct val="130000"/>
              </a:lnSpc>
              <a:buBlip>
                <a:blip r:embed="rId2"/>
              </a:buBlip>
              <a:tabLst>
                <a:tab pos="285750" algn="l"/>
              </a:tabLst>
            </a:pPr>
            <a:r>
              <a:rPr lang="it-IT" b="1" i="1">
                <a:solidFill>
                  <a:schemeClr val="tx2"/>
                </a:solidFill>
                <a:cs typeface="Calibri"/>
              </a:rPr>
              <a:t>Regarding capabilities and performance of IDS CRONOS, the expected achievements have been accomplished</a:t>
            </a:r>
            <a:endParaRPr lang="it-IT">
              <a:solidFill>
                <a:schemeClr val="tx2"/>
              </a:solidFill>
              <a:cs typeface="Calibri"/>
            </a:endParaRPr>
          </a:p>
          <a:p>
            <a:pPr marL="457200" lvl="1" indent="-457200" algn="just">
              <a:lnSpc>
                <a:spcPct val="130000"/>
              </a:lnSpc>
              <a:buBlip>
                <a:blip r:embed="rId2"/>
              </a:buBlip>
              <a:tabLst>
                <a:tab pos="285750" algn="l"/>
              </a:tabLst>
            </a:pPr>
            <a:r>
              <a:rPr lang="it-IT" b="1" i="1">
                <a:solidFill>
                  <a:schemeClr val="tx2"/>
                </a:solidFill>
                <a:cs typeface="Calibri"/>
              </a:rPr>
              <a:t>Although, in terms of D-NOTAM, still a few number of events has been formalized (11)</a:t>
            </a:r>
          </a:p>
          <a:p>
            <a:pPr marL="457200" lvl="1" indent="-457200" algn="just">
              <a:lnSpc>
                <a:spcPct val="130000"/>
              </a:lnSpc>
              <a:buBlip>
                <a:blip r:embed="rId2"/>
              </a:buBlip>
              <a:tabLst>
                <a:tab pos="285750" algn="l"/>
              </a:tabLst>
            </a:pPr>
            <a:r>
              <a:rPr lang="it-IT" b="1" i="1">
                <a:solidFill>
                  <a:schemeClr val="tx2"/>
                </a:solidFill>
                <a:cs typeface="Calibri"/>
              </a:rPr>
              <a:t>More, none of the countries, especially in South and Central America, is using D-NOTAM</a:t>
            </a:r>
          </a:p>
        </p:txBody>
      </p:sp>
    </p:spTree>
    <p:extLst>
      <p:ext uri="{BB962C8B-B14F-4D97-AF65-F5344CB8AC3E}">
        <p14:creationId xmlns:p14="http://schemas.microsoft.com/office/powerpoint/2010/main" val="2265616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pt-BR" dirty="0" err="1"/>
              <a:t>Client</a:t>
            </a:r>
            <a:r>
              <a:rPr lang="pt-BR" dirty="0"/>
              <a:t> </a:t>
            </a:r>
            <a:r>
              <a:rPr lang="pt-BR" dirty="0" err="1"/>
              <a:t>Satisfaction</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16</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7" name="Content Placeholder 18"/>
          <p:cNvSpPr txBox="1">
            <a:spLocks/>
          </p:cNvSpPr>
          <p:nvPr/>
        </p:nvSpPr>
        <p:spPr>
          <a:xfrm>
            <a:off x="7255" y="948370"/>
            <a:ext cx="9136743" cy="5407980"/>
          </a:xfrm>
          <a:prstGeom prst="rect">
            <a:avLst/>
          </a:prstGeom>
        </p:spPr>
        <p:txBody>
          <a:bodyPr numCol="1"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algn="just">
              <a:lnSpc>
                <a:spcPct val="130000"/>
              </a:lnSpc>
              <a:buFont typeface="Arial"/>
              <a:buBlip>
                <a:blip r:embed="rId2"/>
              </a:buBlip>
              <a:tabLst>
                <a:tab pos="285750" algn="l"/>
              </a:tabLst>
            </a:pPr>
            <a:r>
              <a:rPr lang="bg-BG" b="1" i="1" dirty="0">
                <a:solidFill>
                  <a:schemeClr val="tx2"/>
                </a:solidFill>
              </a:rPr>
              <a:t>It is possible to obtain a fast and reliable transmission of D-NOTAM, but we still need to conduct some tests regarding proper reception of the information</a:t>
            </a:r>
            <a:r>
              <a:rPr lang="en-US" b="1" i="1" dirty="0">
                <a:solidFill>
                  <a:schemeClr val="tx2"/>
                </a:solidFill>
              </a:rPr>
              <a:t> by the user.</a:t>
            </a:r>
            <a:endParaRPr lang="en-US" b="1" i="1" dirty="0">
              <a:solidFill>
                <a:schemeClr val="tx2"/>
              </a:solidFill>
              <a:cs typeface="Calibri"/>
            </a:endParaRPr>
          </a:p>
          <a:p>
            <a:pPr marL="0" lvl="1" indent="0" algn="just">
              <a:lnSpc>
                <a:spcPct val="130000"/>
              </a:lnSpc>
              <a:buNone/>
              <a:tabLst>
                <a:tab pos="285750" algn="l"/>
              </a:tabLst>
            </a:pPr>
            <a:endParaRPr lang="bg-BG" b="1" i="1" dirty="0">
              <a:solidFill>
                <a:schemeClr val="tx2"/>
              </a:solidFill>
              <a:cs typeface="Calibri"/>
            </a:endParaRPr>
          </a:p>
          <a:p>
            <a:pPr marL="457200" lvl="1" indent="-457200" algn="just">
              <a:lnSpc>
                <a:spcPct val="130000"/>
              </a:lnSpc>
              <a:buFont typeface="Arial"/>
              <a:buBlip>
                <a:blip r:embed="rId2"/>
              </a:buBlip>
              <a:tabLst>
                <a:tab pos="285750" algn="l"/>
              </a:tabLst>
            </a:pPr>
            <a:r>
              <a:rPr lang="bg-BG" b="1" i="1" dirty="0">
                <a:solidFill>
                  <a:schemeClr val="tx2"/>
                </a:solidFill>
              </a:rPr>
              <a:t>Regarding the </a:t>
            </a:r>
            <a:r>
              <a:rPr lang="en-US" b="1" i="1" dirty="0">
                <a:solidFill>
                  <a:schemeClr val="tx2"/>
                </a:solidFill>
              </a:rPr>
              <a:t>operational environment</a:t>
            </a:r>
            <a:r>
              <a:rPr lang="bg-BG" b="1" i="1" dirty="0">
                <a:solidFill>
                  <a:schemeClr val="tx2"/>
                </a:solidFill>
              </a:rPr>
              <a:t> of C</a:t>
            </a:r>
            <a:r>
              <a:rPr lang="en-US" b="1" i="1" dirty="0">
                <a:solidFill>
                  <a:schemeClr val="tx2"/>
                </a:solidFill>
              </a:rPr>
              <a:t>RONOS for the technical operator</a:t>
            </a:r>
            <a:r>
              <a:rPr lang="bg-BG" b="1" i="1" dirty="0">
                <a:solidFill>
                  <a:schemeClr val="tx2"/>
                </a:solidFill>
              </a:rPr>
              <a:t>, it is satisfactory, allowing fast and reliable expedition of NOTAM.</a:t>
            </a:r>
            <a:endParaRPr lang="it-IT" b="1" i="1">
              <a:solidFill>
                <a:schemeClr val="tx2"/>
              </a:solidFill>
              <a:cs typeface="Calibri"/>
            </a:endParaRPr>
          </a:p>
        </p:txBody>
      </p:sp>
    </p:spTree>
    <p:extLst>
      <p:ext uri="{BB962C8B-B14F-4D97-AF65-F5344CB8AC3E}">
        <p14:creationId xmlns:p14="http://schemas.microsoft.com/office/powerpoint/2010/main" val="2473798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pt-BR" dirty="0" err="1"/>
              <a:t>Client</a:t>
            </a:r>
            <a:r>
              <a:rPr lang="pt-BR" dirty="0"/>
              <a:t> </a:t>
            </a:r>
            <a:r>
              <a:rPr lang="bg-BG" dirty="0"/>
              <a:t>Solutions</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17</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7" name="Content Placeholder 18"/>
          <p:cNvSpPr txBox="1">
            <a:spLocks/>
          </p:cNvSpPr>
          <p:nvPr/>
        </p:nvSpPr>
        <p:spPr>
          <a:xfrm>
            <a:off x="7255" y="948370"/>
            <a:ext cx="9136743" cy="5407980"/>
          </a:xfrm>
          <a:prstGeom prst="rect">
            <a:avLst/>
          </a:prstGeom>
        </p:spPr>
        <p:txBody>
          <a:bodyPr numCol="1"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algn="just">
              <a:buFont typeface="Arial"/>
              <a:buBlip>
                <a:blip r:embed="rId2"/>
              </a:buBlip>
              <a:tabLst>
                <a:tab pos="285750" algn="l"/>
              </a:tabLst>
            </a:pPr>
            <a:endParaRPr lang="en-US" b="1" i="1" dirty="0">
              <a:solidFill>
                <a:srgbClr val="FF6600"/>
              </a:solidFill>
            </a:endParaRPr>
          </a:p>
          <a:p>
            <a:pPr marL="457200" lvl="1" indent="-457200" algn="just">
              <a:lnSpc>
                <a:spcPct val="130000"/>
              </a:lnSpc>
              <a:buFont typeface="Arial"/>
              <a:buBlip>
                <a:blip r:embed="rId2"/>
              </a:buBlip>
              <a:tabLst>
                <a:tab pos="285750" algn="l"/>
              </a:tabLst>
            </a:pPr>
            <a:r>
              <a:rPr lang="bg-BG" b="1" i="1" dirty="0">
                <a:solidFill>
                  <a:schemeClr val="tx2"/>
                </a:solidFill>
              </a:rPr>
              <a:t>In order to reduce the total amount of PERM NOTAM, some actions are being conducted in paralell of CRONOS. It is part of the project of GEILOC and Digital ROTAER (ROTAER is not an ICAO publication</a:t>
            </a:r>
            <a:r>
              <a:rPr lang="en-US" b="1" i="1" dirty="0">
                <a:solidFill>
                  <a:schemeClr val="tx2"/>
                </a:solidFill>
              </a:rPr>
              <a:t>. It is more likely FLIP by NGA, in USA</a:t>
            </a:r>
            <a:r>
              <a:rPr lang="bg-BG" b="1" i="1" dirty="0">
                <a:solidFill>
                  <a:schemeClr val="tx2"/>
                </a:solidFill>
              </a:rPr>
              <a:t>). Most of the PERM NOTAM are expedited because of an activation of a aerodrome.</a:t>
            </a:r>
            <a:endParaRPr lang="bg-BG" b="1" i="1" dirty="0">
              <a:solidFill>
                <a:schemeClr val="tx2"/>
              </a:solidFill>
              <a:cs typeface="Calibri"/>
            </a:endParaRPr>
          </a:p>
        </p:txBody>
      </p:sp>
    </p:spTree>
    <p:extLst>
      <p:ext uri="{BB962C8B-B14F-4D97-AF65-F5344CB8AC3E}">
        <p14:creationId xmlns:p14="http://schemas.microsoft.com/office/powerpoint/2010/main" val="290081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pt-BR" dirty="0" err="1"/>
              <a:t>Client</a:t>
            </a:r>
            <a:r>
              <a:rPr lang="pt-BR" dirty="0"/>
              <a:t> </a:t>
            </a:r>
            <a:r>
              <a:rPr lang="bg-BG" dirty="0"/>
              <a:t>Solutions</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18</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7" name="Content Placeholder 18"/>
          <p:cNvSpPr txBox="1">
            <a:spLocks/>
          </p:cNvSpPr>
          <p:nvPr/>
        </p:nvSpPr>
        <p:spPr>
          <a:xfrm>
            <a:off x="7255" y="948370"/>
            <a:ext cx="9136743" cy="5407980"/>
          </a:xfrm>
          <a:prstGeom prst="rect">
            <a:avLst/>
          </a:prstGeom>
        </p:spPr>
        <p:txBody>
          <a:bodyPr numCol="1"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just">
              <a:buNone/>
              <a:tabLst>
                <a:tab pos="285750" algn="l"/>
              </a:tabLst>
            </a:pPr>
            <a:endParaRPr lang="bg-BG" b="1" i="1" dirty="0">
              <a:solidFill>
                <a:srgbClr val="FF6600"/>
              </a:solidFill>
            </a:endParaRPr>
          </a:p>
          <a:p>
            <a:pPr marL="457200" lvl="1" indent="-457200" algn="just">
              <a:lnSpc>
                <a:spcPct val="130000"/>
              </a:lnSpc>
              <a:buFont typeface="Arial"/>
              <a:buBlip>
                <a:blip r:embed="rId2"/>
              </a:buBlip>
              <a:tabLst>
                <a:tab pos="285750" algn="l"/>
              </a:tabLst>
            </a:pPr>
            <a:r>
              <a:rPr lang="bg-BG" b="1" i="1" dirty="0">
                <a:solidFill>
                  <a:schemeClr val="tx2"/>
                </a:solidFill>
              </a:rPr>
              <a:t>In order to create another way to distribute Aeronautical Information throgh official website portal, DECEA developed the API-AISWEB to allow NOTAM to be consumed by users in a structured way</a:t>
            </a:r>
            <a:r>
              <a:rPr lang="en-US" b="1" i="1" dirty="0">
                <a:solidFill>
                  <a:schemeClr val="tx2"/>
                </a:solidFill>
              </a:rPr>
              <a:t>.</a:t>
            </a:r>
            <a:endParaRPr lang="en-US" b="1" i="1" dirty="0">
              <a:solidFill>
                <a:schemeClr val="tx2"/>
              </a:solidFill>
              <a:cs typeface="Calibri"/>
            </a:endParaRPr>
          </a:p>
          <a:p>
            <a:pPr marL="0" lvl="1" indent="0" algn="just">
              <a:lnSpc>
                <a:spcPct val="130000"/>
              </a:lnSpc>
              <a:buNone/>
              <a:tabLst>
                <a:tab pos="285750" algn="l"/>
              </a:tabLst>
            </a:pPr>
            <a:endParaRPr lang="bg-BG" b="1" i="1" dirty="0">
              <a:solidFill>
                <a:schemeClr val="tx2"/>
              </a:solidFill>
              <a:cs typeface="Calibri"/>
            </a:endParaRPr>
          </a:p>
          <a:p>
            <a:pPr marL="457200" lvl="1" indent="-457200" algn="just">
              <a:lnSpc>
                <a:spcPct val="130000"/>
              </a:lnSpc>
              <a:buFont typeface="Arial"/>
              <a:buBlip>
                <a:blip r:embed="rId2"/>
              </a:buBlip>
              <a:tabLst>
                <a:tab pos="285750" algn="l"/>
              </a:tabLst>
            </a:pPr>
            <a:r>
              <a:rPr lang="bg-BG" b="1" i="1" dirty="0">
                <a:solidFill>
                  <a:schemeClr val="tx2"/>
                </a:solidFill>
              </a:rPr>
              <a:t>As a roadmap, soon it will be available on AISWEB D-NOTAM for tests.</a:t>
            </a:r>
            <a:endParaRPr lang="it-IT" b="1" i="1">
              <a:solidFill>
                <a:schemeClr val="tx2"/>
              </a:solidFill>
              <a:cs typeface="Calibri"/>
            </a:endParaRPr>
          </a:p>
        </p:txBody>
      </p:sp>
    </p:spTree>
    <p:extLst>
      <p:ext uri="{BB962C8B-B14F-4D97-AF65-F5344CB8AC3E}">
        <p14:creationId xmlns:p14="http://schemas.microsoft.com/office/powerpoint/2010/main" val="3974624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60595"/>
          </a:xfrm>
          <a:prstGeom prst="rect">
            <a:avLst/>
          </a:prstGeom>
        </p:spPr>
      </p:pic>
      <p:sp>
        <p:nvSpPr>
          <p:cNvPr id="4" name="Slide Number Placeholder 3"/>
          <p:cNvSpPr>
            <a:spLocks noGrp="1"/>
          </p:cNvSpPr>
          <p:nvPr>
            <p:ph type="sldNum" sz="quarter" idx="12"/>
          </p:nvPr>
        </p:nvSpPr>
        <p:spPr>
          <a:xfrm>
            <a:off x="6553200" y="6356350"/>
            <a:ext cx="2133600" cy="365125"/>
          </a:xfrm>
        </p:spPr>
        <p:txBody>
          <a:bodyPr/>
          <a:lstStyle/>
          <a:p>
            <a:fld id="{383A8CBA-1BAC-AD4C-87FC-E0B2D05F39B6}" type="slidenum">
              <a:rPr lang="it-IT" smtClean="0"/>
              <a:pPr/>
              <a:t>19</a:t>
            </a:fld>
            <a:endParaRPr lang="it-IT"/>
          </a:p>
        </p:txBody>
      </p:sp>
      <p:sp>
        <p:nvSpPr>
          <p:cNvPr id="12" name="TextBox 11"/>
          <p:cNvSpPr txBox="1"/>
          <p:nvPr/>
        </p:nvSpPr>
        <p:spPr>
          <a:xfrm>
            <a:off x="0" y="4152880"/>
            <a:ext cx="9144000" cy="1846659"/>
          </a:xfrm>
          <a:prstGeom prst="rect">
            <a:avLst/>
          </a:prstGeom>
          <a:noFill/>
        </p:spPr>
        <p:txBody>
          <a:bodyPr wrap="square" rtlCol="0">
            <a:spAutoFit/>
          </a:bodyPr>
          <a:lstStyle/>
          <a:p>
            <a:pPr algn="ctr"/>
            <a:r>
              <a:rPr lang="it-IT" sz="6000" b="1" dirty="0">
                <a:solidFill>
                  <a:schemeClr val="bg1"/>
                </a:solidFill>
                <a:latin typeface="Segoe UI" pitchFamily="34" charset="0"/>
                <a:ea typeface="Segoe UI" pitchFamily="34" charset="0"/>
                <a:cs typeface="Segoe UI" pitchFamily="34" charset="0"/>
              </a:rPr>
              <a:t> </a:t>
            </a:r>
          </a:p>
          <a:p>
            <a:pPr algn="ctr"/>
            <a:r>
              <a:rPr lang="it-IT" sz="5400" b="1" dirty="0" err="1">
                <a:solidFill>
                  <a:srgbClr val="C00000"/>
                </a:solidFill>
                <a:latin typeface="Segoe UI" pitchFamily="34" charset="0"/>
                <a:ea typeface="Segoe UI" pitchFamily="34" charset="0"/>
                <a:cs typeface="Segoe UI" pitchFamily="34" charset="0"/>
              </a:rPr>
              <a:t>Obrigado</a:t>
            </a:r>
            <a:endParaRPr lang="it-IT" sz="5400" b="1" dirty="0">
              <a:solidFill>
                <a:schemeClr val="tx2"/>
              </a:solidFill>
              <a:latin typeface="Segoe UI" pitchFamily="34" charset="0"/>
              <a:ea typeface="Segoe UI" pitchFamily="34" charset="0"/>
              <a:cs typeface="Segoe UI"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47" y="1634963"/>
            <a:ext cx="3447705" cy="3590667"/>
          </a:xfrm>
          <a:prstGeom prst="rect">
            <a:avLst/>
          </a:prstGeom>
        </p:spPr>
      </p:pic>
    </p:spTree>
    <p:extLst>
      <p:ext uri="{BB962C8B-B14F-4D97-AF65-F5344CB8AC3E}">
        <p14:creationId xmlns:p14="http://schemas.microsoft.com/office/powerpoint/2010/main" val="1539783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it-IT" dirty="0"/>
              <a:t>Presentation Overview</a:t>
            </a:r>
            <a:endParaRPr lang="en-CA" dirty="0"/>
          </a:p>
        </p:txBody>
      </p:sp>
      <p:sp>
        <p:nvSpPr>
          <p:cNvPr id="19" name="Content Placeholder 18"/>
          <p:cNvSpPr>
            <a:spLocks noGrp="1"/>
          </p:cNvSpPr>
          <p:nvPr>
            <p:ph idx="1"/>
          </p:nvPr>
        </p:nvSpPr>
        <p:spPr>
          <a:xfrm>
            <a:off x="1" y="986774"/>
            <a:ext cx="9143999" cy="5369576"/>
          </a:xfrm>
        </p:spPr>
        <p:txBody>
          <a:bodyPr numCol="1" anchor="t">
            <a:normAutofit/>
          </a:bodyPr>
          <a:lstStyle/>
          <a:p>
            <a:pPr marL="457200" lvl="1" indent="-457200">
              <a:buBlip>
                <a:blip r:embed="rId2"/>
              </a:buBlip>
              <a:tabLst>
                <a:tab pos="285750" algn="l"/>
              </a:tabLst>
            </a:pPr>
            <a:r>
              <a:rPr lang="en-CA" b="1" i="1">
                <a:solidFill>
                  <a:schemeClr val="tx2"/>
                </a:solidFill>
                <a:cs typeface="Calibri"/>
              </a:rPr>
              <a:t>DECEA Intro</a:t>
            </a:r>
            <a:endParaRPr lang="en-CA" b="1" i="1" dirty="0">
              <a:solidFill>
                <a:schemeClr val="tx2"/>
              </a:solidFill>
            </a:endParaRPr>
          </a:p>
          <a:p>
            <a:pPr marL="457200" lvl="1" indent="-457200">
              <a:buBlip>
                <a:blip r:embed="rId2"/>
              </a:buBlip>
              <a:tabLst>
                <a:tab pos="285750" algn="l"/>
              </a:tabLst>
            </a:pPr>
            <a:r>
              <a:rPr lang="en-CA" b="1" i="1">
                <a:solidFill>
                  <a:schemeClr val="tx2"/>
                </a:solidFill>
              </a:rPr>
              <a:t>Context of the Project</a:t>
            </a:r>
            <a:endParaRPr lang="en-CA">
              <a:solidFill>
                <a:schemeClr val="tx2"/>
              </a:solidFill>
            </a:endParaRPr>
          </a:p>
          <a:p>
            <a:pPr marL="857250" lvl="2" indent="-457200">
              <a:buBlip>
                <a:blip r:embed="rId2"/>
              </a:buBlip>
              <a:tabLst>
                <a:tab pos="285750" algn="l"/>
              </a:tabLst>
            </a:pPr>
            <a:r>
              <a:rPr lang="en-CA" b="1" i="1" dirty="0">
                <a:solidFill>
                  <a:schemeClr val="tx2"/>
                </a:solidFill>
              </a:rPr>
              <a:t>General Description</a:t>
            </a:r>
          </a:p>
          <a:p>
            <a:pPr marL="857250" lvl="2" indent="-457200">
              <a:buBlip>
                <a:blip r:embed="rId2"/>
              </a:buBlip>
              <a:tabLst>
                <a:tab pos="285750" algn="l"/>
              </a:tabLst>
            </a:pPr>
            <a:r>
              <a:rPr lang="en-CA" b="1" i="1" dirty="0">
                <a:solidFill>
                  <a:schemeClr val="tx2"/>
                </a:solidFill>
              </a:rPr>
              <a:t>Milestones vs Achievements</a:t>
            </a:r>
          </a:p>
          <a:p>
            <a:pPr marL="857250" lvl="2" indent="-457200">
              <a:buBlip>
                <a:blip r:embed="rId2"/>
              </a:buBlip>
              <a:tabLst>
                <a:tab pos="285750" algn="l"/>
              </a:tabLst>
            </a:pPr>
            <a:endParaRPr lang="en-CA" b="1" i="1" dirty="0">
              <a:solidFill>
                <a:schemeClr val="tx2"/>
              </a:solidFill>
            </a:endParaRPr>
          </a:p>
          <a:p>
            <a:pPr marL="457200" lvl="1" indent="-457200">
              <a:buBlip>
                <a:blip r:embed="rId2"/>
              </a:buBlip>
              <a:tabLst>
                <a:tab pos="285750" algn="l"/>
              </a:tabLst>
            </a:pPr>
            <a:r>
              <a:rPr lang="en-CA" b="1" i="1" dirty="0">
                <a:solidFill>
                  <a:schemeClr val="tx2"/>
                </a:solidFill>
              </a:rPr>
              <a:t>Software Solution Presentation</a:t>
            </a:r>
          </a:p>
          <a:p>
            <a:pPr marL="857250" lvl="2" indent="-457200">
              <a:buBlip>
                <a:blip r:embed="rId2"/>
              </a:buBlip>
              <a:tabLst>
                <a:tab pos="285750" algn="l"/>
              </a:tabLst>
            </a:pPr>
            <a:r>
              <a:rPr lang="en-CA" b="1" i="1" dirty="0">
                <a:solidFill>
                  <a:schemeClr val="tx2"/>
                </a:solidFill>
              </a:rPr>
              <a:t>Static Data Baselines for NOTAM Management</a:t>
            </a:r>
          </a:p>
          <a:p>
            <a:pPr marL="857250" lvl="2" indent="-457200">
              <a:buBlip>
                <a:blip r:embed="rId2"/>
              </a:buBlip>
              <a:tabLst>
                <a:tab pos="285750" algn="l"/>
              </a:tabLst>
            </a:pPr>
            <a:r>
              <a:rPr lang="en-CA" b="1" i="1" dirty="0">
                <a:solidFill>
                  <a:schemeClr val="tx2"/>
                </a:solidFill>
              </a:rPr>
              <a:t>Data Origination Digitalization</a:t>
            </a:r>
          </a:p>
          <a:p>
            <a:pPr marL="857250" lvl="2" indent="-457200">
              <a:buBlip>
                <a:blip r:embed="rId2"/>
              </a:buBlip>
              <a:tabLst>
                <a:tab pos="285750" algn="l"/>
              </a:tabLst>
            </a:pPr>
            <a:r>
              <a:rPr lang="en-CA" b="1" i="1" dirty="0">
                <a:solidFill>
                  <a:schemeClr val="tx2"/>
                </a:solidFill>
              </a:rPr>
              <a:t>Data Distribution Channels</a:t>
            </a:r>
          </a:p>
          <a:p>
            <a:pPr marL="457200" lvl="1" indent="-457200">
              <a:buBlip>
                <a:blip r:embed="rId2"/>
              </a:buBlip>
              <a:tabLst>
                <a:tab pos="285750" algn="l"/>
              </a:tabLst>
            </a:pPr>
            <a:endParaRPr lang="en-CA" b="1" i="1" dirty="0">
              <a:solidFill>
                <a:schemeClr val="tx2"/>
              </a:solidFill>
            </a:endParaRPr>
          </a:p>
          <a:p>
            <a:pPr marL="457200" lvl="1" indent="-457200">
              <a:buBlip>
                <a:blip r:embed="rId2"/>
              </a:buBlip>
              <a:tabLst>
                <a:tab pos="285750" algn="l"/>
              </a:tabLst>
            </a:pPr>
            <a:r>
              <a:rPr lang="en-CA" b="1" i="1">
                <a:solidFill>
                  <a:schemeClr val="tx2"/>
                </a:solidFill>
              </a:rPr>
              <a:t>Client Outcomes and Solutions </a:t>
            </a:r>
            <a:endParaRPr lang="en-CA" b="1" i="1" dirty="0">
              <a:solidFill>
                <a:schemeClr val="tx2"/>
              </a:solidFill>
            </a:endParaRPr>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2</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8" name="Date Placeholder 3"/>
          <p:cNvSpPr>
            <a:spLocks noGrp="1"/>
          </p:cNvSpPr>
          <p:nvPr>
            <p:ph type="dt" sz="half" idx="10"/>
          </p:nvPr>
        </p:nvSpPr>
        <p:spPr>
          <a:xfrm>
            <a:off x="457200" y="6356350"/>
            <a:ext cx="2133600" cy="365125"/>
          </a:xfrm>
        </p:spPr>
        <p:txBody>
          <a:bodyPr/>
          <a:lstStyle/>
          <a:p>
            <a:fld id="{C1014D12-7AF1-284F-9094-55B101756236}" type="datetime1">
              <a:rPr lang="it-IT" smtClean="0"/>
              <a:pPr/>
              <a:t>19/09/2018</a:t>
            </a:fld>
            <a:endParaRPr lang="it-IT"/>
          </a:p>
        </p:txBody>
      </p:sp>
    </p:spTree>
    <p:extLst>
      <p:ext uri="{BB962C8B-B14F-4D97-AF65-F5344CB8AC3E}">
        <p14:creationId xmlns:p14="http://schemas.microsoft.com/office/powerpoint/2010/main" val="867428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bg-BG" sz="3200" dirty="0"/>
              <a:t>DECEA (Department of Airspace Control)</a:t>
            </a:r>
            <a:r>
              <a:rPr lang="en-US" sz="3200" dirty="0"/>
              <a:t> </a:t>
            </a:r>
            <a:endParaRPr lang="pt-BR" sz="3200">
              <a:cs typeface="Calibri"/>
            </a:endParaRPr>
          </a:p>
        </p:txBody>
      </p:sp>
      <p:sp>
        <p:nvSpPr>
          <p:cNvPr id="5" name="Slide Number Placeholder 4"/>
          <p:cNvSpPr>
            <a:spLocks noGrp="1"/>
          </p:cNvSpPr>
          <p:nvPr>
            <p:ph type="sldNum" sz="quarter" idx="12"/>
          </p:nvPr>
        </p:nvSpPr>
        <p:spPr/>
        <p:txBody>
          <a:bodyPr/>
          <a:lstStyle/>
          <a:p>
            <a:fld id="{383A8CBA-1BAC-AD4C-87FC-E0B2D05F39B6}" type="slidenum">
              <a:rPr lang="it-IT" smtClean="0"/>
              <a:pPr/>
              <a:t>3</a:t>
            </a:fld>
            <a:endParaRPr lang="it-IT"/>
          </a:p>
        </p:txBody>
      </p:sp>
      <p:sp>
        <p:nvSpPr>
          <p:cNvPr id="6" name="Footer Placeholder 5"/>
          <p:cNvSpPr>
            <a:spLocks noGrp="1"/>
          </p:cNvSpPr>
          <p:nvPr>
            <p:ph type="ftr" sz="quarter" idx="11"/>
          </p:nvPr>
        </p:nvSpPr>
        <p:spPr/>
        <p:txBody>
          <a:bodyPr/>
          <a:lstStyle/>
          <a:p>
            <a:r>
              <a:rPr lang="en-AU"/>
              <a:t>All Rights Reserved</a:t>
            </a:r>
            <a:endParaRPr lang="it-IT" dirty="0"/>
          </a:p>
        </p:txBody>
      </p:sp>
      <p:sp>
        <p:nvSpPr>
          <p:cNvPr id="7" name="Content Placeholder 18"/>
          <p:cNvSpPr>
            <a:spLocks noGrp="1"/>
          </p:cNvSpPr>
          <p:nvPr>
            <p:ph idx="1"/>
          </p:nvPr>
        </p:nvSpPr>
        <p:spPr>
          <a:xfrm>
            <a:off x="1" y="948370"/>
            <a:ext cx="9143998" cy="5407980"/>
          </a:xfrm>
        </p:spPr>
        <p:txBody>
          <a:bodyPr numCol="1" anchor="t">
            <a:normAutofit/>
          </a:bodyPr>
          <a:lstStyle/>
          <a:p>
            <a:pPr marL="457200" lvl="1" indent="-457200" algn="just">
              <a:buBlip>
                <a:blip r:embed="rId2"/>
              </a:buBlip>
              <a:tabLst>
                <a:tab pos="285750" algn="l"/>
              </a:tabLst>
            </a:pPr>
            <a:r>
              <a:rPr lang="bg-BG" b="1" i="1" dirty="0">
                <a:solidFill>
                  <a:schemeClr val="tx2"/>
                </a:solidFill>
              </a:rPr>
              <a:t>DECEA is the State Department of Airspace Control in Brazil;</a:t>
            </a:r>
            <a:endParaRPr lang="bg-BG" b="1" i="1" dirty="0">
              <a:solidFill>
                <a:schemeClr val="tx2"/>
              </a:solidFill>
              <a:cs typeface="Calibri"/>
            </a:endParaRPr>
          </a:p>
          <a:p>
            <a:pPr marL="457200" lvl="1" indent="-457200" algn="just">
              <a:buBlip>
                <a:blip r:embed="rId2"/>
              </a:buBlip>
              <a:tabLst>
                <a:tab pos="285750" algn="l"/>
              </a:tabLst>
            </a:pPr>
            <a:r>
              <a:rPr lang="bg-BG" b="1" i="1" dirty="0">
                <a:solidFill>
                  <a:schemeClr val="tx2"/>
                </a:solidFill>
              </a:rPr>
              <a:t>It is a part of Brazilian Air Force;</a:t>
            </a:r>
            <a:endParaRPr lang="bg-BG" b="1" i="1" dirty="0">
              <a:solidFill>
                <a:schemeClr val="tx2"/>
              </a:solidFill>
              <a:cs typeface="Calibri"/>
            </a:endParaRPr>
          </a:p>
          <a:p>
            <a:pPr marL="457200" lvl="1" indent="-457200" algn="just">
              <a:buBlip>
                <a:blip r:embed="rId2"/>
              </a:buBlip>
              <a:tabLst>
                <a:tab pos="285750" algn="l"/>
              </a:tabLst>
            </a:pPr>
            <a:r>
              <a:rPr lang="bg-BG" b="1" i="1" dirty="0">
                <a:solidFill>
                  <a:schemeClr val="tx2"/>
                </a:solidFill>
              </a:rPr>
              <a:t>It is responsible to mantain control of the Brazilian Airspace, providing air navigation services and allowing air traffic flow maintenance, in more than 22.000.000 Km</a:t>
            </a:r>
            <a:r>
              <a:rPr lang="bg-BG" b="1" i="1" baseline="30000" dirty="0">
                <a:solidFill>
                  <a:schemeClr val="tx2"/>
                </a:solidFill>
              </a:rPr>
              <a:t>2.</a:t>
            </a:r>
            <a:endParaRPr lang="bg-BG" b="1" i="1" baseline="30000" dirty="0">
              <a:solidFill>
                <a:schemeClr val="tx2"/>
              </a:solidFill>
              <a:cs typeface="Calibri"/>
            </a:endParaRPr>
          </a:p>
          <a:p>
            <a:pPr marL="457200" lvl="1" indent="-457200" algn="just">
              <a:buBlip>
                <a:blip r:embed="rId2"/>
              </a:buBlip>
              <a:tabLst>
                <a:tab pos="285750" algn="l"/>
              </a:tabLst>
            </a:pPr>
            <a:r>
              <a:rPr lang="bg-BG" b="1" i="1" dirty="0">
                <a:solidFill>
                  <a:schemeClr val="tx2"/>
                </a:solidFill>
              </a:rPr>
              <a:t>It is the sole provider of Aeronautical Information in Brazil, most of them is available on www.aisweb.aer.mil.br;</a:t>
            </a:r>
            <a:endParaRPr lang="en-US" b="1" i="1" dirty="0">
              <a:solidFill>
                <a:schemeClr val="tx2"/>
              </a:solidFill>
            </a:endParaRPr>
          </a:p>
        </p:txBody>
      </p:sp>
    </p:spTree>
    <p:extLst>
      <p:ext uri="{BB962C8B-B14F-4D97-AF65-F5344CB8AC3E}">
        <p14:creationId xmlns:p14="http://schemas.microsoft.com/office/powerpoint/2010/main" val="3747528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bg-BG" sz="2400" dirty="0"/>
              <a:t>DECEA (Department of Airspace Control)</a:t>
            </a:r>
            <a:r>
              <a:rPr lang="en-US" sz="2400" dirty="0"/>
              <a:t> </a:t>
            </a:r>
            <a:endParaRPr lang="pt-BR" sz="2400" dirty="0"/>
          </a:p>
        </p:txBody>
      </p:sp>
      <p:sp>
        <p:nvSpPr>
          <p:cNvPr id="5" name="Slide Number Placeholder 4"/>
          <p:cNvSpPr>
            <a:spLocks noGrp="1"/>
          </p:cNvSpPr>
          <p:nvPr>
            <p:ph type="sldNum" sz="quarter" idx="12"/>
          </p:nvPr>
        </p:nvSpPr>
        <p:spPr/>
        <p:txBody>
          <a:bodyPr/>
          <a:lstStyle/>
          <a:p>
            <a:fld id="{383A8CBA-1BAC-AD4C-87FC-E0B2D05F39B6}" type="slidenum">
              <a:rPr lang="it-IT" smtClean="0"/>
              <a:pPr/>
              <a:t>4</a:t>
            </a:fld>
            <a:endParaRPr lang="it-IT"/>
          </a:p>
        </p:txBody>
      </p:sp>
      <p:sp>
        <p:nvSpPr>
          <p:cNvPr id="6" name="Footer Placeholder 5"/>
          <p:cNvSpPr>
            <a:spLocks noGrp="1"/>
          </p:cNvSpPr>
          <p:nvPr>
            <p:ph type="ftr" sz="quarter" idx="11"/>
          </p:nvPr>
        </p:nvSpPr>
        <p:spPr/>
        <p:txBody>
          <a:bodyPr/>
          <a:lstStyle/>
          <a:p>
            <a:r>
              <a:rPr lang="en-AU"/>
              <a:t>All Rights Reserved</a:t>
            </a:r>
            <a:endParaRPr lang="it-IT" dirty="0"/>
          </a:p>
        </p:txBody>
      </p:sp>
      <p:sp>
        <p:nvSpPr>
          <p:cNvPr id="7" name="Content Placeholder 18"/>
          <p:cNvSpPr>
            <a:spLocks noGrp="1"/>
          </p:cNvSpPr>
          <p:nvPr>
            <p:ph idx="1"/>
          </p:nvPr>
        </p:nvSpPr>
        <p:spPr>
          <a:xfrm>
            <a:off x="1" y="948370"/>
            <a:ext cx="9143998" cy="5407980"/>
          </a:xfrm>
        </p:spPr>
        <p:txBody>
          <a:bodyPr numCol="1" anchor="t">
            <a:normAutofit/>
          </a:bodyPr>
          <a:lstStyle/>
          <a:p>
            <a:pPr marL="457200" lvl="1" indent="-457200" algn="just">
              <a:buBlip>
                <a:blip r:embed="rId2"/>
              </a:buBlip>
              <a:tabLst>
                <a:tab pos="285750" algn="l"/>
              </a:tabLst>
            </a:pPr>
            <a:endParaRPr lang="en-US" b="1" i="1" dirty="0">
              <a:solidFill>
                <a:srgbClr val="FF6600"/>
              </a:solidFill>
            </a:endParaRPr>
          </a:p>
          <a:p>
            <a:pPr marL="457200" lvl="1" indent="-457200" algn="just">
              <a:lnSpc>
                <a:spcPct val="120000"/>
              </a:lnSpc>
              <a:buBlip>
                <a:blip r:embed="rId2"/>
              </a:buBlip>
              <a:tabLst>
                <a:tab pos="285750" algn="l"/>
              </a:tabLst>
            </a:pPr>
            <a:r>
              <a:rPr lang="bg-BG" b="1" i="1" dirty="0">
                <a:solidFill>
                  <a:schemeClr val="tx2"/>
                </a:solidFill>
              </a:rPr>
              <a:t>To give a glimpse of how many information Brazil</a:t>
            </a:r>
            <a:r>
              <a:rPr lang="en-US" b="1" i="1" dirty="0">
                <a:solidFill>
                  <a:schemeClr val="tx2"/>
                </a:solidFill>
              </a:rPr>
              <a:t> (DECEA)</a:t>
            </a:r>
            <a:r>
              <a:rPr lang="bg-BG" b="1" i="1" dirty="0">
                <a:solidFill>
                  <a:schemeClr val="tx2"/>
                </a:solidFill>
              </a:rPr>
              <a:t> and IDS must deal, o</a:t>
            </a:r>
            <a:r>
              <a:rPr lang="en-US" b="1" i="1" dirty="0">
                <a:solidFill>
                  <a:schemeClr val="tx2"/>
                </a:solidFill>
              </a:rPr>
              <a:t>n </a:t>
            </a:r>
            <a:r>
              <a:rPr lang="en-US" b="1" i="1">
                <a:solidFill>
                  <a:schemeClr val="tx2"/>
                </a:solidFill>
              </a:rPr>
              <a:t>more than</a:t>
            </a:r>
            <a:r>
              <a:rPr lang="bg-BG" b="1" i="1" dirty="0">
                <a:solidFill>
                  <a:schemeClr val="tx2"/>
                </a:solidFill>
              </a:rPr>
              <a:t> 22.000.000 km</a:t>
            </a:r>
            <a:r>
              <a:rPr lang="bg-BG" b="1" i="1" baseline="30000" dirty="0">
                <a:solidFill>
                  <a:schemeClr val="tx2"/>
                </a:solidFill>
              </a:rPr>
              <a:t>2</a:t>
            </a:r>
            <a:r>
              <a:rPr lang="bg-BG" b="1" i="1" dirty="0">
                <a:solidFill>
                  <a:schemeClr val="tx2"/>
                </a:solidFill>
              </a:rPr>
              <a:t> of airspace control responsability area, there are more than 3600 aerodromes. Of the 3600, more than 135 are IFR homologated.</a:t>
            </a:r>
            <a:endParaRPr lang="en-US" b="1" i="1" dirty="0">
              <a:solidFill>
                <a:schemeClr val="tx2"/>
              </a:solidFill>
              <a:cs typeface="Calibri"/>
            </a:endParaRPr>
          </a:p>
          <a:p>
            <a:pPr marL="0" lvl="1" indent="0" algn="just">
              <a:buNone/>
              <a:tabLst>
                <a:tab pos="285750" algn="l"/>
              </a:tabLst>
            </a:pPr>
            <a:endParaRPr lang="bg-BG" b="1" i="1" dirty="0">
              <a:solidFill>
                <a:schemeClr val="tx2"/>
              </a:solidFill>
              <a:cs typeface="Calibri"/>
            </a:endParaRPr>
          </a:p>
          <a:p>
            <a:pPr marL="457200" lvl="1" indent="-457200" algn="just">
              <a:lnSpc>
                <a:spcPct val="120000"/>
              </a:lnSpc>
              <a:buBlip>
                <a:blip r:embed="rId2"/>
              </a:buBlip>
              <a:tabLst>
                <a:tab pos="285750" algn="l"/>
              </a:tabLst>
            </a:pPr>
            <a:r>
              <a:rPr lang="bg-BG" b="1" i="1" dirty="0">
                <a:solidFill>
                  <a:schemeClr val="tx2"/>
                </a:solidFill>
              </a:rPr>
              <a:t>There are more than 1900 NOTAM published regarding Brazilian Airspace.</a:t>
            </a:r>
            <a:endParaRPr lang="bg-BG" b="1" i="1" dirty="0">
              <a:solidFill>
                <a:schemeClr val="tx2"/>
              </a:solidFill>
              <a:cs typeface="Calibri"/>
            </a:endParaRPr>
          </a:p>
          <a:p>
            <a:pPr marL="457200" lvl="1" indent="-457200" algn="just">
              <a:buBlip>
                <a:blip r:embed="rId2"/>
              </a:buBlip>
              <a:tabLst>
                <a:tab pos="285750" algn="l"/>
              </a:tabLst>
            </a:pPr>
            <a:endParaRPr lang="bg-BG" b="1" i="1" dirty="0">
              <a:solidFill>
                <a:schemeClr val="tx2"/>
              </a:solidFill>
            </a:endParaRPr>
          </a:p>
        </p:txBody>
      </p:sp>
    </p:spTree>
    <p:extLst>
      <p:ext uri="{BB962C8B-B14F-4D97-AF65-F5344CB8AC3E}">
        <p14:creationId xmlns:p14="http://schemas.microsoft.com/office/powerpoint/2010/main" val="3646989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2400" dirty="0"/>
              <a:t>Why DECEA chose IDS Dynamic Data management ? </a:t>
            </a:r>
            <a:endParaRPr lang="pt-BR" sz="2400" dirty="0"/>
          </a:p>
        </p:txBody>
      </p:sp>
      <p:sp>
        <p:nvSpPr>
          <p:cNvPr id="5" name="Slide Number Placeholder 4"/>
          <p:cNvSpPr>
            <a:spLocks noGrp="1"/>
          </p:cNvSpPr>
          <p:nvPr>
            <p:ph type="sldNum" sz="quarter" idx="12"/>
          </p:nvPr>
        </p:nvSpPr>
        <p:spPr/>
        <p:txBody>
          <a:bodyPr/>
          <a:lstStyle/>
          <a:p>
            <a:fld id="{383A8CBA-1BAC-AD4C-87FC-E0B2D05F39B6}" type="slidenum">
              <a:rPr lang="it-IT" smtClean="0"/>
              <a:pPr/>
              <a:t>5</a:t>
            </a:fld>
            <a:endParaRPr lang="it-IT"/>
          </a:p>
        </p:txBody>
      </p:sp>
      <p:sp>
        <p:nvSpPr>
          <p:cNvPr id="6" name="Footer Placeholder 5"/>
          <p:cNvSpPr>
            <a:spLocks noGrp="1"/>
          </p:cNvSpPr>
          <p:nvPr>
            <p:ph type="ftr" sz="quarter" idx="11"/>
          </p:nvPr>
        </p:nvSpPr>
        <p:spPr/>
        <p:txBody>
          <a:bodyPr/>
          <a:lstStyle/>
          <a:p>
            <a:r>
              <a:rPr lang="en-AU"/>
              <a:t>All Rights Reserved</a:t>
            </a:r>
            <a:endParaRPr lang="it-IT" dirty="0"/>
          </a:p>
        </p:txBody>
      </p:sp>
      <p:sp>
        <p:nvSpPr>
          <p:cNvPr id="7" name="Content Placeholder 18"/>
          <p:cNvSpPr>
            <a:spLocks noGrp="1"/>
          </p:cNvSpPr>
          <p:nvPr>
            <p:ph idx="1"/>
          </p:nvPr>
        </p:nvSpPr>
        <p:spPr>
          <a:xfrm>
            <a:off x="1" y="948370"/>
            <a:ext cx="9143998" cy="5407980"/>
          </a:xfrm>
        </p:spPr>
        <p:txBody>
          <a:bodyPr numCol="1" anchor="t">
            <a:normAutofit/>
          </a:bodyPr>
          <a:lstStyle/>
          <a:p>
            <a:pPr marL="457200" lvl="1" indent="-457200">
              <a:buBlip>
                <a:blip r:embed="rId2"/>
              </a:buBlip>
              <a:tabLst>
                <a:tab pos="285750" algn="l"/>
              </a:tabLst>
            </a:pPr>
            <a:r>
              <a:rPr lang="en-US" b="1" i="1" dirty="0">
                <a:solidFill>
                  <a:schemeClr val="tx2"/>
                </a:solidFill>
              </a:rPr>
              <a:t>To complete the existing </a:t>
            </a:r>
            <a:r>
              <a:rPr lang="en-US" b="1" i="1" dirty="0">
                <a:solidFill>
                  <a:srgbClr val="C00000"/>
                </a:solidFill>
              </a:rPr>
              <a:t>AIM-BR</a:t>
            </a:r>
            <a:r>
              <a:rPr lang="en-US" b="1" i="1" dirty="0">
                <a:solidFill>
                  <a:schemeClr val="tx2"/>
                </a:solidFill>
              </a:rPr>
              <a:t> system</a:t>
            </a:r>
          </a:p>
          <a:p>
            <a:pPr marL="457200" lvl="1" indent="-457200">
              <a:buBlip>
                <a:blip r:embed="rId2"/>
              </a:buBlip>
              <a:tabLst>
                <a:tab pos="285750" algn="l"/>
              </a:tabLst>
            </a:pPr>
            <a:r>
              <a:rPr lang="en-US" b="1" i="1" dirty="0">
                <a:solidFill>
                  <a:schemeClr val="tx2"/>
                </a:solidFill>
              </a:rPr>
              <a:t>To continue cooperating with a reliable partner</a:t>
            </a:r>
          </a:p>
          <a:p>
            <a:pPr marL="457200" lvl="1" indent="-457200">
              <a:buBlip>
                <a:blip r:embed="rId2"/>
              </a:buBlip>
              <a:tabLst>
                <a:tab pos="285750" algn="l"/>
              </a:tabLst>
            </a:pPr>
            <a:r>
              <a:rPr lang="en-US" b="1" i="1" dirty="0">
                <a:solidFill>
                  <a:schemeClr val="tx2"/>
                </a:solidFill>
              </a:rPr>
              <a:t>To grant its own roadmap from AIS to AIM</a:t>
            </a:r>
          </a:p>
          <a:p>
            <a:pPr marL="457200" lvl="1" indent="-457200">
              <a:buBlip>
                <a:blip r:embed="rId2"/>
              </a:buBlip>
              <a:tabLst>
                <a:tab pos="285750" algn="l"/>
              </a:tabLst>
            </a:pPr>
            <a:r>
              <a:rPr lang="en-US" b="1" i="1" dirty="0">
                <a:solidFill>
                  <a:schemeClr val="tx2"/>
                </a:solidFill>
              </a:rPr>
              <a:t>To keep dynamic and static data in the core of an integrated system</a:t>
            </a:r>
            <a:endParaRPr lang="en-US" b="1" i="1" dirty="0">
              <a:solidFill>
                <a:schemeClr val="tx2"/>
              </a:solidFill>
              <a:cs typeface="Calibri"/>
            </a:endParaRPr>
          </a:p>
          <a:p>
            <a:pPr marL="457200" lvl="1" indent="-457200">
              <a:buBlip>
                <a:blip r:embed="rId2"/>
              </a:buBlip>
              <a:tabLst>
                <a:tab pos="285750" algn="l"/>
              </a:tabLst>
            </a:pPr>
            <a:r>
              <a:rPr lang="en-US" b="1" i="1" dirty="0">
                <a:solidFill>
                  <a:schemeClr val="tx2"/>
                </a:solidFill>
              </a:rPr>
              <a:t>To comply with data quality requirements</a:t>
            </a:r>
          </a:p>
          <a:p>
            <a:pPr marL="457200" lvl="1" indent="-457200">
              <a:buBlip>
                <a:blip r:embed="rId2"/>
              </a:buBlip>
              <a:tabLst>
                <a:tab pos="285750" algn="l"/>
              </a:tabLst>
            </a:pPr>
            <a:r>
              <a:rPr lang="en-US" b="1" i="1" dirty="0">
                <a:solidFill>
                  <a:schemeClr val="tx2"/>
                </a:solidFill>
              </a:rPr>
              <a:t>To innovate with a Digital NOTAM System in Ops</a:t>
            </a:r>
          </a:p>
          <a:p>
            <a:pPr marL="457200" lvl="1" indent="-457200">
              <a:buBlip>
                <a:blip r:embed="rId2"/>
              </a:buBlip>
              <a:tabLst>
                <a:tab pos="285750" algn="l"/>
              </a:tabLst>
            </a:pPr>
            <a:r>
              <a:rPr lang="en-US" b="1" i="1" dirty="0">
                <a:solidFill>
                  <a:schemeClr val="tx2"/>
                </a:solidFill>
              </a:rPr>
              <a:t>To be ready for today’s and tomorrow’s aviation</a:t>
            </a:r>
          </a:p>
        </p:txBody>
      </p:sp>
    </p:spTree>
    <p:extLst>
      <p:ext uri="{BB962C8B-B14F-4D97-AF65-F5344CB8AC3E}">
        <p14:creationId xmlns:p14="http://schemas.microsoft.com/office/powerpoint/2010/main" val="4220472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it-IT" dirty="0"/>
              <a:t>AIM-BR System</a:t>
            </a:r>
            <a:endParaRPr lang="en-CA" dirty="0"/>
          </a:p>
        </p:txBody>
      </p:sp>
      <p:sp>
        <p:nvSpPr>
          <p:cNvPr id="19" name="Content Placeholder 18"/>
          <p:cNvSpPr>
            <a:spLocks noGrp="1"/>
          </p:cNvSpPr>
          <p:nvPr>
            <p:ph idx="1"/>
          </p:nvPr>
        </p:nvSpPr>
        <p:spPr>
          <a:xfrm>
            <a:off x="0" y="948370"/>
            <a:ext cx="9143997" cy="5407980"/>
          </a:xfrm>
        </p:spPr>
        <p:txBody>
          <a:bodyPr numCol="1">
            <a:normAutofit/>
          </a:bodyPr>
          <a:lstStyle/>
          <a:p>
            <a:pPr marL="457200" lvl="1" indent="-457200">
              <a:buBlip>
                <a:blip r:embed="rId2"/>
              </a:buBlip>
              <a:tabLst>
                <a:tab pos="285750" algn="l"/>
              </a:tabLst>
            </a:pPr>
            <a:r>
              <a:rPr lang="en-CA" sz="3200" b="1" i="1" dirty="0">
                <a:solidFill>
                  <a:srgbClr val="C00000"/>
                </a:solidFill>
              </a:rPr>
              <a:t>AIM-BR</a:t>
            </a:r>
          </a:p>
          <a:p>
            <a:pPr marL="857250" lvl="2" indent="-457200" algn="just">
              <a:buBlip>
                <a:blip r:embed="rId2"/>
              </a:buBlip>
              <a:tabLst>
                <a:tab pos="285750" algn="l"/>
              </a:tabLst>
            </a:pPr>
            <a:r>
              <a:rPr lang="en-CA" b="1" i="1" dirty="0">
                <a:solidFill>
                  <a:schemeClr val="tx2"/>
                </a:solidFill>
              </a:rPr>
              <a:t>Is the centralized </a:t>
            </a:r>
            <a:r>
              <a:rPr lang="it-IT" b="1" i="1" dirty="0">
                <a:solidFill>
                  <a:schemeClr val="tx2"/>
                </a:solidFill>
              </a:rPr>
              <a:t>Aeronautical Data Management System provided by IDS Corporation </a:t>
            </a:r>
          </a:p>
          <a:p>
            <a:pPr marL="857250" lvl="2" indent="-457200" algn="just">
              <a:buBlip>
                <a:blip r:embed="rId2"/>
              </a:buBlip>
              <a:tabLst>
                <a:tab pos="285750" algn="l"/>
              </a:tabLst>
            </a:pPr>
            <a:r>
              <a:rPr lang="it-IT" b="1" i="1" dirty="0">
                <a:solidFill>
                  <a:schemeClr val="tx2"/>
                </a:solidFill>
              </a:rPr>
              <a:t>Is aimed to the generation of Aeronautical Publications (AIP, Amdt, SUP, AIC) – </a:t>
            </a:r>
            <a:r>
              <a:rPr lang="en-GB" b="1" i="1" dirty="0">
                <a:solidFill>
                  <a:schemeClr val="tx2"/>
                </a:solidFill>
              </a:rPr>
              <a:t>Charts</a:t>
            </a:r>
            <a:r>
              <a:rPr lang="it-IT" b="1" i="1" dirty="0">
                <a:solidFill>
                  <a:schemeClr val="tx2"/>
                </a:solidFill>
              </a:rPr>
              <a:t> (ENRC, ARC, Aerodromes,...) and to the design of Flight </a:t>
            </a:r>
            <a:r>
              <a:rPr lang="en-GB" b="1" i="1" dirty="0">
                <a:solidFill>
                  <a:schemeClr val="tx2"/>
                </a:solidFill>
              </a:rPr>
              <a:t>Procedures</a:t>
            </a:r>
          </a:p>
          <a:p>
            <a:pPr marL="857250" lvl="2" indent="-457200" algn="just">
              <a:buBlip>
                <a:blip r:embed="rId2"/>
              </a:buBlip>
              <a:tabLst>
                <a:tab pos="285750" algn="l"/>
              </a:tabLst>
            </a:pPr>
            <a:r>
              <a:rPr lang="en-GB" b="1" i="1" dirty="0">
                <a:solidFill>
                  <a:schemeClr val="tx2"/>
                </a:solidFill>
              </a:rPr>
              <a:t>Has</a:t>
            </a:r>
            <a:r>
              <a:rPr lang="it-IT" b="1" i="1" dirty="0">
                <a:solidFill>
                  <a:schemeClr val="tx2"/>
                </a:solidFill>
              </a:rPr>
              <a:t> resulted into the need to </a:t>
            </a:r>
            <a:r>
              <a:rPr lang="en-GB" b="1" i="1" dirty="0">
                <a:solidFill>
                  <a:schemeClr val="tx2"/>
                </a:solidFill>
              </a:rPr>
              <a:t>establish</a:t>
            </a:r>
            <a:r>
              <a:rPr lang="it-IT" b="1" i="1" dirty="0">
                <a:solidFill>
                  <a:schemeClr val="tx2"/>
                </a:solidFill>
              </a:rPr>
              <a:t> </a:t>
            </a:r>
            <a:r>
              <a:rPr lang="en-GB" b="1" i="1" dirty="0">
                <a:solidFill>
                  <a:schemeClr val="tx2"/>
                </a:solidFill>
              </a:rPr>
              <a:t>harmonized</a:t>
            </a:r>
            <a:r>
              <a:rPr lang="it-IT" b="1" i="1" dirty="0">
                <a:solidFill>
                  <a:schemeClr val="tx2"/>
                </a:solidFill>
              </a:rPr>
              <a:t> </a:t>
            </a:r>
            <a:r>
              <a:rPr lang="en-US" b="1" i="1" dirty="0">
                <a:solidFill>
                  <a:schemeClr val="tx2"/>
                </a:solidFill>
              </a:rPr>
              <a:t>operating</a:t>
            </a:r>
            <a:r>
              <a:rPr lang="it-IT" b="1" i="1" dirty="0">
                <a:solidFill>
                  <a:schemeClr val="tx2"/>
                </a:solidFill>
              </a:rPr>
              <a:t> </a:t>
            </a:r>
            <a:r>
              <a:rPr lang="en-GB" b="1" i="1" dirty="0">
                <a:solidFill>
                  <a:schemeClr val="tx2"/>
                </a:solidFill>
              </a:rPr>
              <a:t>procedures</a:t>
            </a:r>
            <a:r>
              <a:rPr lang="it-IT" b="1" i="1" dirty="0">
                <a:solidFill>
                  <a:schemeClr val="tx2"/>
                </a:solidFill>
              </a:rPr>
              <a:t> for:</a:t>
            </a:r>
          </a:p>
          <a:p>
            <a:pPr marL="1314450" lvl="3" indent="-457200" algn="just">
              <a:buBlip>
                <a:blip r:embed="rId2"/>
              </a:buBlip>
              <a:tabLst>
                <a:tab pos="285750" algn="l"/>
              </a:tabLst>
            </a:pPr>
            <a:r>
              <a:rPr lang="it-IT" b="1" i="1" dirty="0">
                <a:solidFill>
                  <a:schemeClr val="tx2"/>
                </a:solidFill>
              </a:rPr>
              <a:t>Processing and </a:t>
            </a:r>
            <a:r>
              <a:rPr lang="en-GB" b="1" i="1" dirty="0">
                <a:solidFill>
                  <a:schemeClr val="tx2"/>
                </a:solidFill>
              </a:rPr>
              <a:t>managing</a:t>
            </a:r>
            <a:r>
              <a:rPr lang="it-IT" b="1" i="1" dirty="0">
                <a:solidFill>
                  <a:schemeClr val="tx2"/>
                </a:solidFill>
              </a:rPr>
              <a:t> NOTAM Information in an integrated environment</a:t>
            </a:r>
          </a:p>
          <a:p>
            <a:pPr marL="1314450" lvl="3" indent="-457200" algn="just">
              <a:buBlip>
                <a:blip r:embed="rId2"/>
              </a:buBlip>
              <a:tabLst>
                <a:tab pos="285750" algn="l"/>
              </a:tabLst>
            </a:pPr>
            <a:r>
              <a:rPr lang="it-IT" b="1" i="1" dirty="0">
                <a:solidFill>
                  <a:schemeClr val="tx2"/>
                </a:solidFill>
              </a:rPr>
              <a:t>Digitalization of managed information</a:t>
            </a:r>
          </a:p>
          <a:p>
            <a:pPr marL="1314450" lvl="3" indent="-457200" algn="just">
              <a:buBlip>
                <a:blip r:embed="rId2"/>
              </a:buBlip>
              <a:tabLst>
                <a:tab pos="285750" algn="l"/>
              </a:tabLst>
            </a:pPr>
            <a:r>
              <a:rPr lang="it-IT" b="1" i="1" dirty="0">
                <a:solidFill>
                  <a:schemeClr val="tx2"/>
                </a:solidFill>
              </a:rPr>
              <a:t>Answering to the increasing demands for the enhanced quality and integrity of aeronautical information and data</a:t>
            </a:r>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6</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Tree>
    <p:extLst>
      <p:ext uri="{BB962C8B-B14F-4D97-AF65-F5344CB8AC3E}">
        <p14:creationId xmlns:p14="http://schemas.microsoft.com/office/powerpoint/2010/main" val="81609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pt-BR" dirty="0"/>
              <a:t>(D)-NOTAM System</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7</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8" name="Content Placeholder 18"/>
          <p:cNvSpPr txBox="1">
            <a:spLocks/>
          </p:cNvSpPr>
          <p:nvPr/>
        </p:nvSpPr>
        <p:spPr>
          <a:xfrm>
            <a:off x="0" y="912071"/>
            <a:ext cx="9143997" cy="5279179"/>
          </a:xfrm>
          <a:prstGeom prst="rect">
            <a:avLst/>
          </a:prstGeom>
        </p:spPr>
        <p:txBody>
          <a:bodyPr numCol="1">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a:buBlip>
                <a:blip r:embed="rId2"/>
              </a:buBlip>
              <a:tabLst>
                <a:tab pos="285750" algn="l"/>
              </a:tabLst>
            </a:pPr>
            <a:r>
              <a:rPr lang="it-IT" sz="3200" b="1" i="1" dirty="0">
                <a:solidFill>
                  <a:srgbClr val="C00000"/>
                </a:solidFill>
              </a:rPr>
              <a:t>(D)-NOTAM System</a:t>
            </a:r>
          </a:p>
          <a:p>
            <a:pPr marL="757238" lvl="2" indent="-357188">
              <a:buFont typeface="Arial"/>
              <a:buBlip>
                <a:blip r:embed="rId2"/>
              </a:buBlip>
              <a:tabLst>
                <a:tab pos="357188" algn="l"/>
              </a:tabLst>
            </a:pPr>
            <a:r>
              <a:rPr lang="en-GB" b="1" i="1" dirty="0">
                <a:solidFill>
                  <a:schemeClr val="tx2"/>
                </a:solidFill>
              </a:rPr>
              <a:t>Extends</a:t>
            </a:r>
            <a:r>
              <a:rPr lang="it-IT" b="1" i="1" dirty="0">
                <a:solidFill>
                  <a:schemeClr val="tx2"/>
                </a:solidFill>
              </a:rPr>
              <a:t> the AIM-BR System to </a:t>
            </a:r>
            <a:r>
              <a:rPr lang="en-GB" b="1" i="1" dirty="0">
                <a:solidFill>
                  <a:schemeClr val="tx2"/>
                </a:solidFill>
              </a:rPr>
              <a:t>harmonized</a:t>
            </a:r>
            <a:r>
              <a:rPr lang="it-IT" b="1" i="1" dirty="0">
                <a:solidFill>
                  <a:schemeClr val="tx2"/>
                </a:solidFill>
              </a:rPr>
              <a:t> </a:t>
            </a:r>
            <a:r>
              <a:rPr lang="en-GB" b="1" i="1" dirty="0">
                <a:solidFill>
                  <a:schemeClr val="tx2"/>
                </a:solidFill>
              </a:rPr>
              <a:t>procedures</a:t>
            </a:r>
            <a:r>
              <a:rPr lang="it-IT" b="1" i="1" dirty="0">
                <a:solidFill>
                  <a:schemeClr val="tx2"/>
                </a:solidFill>
              </a:rPr>
              <a:t> for AIS </a:t>
            </a:r>
            <a:r>
              <a:rPr lang="it-IT" b="1" i="1" dirty="0" err="1">
                <a:solidFill>
                  <a:schemeClr val="tx2"/>
                </a:solidFill>
              </a:rPr>
              <a:t>Dynamic</a:t>
            </a:r>
            <a:r>
              <a:rPr lang="it-IT" b="1" i="1" dirty="0">
                <a:solidFill>
                  <a:schemeClr val="tx2"/>
                </a:solidFill>
              </a:rPr>
              <a:t> Data</a:t>
            </a:r>
          </a:p>
          <a:p>
            <a:pPr marL="757238" lvl="2" indent="-357188">
              <a:buFont typeface="Arial"/>
              <a:buBlip>
                <a:blip r:embed="rId2"/>
              </a:buBlip>
              <a:tabLst>
                <a:tab pos="357188" algn="l"/>
              </a:tabLst>
            </a:pPr>
            <a:endParaRPr lang="it-IT" b="1" i="1" dirty="0">
              <a:solidFill>
                <a:schemeClr val="tx2"/>
              </a:solidFill>
            </a:endParaRPr>
          </a:p>
          <a:p>
            <a:pPr marL="757238" lvl="2" indent="-357188">
              <a:buFont typeface="Arial"/>
              <a:buBlip>
                <a:blip r:embed="rId2"/>
              </a:buBlip>
              <a:tabLst>
                <a:tab pos="357188" algn="l"/>
              </a:tabLst>
            </a:pPr>
            <a:r>
              <a:rPr lang="en-GB" b="1" i="1" dirty="0">
                <a:solidFill>
                  <a:schemeClr val="tx2"/>
                </a:solidFill>
              </a:rPr>
              <a:t>Provide</a:t>
            </a:r>
            <a:r>
              <a:rPr lang="it-IT" b="1" i="1" dirty="0">
                <a:solidFill>
                  <a:schemeClr val="tx2"/>
                </a:solidFill>
              </a:rPr>
              <a:t> an </a:t>
            </a:r>
            <a:r>
              <a:rPr lang="en-GB" b="1" i="1" dirty="0">
                <a:solidFill>
                  <a:schemeClr val="tx2"/>
                </a:solidFill>
              </a:rPr>
              <a:t>operating</a:t>
            </a:r>
            <a:r>
              <a:rPr lang="it-IT" b="1" i="1" dirty="0">
                <a:solidFill>
                  <a:schemeClr val="tx2"/>
                </a:solidFill>
              </a:rPr>
              <a:t> and </a:t>
            </a:r>
            <a:r>
              <a:rPr lang="en-GB" b="1" i="1" dirty="0">
                <a:solidFill>
                  <a:schemeClr val="tx2"/>
                </a:solidFill>
              </a:rPr>
              <a:t>integrated</a:t>
            </a:r>
            <a:r>
              <a:rPr lang="it-IT" b="1" i="1" dirty="0">
                <a:solidFill>
                  <a:schemeClr val="tx2"/>
                </a:solidFill>
              </a:rPr>
              <a:t> Solution for AIS and NOF centres</a:t>
            </a:r>
          </a:p>
          <a:p>
            <a:pPr marL="757238" lvl="2" indent="-357188">
              <a:buFont typeface="Arial"/>
              <a:buBlip>
                <a:blip r:embed="rId2"/>
              </a:buBlip>
              <a:tabLst>
                <a:tab pos="357188" algn="l"/>
              </a:tabLst>
            </a:pPr>
            <a:endParaRPr lang="en-GB" b="1" i="1" dirty="0">
              <a:solidFill>
                <a:schemeClr val="tx2"/>
              </a:solidFill>
            </a:endParaRPr>
          </a:p>
          <a:p>
            <a:pPr marL="757238" lvl="2" indent="-357188">
              <a:buFont typeface="Arial"/>
              <a:buBlip>
                <a:blip r:embed="rId2"/>
              </a:buBlip>
              <a:tabLst>
                <a:tab pos="357188" algn="l"/>
              </a:tabLst>
            </a:pPr>
            <a:r>
              <a:rPr lang="en-GB" b="1" i="1" dirty="0">
                <a:solidFill>
                  <a:schemeClr val="tx2"/>
                </a:solidFill>
              </a:rPr>
              <a:t>Provide</a:t>
            </a:r>
            <a:r>
              <a:rPr lang="it-IT" b="1" i="1" dirty="0">
                <a:solidFill>
                  <a:schemeClr val="tx2"/>
                </a:solidFill>
              </a:rPr>
              <a:t> a Dual Environment for NOTAM generation: </a:t>
            </a:r>
          </a:p>
          <a:p>
            <a:pPr marL="1214438" lvl="3" indent="-357188">
              <a:buFont typeface="Arial"/>
              <a:buBlip>
                <a:blip r:embed="rId2"/>
              </a:buBlip>
              <a:tabLst>
                <a:tab pos="357188" algn="l"/>
              </a:tabLst>
            </a:pPr>
            <a:r>
              <a:rPr lang="it-IT" b="1" i="1" dirty="0">
                <a:solidFill>
                  <a:schemeClr val="tx2"/>
                </a:solidFill>
              </a:rPr>
              <a:t>ICAO </a:t>
            </a:r>
            <a:r>
              <a:rPr lang="en-GB" b="1" i="1" dirty="0">
                <a:solidFill>
                  <a:schemeClr val="tx2"/>
                </a:solidFill>
              </a:rPr>
              <a:t>Compliant</a:t>
            </a:r>
            <a:r>
              <a:rPr lang="it-IT" b="1" i="1" dirty="0">
                <a:solidFill>
                  <a:schemeClr val="tx2"/>
                </a:solidFill>
              </a:rPr>
              <a:t> Web Forms for NOTAM and </a:t>
            </a:r>
            <a:r>
              <a:rPr lang="en-GB" b="1" i="1" dirty="0">
                <a:solidFill>
                  <a:schemeClr val="tx2"/>
                </a:solidFill>
              </a:rPr>
              <a:t>Proposals</a:t>
            </a:r>
          </a:p>
          <a:p>
            <a:pPr marL="1214438" lvl="3" indent="-357188">
              <a:buFont typeface="Arial"/>
              <a:buBlip>
                <a:blip r:embed="rId2"/>
              </a:buBlip>
              <a:tabLst>
                <a:tab pos="357188" algn="l"/>
              </a:tabLst>
            </a:pPr>
            <a:r>
              <a:rPr lang="en-GB" b="1" i="1" dirty="0">
                <a:solidFill>
                  <a:schemeClr val="tx2"/>
                </a:solidFill>
              </a:rPr>
              <a:t>Digital NOTAM (AIXM5.1 Event Packages)</a:t>
            </a:r>
          </a:p>
          <a:p>
            <a:pPr marL="757238" lvl="2" indent="-357188">
              <a:buFont typeface="Arial"/>
              <a:buBlip>
                <a:blip r:embed="rId2"/>
              </a:buBlip>
              <a:tabLst>
                <a:tab pos="357188" algn="l"/>
              </a:tabLst>
            </a:pPr>
            <a:endParaRPr lang="en-GB" b="1" i="1" dirty="0">
              <a:solidFill>
                <a:schemeClr val="tx2"/>
              </a:solidFill>
            </a:endParaRPr>
          </a:p>
          <a:p>
            <a:pPr marL="757238" lvl="2" indent="-357188">
              <a:buFont typeface="Arial"/>
              <a:buBlip>
                <a:blip r:embed="rId2"/>
              </a:buBlip>
              <a:tabLst>
                <a:tab pos="357188" algn="l"/>
              </a:tabLst>
            </a:pPr>
            <a:r>
              <a:rPr lang="en-GB" b="1" i="1" dirty="0">
                <a:solidFill>
                  <a:schemeClr val="tx2"/>
                </a:solidFill>
              </a:rPr>
              <a:t>Harmonize the Aeronautical Data Process also for Dynamic Data</a:t>
            </a:r>
          </a:p>
          <a:p>
            <a:pPr marL="1214438" lvl="3" indent="-357188">
              <a:buFont typeface="Arial"/>
              <a:buBlip>
                <a:blip r:embed="rId2"/>
              </a:buBlip>
              <a:tabLst>
                <a:tab pos="357188" algn="l"/>
              </a:tabLst>
            </a:pPr>
            <a:endParaRPr lang="it-IT" b="1" i="1" dirty="0">
              <a:solidFill>
                <a:schemeClr val="tx2"/>
              </a:solidFill>
            </a:endParaRPr>
          </a:p>
        </p:txBody>
      </p:sp>
    </p:spTree>
    <p:extLst>
      <p:ext uri="{BB962C8B-B14F-4D97-AF65-F5344CB8AC3E}">
        <p14:creationId xmlns:p14="http://schemas.microsoft.com/office/powerpoint/2010/main" val="206361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pt-BR" dirty="0"/>
              <a:t>(D)-NOTAM System </a:t>
            </a:r>
            <a:r>
              <a:rPr lang="pt-BR" dirty="0" err="1"/>
              <a:t>Milestones</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8</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2" name="Down Arrow 1"/>
          <p:cNvSpPr/>
          <p:nvPr/>
        </p:nvSpPr>
        <p:spPr>
          <a:xfrm>
            <a:off x="1128932" y="948370"/>
            <a:ext cx="580572" cy="5242880"/>
          </a:xfrm>
          <a:prstGeom prst="downArrow">
            <a:avLst/>
          </a:prstGeom>
          <a:gradFill>
            <a:gsLst>
              <a:gs pos="0">
                <a:srgbClr val="0070C0"/>
              </a:gs>
              <a:gs pos="70000">
                <a:srgbClr val="FFFF00"/>
              </a:gs>
              <a:gs pos="21000">
                <a:schemeClr val="accent1"/>
              </a:gs>
              <a:gs pos="100000">
                <a:srgbClr val="00B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 name="TextBox 2"/>
          <p:cNvSpPr txBox="1"/>
          <p:nvPr/>
        </p:nvSpPr>
        <p:spPr>
          <a:xfrm>
            <a:off x="0" y="986909"/>
            <a:ext cx="1076325" cy="400110"/>
          </a:xfrm>
          <a:prstGeom prst="rect">
            <a:avLst/>
          </a:prstGeom>
          <a:noFill/>
        </p:spPr>
        <p:txBody>
          <a:bodyPr wrap="square" rtlCol="0">
            <a:spAutoFit/>
          </a:bodyPr>
          <a:lstStyle/>
          <a:p>
            <a:r>
              <a:rPr lang="pt-BR" sz="2000" b="1" i="1" dirty="0">
                <a:solidFill>
                  <a:srgbClr val="2DA127"/>
                </a:solidFill>
              </a:rPr>
              <a:t>03/2015</a:t>
            </a:r>
          </a:p>
        </p:txBody>
      </p:sp>
      <p:sp>
        <p:nvSpPr>
          <p:cNvPr id="11" name="TextBox 10"/>
          <p:cNvSpPr txBox="1"/>
          <p:nvPr/>
        </p:nvSpPr>
        <p:spPr>
          <a:xfrm>
            <a:off x="-9525" y="1488559"/>
            <a:ext cx="1076325" cy="400110"/>
          </a:xfrm>
          <a:prstGeom prst="rect">
            <a:avLst/>
          </a:prstGeom>
          <a:noFill/>
        </p:spPr>
        <p:txBody>
          <a:bodyPr wrap="square" rtlCol="0">
            <a:spAutoFit/>
          </a:bodyPr>
          <a:lstStyle/>
          <a:p>
            <a:r>
              <a:rPr lang="pt-BR" sz="2000" b="1" i="1" dirty="0">
                <a:solidFill>
                  <a:srgbClr val="2DA127"/>
                </a:solidFill>
              </a:rPr>
              <a:t>06/2015</a:t>
            </a:r>
          </a:p>
        </p:txBody>
      </p:sp>
      <p:sp>
        <p:nvSpPr>
          <p:cNvPr id="15" name="TextBox 14"/>
          <p:cNvSpPr txBox="1"/>
          <p:nvPr/>
        </p:nvSpPr>
        <p:spPr>
          <a:xfrm>
            <a:off x="-9525" y="3047484"/>
            <a:ext cx="1076325" cy="400110"/>
          </a:xfrm>
          <a:prstGeom prst="rect">
            <a:avLst/>
          </a:prstGeom>
          <a:noFill/>
        </p:spPr>
        <p:txBody>
          <a:bodyPr wrap="square" rtlCol="0">
            <a:spAutoFit/>
          </a:bodyPr>
          <a:lstStyle/>
          <a:p>
            <a:r>
              <a:rPr lang="pt-BR" sz="2000" b="1" i="1" dirty="0">
                <a:solidFill>
                  <a:srgbClr val="2DA127"/>
                </a:solidFill>
              </a:rPr>
              <a:t>12/2015</a:t>
            </a:r>
          </a:p>
        </p:txBody>
      </p:sp>
      <p:sp>
        <p:nvSpPr>
          <p:cNvPr id="20" name="Content Placeholder 18"/>
          <p:cNvSpPr txBox="1">
            <a:spLocks/>
          </p:cNvSpPr>
          <p:nvPr/>
        </p:nvSpPr>
        <p:spPr>
          <a:xfrm>
            <a:off x="1651001" y="912071"/>
            <a:ext cx="6667500" cy="5279179"/>
          </a:xfrm>
          <a:prstGeom prst="rect">
            <a:avLst/>
          </a:prstGeom>
        </p:spPr>
        <p:txBody>
          <a:bodyPr numCol="1">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a:buBlip>
                <a:blip r:embed="rId2"/>
              </a:buBlip>
              <a:tabLst>
                <a:tab pos="285750" algn="l"/>
              </a:tabLst>
            </a:pPr>
            <a:r>
              <a:rPr lang="it-IT" b="1" i="1" dirty="0">
                <a:solidFill>
                  <a:schemeClr val="tx2"/>
                </a:solidFill>
              </a:rPr>
              <a:t>Site </a:t>
            </a:r>
            <a:r>
              <a:rPr lang="it-IT" b="1" i="1" dirty="0" err="1">
                <a:solidFill>
                  <a:schemeClr val="tx2"/>
                </a:solidFill>
              </a:rPr>
              <a:t>Survey</a:t>
            </a:r>
            <a:r>
              <a:rPr lang="it-IT" b="1" i="1" dirty="0">
                <a:solidFill>
                  <a:schemeClr val="tx2"/>
                </a:solidFill>
              </a:rPr>
              <a:t> and Solution Design</a:t>
            </a:r>
          </a:p>
          <a:p>
            <a:pPr marL="357188" lvl="1" indent="-357188">
              <a:buFont typeface="Arial"/>
              <a:buBlip>
                <a:blip r:embed="rId2"/>
              </a:buBlip>
              <a:tabLst>
                <a:tab pos="357188" algn="l"/>
              </a:tabLst>
            </a:pPr>
            <a:r>
              <a:rPr lang="it-IT" b="1" i="1" dirty="0" err="1">
                <a:solidFill>
                  <a:schemeClr val="tx2"/>
                </a:solidFill>
              </a:rPr>
              <a:t>Factory</a:t>
            </a:r>
            <a:r>
              <a:rPr lang="it-IT" b="1" i="1" dirty="0">
                <a:solidFill>
                  <a:schemeClr val="tx2"/>
                </a:solidFill>
              </a:rPr>
              <a:t> </a:t>
            </a:r>
            <a:r>
              <a:rPr lang="it-IT" b="1" i="1" dirty="0" err="1">
                <a:solidFill>
                  <a:schemeClr val="tx2"/>
                </a:solidFill>
              </a:rPr>
              <a:t>Acceptance</a:t>
            </a:r>
            <a:r>
              <a:rPr lang="it-IT" b="1" i="1" dirty="0">
                <a:solidFill>
                  <a:schemeClr val="tx2"/>
                </a:solidFill>
              </a:rPr>
              <a:t> Test</a:t>
            </a:r>
          </a:p>
          <a:p>
            <a:pPr marL="357188" lvl="1" indent="-357188">
              <a:buFont typeface="Arial"/>
              <a:buBlip>
                <a:blip r:embed="rId2"/>
              </a:buBlip>
              <a:tabLst>
                <a:tab pos="357188" algn="l"/>
              </a:tabLst>
            </a:pPr>
            <a:r>
              <a:rPr lang="it-IT" b="1" i="1" dirty="0">
                <a:solidFill>
                  <a:schemeClr val="tx2"/>
                </a:solidFill>
              </a:rPr>
              <a:t> Data Migration</a:t>
            </a:r>
          </a:p>
          <a:p>
            <a:pPr marL="357188" lvl="1" indent="-357188">
              <a:buFont typeface="Arial"/>
              <a:buBlip>
                <a:blip r:embed="rId2"/>
              </a:buBlip>
              <a:tabLst>
                <a:tab pos="357188" algn="l"/>
              </a:tabLst>
            </a:pPr>
            <a:r>
              <a:rPr lang="it-IT" b="1" i="1" dirty="0">
                <a:solidFill>
                  <a:schemeClr val="tx2"/>
                </a:solidFill>
              </a:rPr>
              <a:t>System </a:t>
            </a:r>
            <a:r>
              <a:rPr lang="it-IT" b="1" i="1" dirty="0" err="1">
                <a:solidFill>
                  <a:schemeClr val="tx2"/>
                </a:solidFill>
              </a:rPr>
              <a:t>Instl</a:t>
            </a:r>
            <a:r>
              <a:rPr lang="it-IT" b="1" i="1" dirty="0">
                <a:solidFill>
                  <a:schemeClr val="tx2"/>
                </a:solidFill>
              </a:rPr>
              <a:t> and Conf</a:t>
            </a:r>
          </a:p>
          <a:p>
            <a:pPr marL="357188" lvl="1" indent="-357188">
              <a:buFont typeface="Arial"/>
              <a:buBlip>
                <a:blip r:embed="rId2"/>
              </a:buBlip>
              <a:tabLst>
                <a:tab pos="357188" algn="l"/>
              </a:tabLst>
            </a:pPr>
            <a:r>
              <a:rPr lang="it-IT" b="1" i="1" dirty="0">
                <a:solidFill>
                  <a:schemeClr val="tx2"/>
                </a:solidFill>
              </a:rPr>
              <a:t>Site </a:t>
            </a:r>
            <a:r>
              <a:rPr lang="it-IT" b="1" i="1" dirty="0" err="1">
                <a:solidFill>
                  <a:schemeClr val="tx2"/>
                </a:solidFill>
              </a:rPr>
              <a:t>Acceptance</a:t>
            </a:r>
            <a:r>
              <a:rPr lang="it-IT" b="1" i="1" dirty="0">
                <a:solidFill>
                  <a:schemeClr val="tx2"/>
                </a:solidFill>
              </a:rPr>
              <a:t> Test in Rio de Janeiro</a:t>
            </a:r>
          </a:p>
          <a:p>
            <a:pPr marL="757238" lvl="2" indent="-357188">
              <a:buFont typeface="Arial"/>
              <a:buBlip>
                <a:blip r:embed="rId2"/>
              </a:buBlip>
              <a:tabLst>
                <a:tab pos="357188" algn="l"/>
              </a:tabLst>
            </a:pPr>
            <a:r>
              <a:rPr lang="en-GB" b="1" i="1" dirty="0">
                <a:solidFill>
                  <a:schemeClr val="tx2"/>
                </a:solidFill>
              </a:rPr>
              <a:t>Hardware</a:t>
            </a:r>
            <a:r>
              <a:rPr lang="it-IT" b="1" i="1" dirty="0">
                <a:solidFill>
                  <a:schemeClr val="tx2"/>
                </a:solidFill>
              </a:rPr>
              <a:t> </a:t>
            </a:r>
            <a:r>
              <a:rPr lang="it-IT" b="1" i="1" dirty="0" err="1">
                <a:solidFill>
                  <a:schemeClr val="tx2"/>
                </a:solidFill>
              </a:rPr>
              <a:t>Acceptance</a:t>
            </a:r>
            <a:r>
              <a:rPr lang="it-IT" b="1" i="1" dirty="0">
                <a:solidFill>
                  <a:schemeClr val="tx2"/>
                </a:solidFill>
              </a:rPr>
              <a:t> Test </a:t>
            </a:r>
            <a:r>
              <a:rPr lang="it-IT" b="1" i="1" dirty="0" err="1">
                <a:solidFill>
                  <a:schemeClr val="tx2"/>
                </a:solidFill>
              </a:rPr>
              <a:t>phase</a:t>
            </a:r>
            <a:endParaRPr lang="it-IT" b="1" i="1" dirty="0">
              <a:solidFill>
                <a:schemeClr val="tx2"/>
              </a:solidFill>
            </a:endParaRPr>
          </a:p>
          <a:p>
            <a:pPr marL="757238" lvl="2" indent="-357188">
              <a:buFont typeface="Arial"/>
              <a:buBlip>
                <a:blip r:embed="rId2"/>
              </a:buBlip>
              <a:tabLst>
                <a:tab pos="357188" algn="l"/>
              </a:tabLst>
            </a:pPr>
            <a:r>
              <a:rPr lang="it-IT" b="1" i="1" dirty="0">
                <a:solidFill>
                  <a:schemeClr val="tx2"/>
                </a:solidFill>
              </a:rPr>
              <a:t>Software </a:t>
            </a:r>
            <a:r>
              <a:rPr lang="it-IT" b="1" i="1" dirty="0" err="1">
                <a:solidFill>
                  <a:schemeClr val="tx2"/>
                </a:solidFill>
              </a:rPr>
              <a:t>Qualification</a:t>
            </a:r>
            <a:r>
              <a:rPr lang="it-IT" b="1" i="1" dirty="0">
                <a:solidFill>
                  <a:schemeClr val="tx2"/>
                </a:solidFill>
              </a:rPr>
              <a:t> Test </a:t>
            </a:r>
            <a:r>
              <a:rPr lang="it-IT" b="1" i="1" dirty="0" err="1">
                <a:solidFill>
                  <a:schemeClr val="tx2"/>
                </a:solidFill>
              </a:rPr>
              <a:t>phase</a:t>
            </a:r>
            <a:endParaRPr lang="it-IT" b="1" i="1" dirty="0">
              <a:solidFill>
                <a:schemeClr val="tx2"/>
              </a:solidFill>
            </a:endParaRPr>
          </a:p>
          <a:p>
            <a:pPr marL="357188" lvl="1" indent="-357188">
              <a:buFont typeface="Arial"/>
              <a:buBlip>
                <a:blip r:embed="rId2"/>
              </a:buBlip>
              <a:tabLst>
                <a:tab pos="357188" algn="l"/>
              </a:tabLst>
            </a:pPr>
            <a:r>
              <a:rPr lang="it-IT" b="1" i="1" dirty="0" err="1">
                <a:solidFill>
                  <a:schemeClr val="tx2"/>
                </a:solidFill>
              </a:rPr>
              <a:t>Parallel</a:t>
            </a:r>
            <a:r>
              <a:rPr lang="it-IT" b="1" i="1" dirty="0">
                <a:solidFill>
                  <a:schemeClr val="tx2"/>
                </a:solidFill>
              </a:rPr>
              <a:t> </a:t>
            </a:r>
            <a:r>
              <a:rPr lang="it-IT" b="1" i="1" dirty="0" err="1">
                <a:solidFill>
                  <a:schemeClr val="tx2"/>
                </a:solidFill>
              </a:rPr>
              <a:t>Running</a:t>
            </a:r>
            <a:r>
              <a:rPr lang="it-IT" b="1" i="1" dirty="0">
                <a:solidFill>
                  <a:schemeClr val="tx2"/>
                </a:solidFill>
              </a:rPr>
              <a:t> in NOF (ICA, RJ)</a:t>
            </a:r>
          </a:p>
          <a:p>
            <a:pPr marL="357188" lvl="1" indent="-357188">
              <a:buFont typeface="Arial"/>
              <a:buBlip>
                <a:blip r:embed="rId2"/>
              </a:buBlip>
              <a:tabLst>
                <a:tab pos="357188" algn="l"/>
              </a:tabLst>
            </a:pPr>
            <a:r>
              <a:rPr lang="it-IT" b="1" i="1" dirty="0">
                <a:solidFill>
                  <a:schemeClr val="tx2"/>
                </a:solidFill>
              </a:rPr>
              <a:t>Switch Over </a:t>
            </a:r>
            <a:r>
              <a:rPr lang="it-IT" b="1" i="1" dirty="0" err="1">
                <a:solidFill>
                  <a:schemeClr val="tx2"/>
                </a:solidFill>
              </a:rPr>
              <a:t>into</a:t>
            </a:r>
            <a:r>
              <a:rPr lang="it-IT" b="1" i="1" dirty="0">
                <a:solidFill>
                  <a:schemeClr val="tx2"/>
                </a:solidFill>
              </a:rPr>
              <a:t> </a:t>
            </a:r>
            <a:r>
              <a:rPr lang="it-IT" b="1" i="1" dirty="0" err="1">
                <a:solidFill>
                  <a:schemeClr val="tx2"/>
                </a:solidFill>
              </a:rPr>
              <a:t>operations</a:t>
            </a:r>
            <a:endParaRPr lang="it-IT" b="1" i="1" dirty="0">
              <a:solidFill>
                <a:schemeClr val="tx2"/>
              </a:solidFill>
            </a:endParaRPr>
          </a:p>
          <a:p>
            <a:pPr marL="357188" lvl="1" indent="-357188">
              <a:buFont typeface="Arial"/>
              <a:buBlip>
                <a:blip r:embed="rId2"/>
              </a:buBlip>
              <a:tabLst>
                <a:tab pos="357188" algn="l"/>
              </a:tabLst>
            </a:pPr>
            <a:r>
              <a:rPr lang="it-IT" b="1" i="1" dirty="0">
                <a:solidFill>
                  <a:schemeClr val="tx2"/>
                </a:solidFill>
              </a:rPr>
              <a:t>Site </a:t>
            </a:r>
            <a:r>
              <a:rPr lang="it-IT" b="1" i="1" dirty="0" err="1">
                <a:solidFill>
                  <a:schemeClr val="tx2"/>
                </a:solidFill>
              </a:rPr>
              <a:t>Acceptance</a:t>
            </a:r>
            <a:r>
              <a:rPr lang="it-IT" b="1" i="1" dirty="0">
                <a:solidFill>
                  <a:schemeClr val="tx2"/>
                </a:solidFill>
              </a:rPr>
              <a:t> Test for </a:t>
            </a:r>
            <a:r>
              <a:rPr lang="it-IT" b="1" i="1" dirty="0" err="1">
                <a:solidFill>
                  <a:schemeClr val="tx2"/>
                </a:solidFill>
              </a:rPr>
              <a:t>Regional</a:t>
            </a:r>
            <a:r>
              <a:rPr lang="it-IT" b="1" i="1" dirty="0">
                <a:solidFill>
                  <a:schemeClr val="tx2"/>
                </a:solidFill>
              </a:rPr>
              <a:t> </a:t>
            </a:r>
            <a:r>
              <a:rPr lang="it-IT" b="1" i="1" dirty="0" err="1">
                <a:solidFill>
                  <a:schemeClr val="tx2"/>
                </a:solidFill>
              </a:rPr>
              <a:t>Sites</a:t>
            </a:r>
            <a:endParaRPr lang="it-IT" b="1" i="1" dirty="0">
              <a:solidFill>
                <a:schemeClr val="tx2"/>
              </a:solidFill>
            </a:endParaRPr>
          </a:p>
          <a:p>
            <a:pPr marL="1214438" lvl="3" indent="-357188">
              <a:buFont typeface="Arial"/>
              <a:buBlip>
                <a:blip r:embed="rId2"/>
              </a:buBlip>
              <a:tabLst>
                <a:tab pos="357188" algn="l"/>
              </a:tabLst>
            </a:pPr>
            <a:endParaRPr lang="it-IT" b="1" i="1" dirty="0">
              <a:solidFill>
                <a:schemeClr val="tx2"/>
              </a:solidFill>
            </a:endParaRPr>
          </a:p>
        </p:txBody>
      </p:sp>
      <p:sp>
        <p:nvSpPr>
          <p:cNvPr id="22" name="TextBox 21"/>
          <p:cNvSpPr txBox="1"/>
          <p:nvPr/>
        </p:nvSpPr>
        <p:spPr>
          <a:xfrm>
            <a:off x="3175" y="5435084"/>
            <a:ext cx="1076325" cy="400110"/>
          </a:xfrm>
          <a:prstGeom prst="rect">
            <a:avLst/>
          </a:prstGeom>
          <a:noFill/>
        </p:spPr>
        <p:txBody>
          <a:bodyPr wrap="square" rtlCol="0">
            <a:spAutoFit/>
          </a:bodyPr>
          <a:lstStyle/>
          <a:p>
            <a:r>
              <a:rPr lang="pt-BR" sz="2000" b="1" i="1" dirty="0">
                <a:solidFill>
                  <a:srgbClr val="2DA127"/>
                </a:solidFill>
              </a:rPr>
              <a:t>08/2018</a:t>
            </a:r>
          </a:p>
        </p:txBody>
      </p:sp>
      <p:sp>
        <p:nvSpPr>
          <p:cNvPr id="23" name="TextBox 22"/>
          <p:cNvSpPr txBox="1"/>
          <p:nvPr/>
        </p:nvSpPr>
        <p:spPr>
          <a:xfrm>
            <a:off x="-9526" y="4546084"/>
            <a:ext cx="1076325" cy="400110"/>
          </a:xfrm>
          <a:prstGeom prst="rect">
            <a:avLst/>
          </a:prstGeom>
          <a:noFill/>
        </p:spPr>
        <p:txBody>
          <a:bodyPr wrap="square" rtlCol="0">
            <a:spAutoFit/>
          </a:bodyPr>
          <a:lstStyle/>
          <a:p>
            <a:r>
              <a:rPr lang="pt-BR" sz="2000" b="1" i="1" dirty="0">
                <a:solidFill>
                  <a:srgbClr val="2DA127"/>
                </a:solidFill>
              </a:rPr>
              <a:t>06/2017</a:t>
            </a:r>
          </a:p>
        </p:txBody>
      </p:sp>
    </p:spTree>
    <p:extLst>
      <p:ext uri="{BB962C8B-B14F-4D97-AF65-F5344CB8AC3E}">
        <p14:creationId xmlns:p14="http://schemas.microsoft.com/office/powerpoint/2010/main" val="142531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pt-BR" dirty="0"/>
              <a:t>Focus </a:t>
            </a:r>
            <a:r>
              <a:rPr lang="pt-BR" dirty="0" err="1"/>
              <a:t>on</a:t>
            </a:r>
            <a:r>
              <a:rPr lang="pt-BR" dirty="0"/>
              <a:t> </a:t>
            </a:r>
            <a:r>
              <a:rPr lang="pt-BR" dirty="0" err="1"/>
              <a:t>technical</a:t>
            </a:r>
            <a:r>
              <a:rPr lang="pt-BR" dirty="0"/>
              <a:t> </a:t>
            </a:r>
            <a:r>
              <a:rPr lang="pt-BR" dirty="0" err="1"/>
              <a:t>Solution</a:t>
            </a:r>
            <a:endParaRPr lang="en-CA" dirty="0"/>
          </a:p>
        </p:txBody>
      </p:sp>
      <p:sp>
        <p:nvSpPr>
          <p:cNvPr id="6" name="Slide Number Placeholder 5"/>
          <p:cNvSpPr>
            <a:spLocks noGrp="1"/>
          </p:cNvSpPr>
          <p:nvPr>
            <p:ph type="sldNum" sz="quarter" idx="12"/>
          </p:nvPr>
        </p:nvSpPr>
        <p:spPr>
          <a:xfrm>
            <a:off x="6362700" y="6191250"/>
            <a:ext cx="2133600" cy="365125"/>
          </a:xfrm>
        </p:spPr>
        <p:txBody>
          <a:bodyPr/>
          <a:lstStyle/>
          <a:p>
            <a:fld id="{383A8CBA-1BAC-AD4C-87FC-E0B2D05F39B6}" type="slidenum">
              <a:rPr lang="it-IT" smtClean="0"/>
              <a:pPr/>
              <a:t>9</a:t>
            </a:fld>
            <a:endParaRPr lang="it-IT"/>
          </a:p>
        </p:txBody>
      </p:sp>
      <p:sp>
        <p:nvSpPr>
          <p:cNvPr id="9" name="Segnaposto piè di pagina 5"/>
          <p:cNvSpPr txBox="1">
            <a:spLocks/>
          </p:cNvSpPr>
          <p:nvPr/>
        </p:nvSpPr>
        <p:spPr>
          <a:xfrm>
            <a:off x="3124200" y="6356350"/>
            <a:ext cx="2895600" cy="365125"/>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All</a:t>
            </a:r>
            <a:r>
              <a:rPr lang="it-IT" dirty="0"/>
              <a:t> </a:t>
            </a:r>
            <a:r>
              <a:rPr lang="it-IT" dirty="0" err="1"/>
              <a:t>rights</a:t>
            </a:r>
            <a:r>
              <a:rPr lang="it-IT" dirty="0"/>
              <a:t> </a:t>
            </a:r>
            <a:r>
              <a:rPr lang="it-IT" dirty="0" err="1"/>
              <a:t>reserved</a:t>
            </a:r>
            <a:endParaRPr lang="it-IT" dirty="0"/>
          </a:p>
        </p:txBody>
      </p:sp>
      <p:sp>
        <p:nvSpPr>
          <p:cNvPr id="13" name="Rectangle 12"/>
          <p:cNvSpPr/>
          <p:nvPr/>
        </p:nvSpPr>
        <p:spPr>
          <a:xfrm>
            <a:off x="0" y="926461"/>
            <a:ext cx="9144000" cy="5420039"/>
          </a:xfrm>
          <a:prstGeom prst="rect">
            <a:avLst/>
          </a:prstGeom>
          <a:noFill/>
        </p:spPr>
      </p:sp>
      <p:sp>
        <p:nvSpPr>
          <p:cNvPr id="23" name="Content Placeholder 18"/>
          <p:cNvSpPr>
            <a:spLocks noGrp="1"/>
          </p:cNvSpPr>
          <p:nvPr>
            <p:ph idx="1"/>
          </p:nvPr>
        </p:nvSpPr>
        <p:spPr>
          <a:xfrm>
            <a:off x="2726917" y="926461"/>
            <a:ext cx="2683284" cy="502289"/>
          </a:xfrm>
        </p:spPr>
        <p:txBody>
          <a:bodyPr numCol="1">
            <a:normAutofit lnSpcReduction="10000"/>
          </a:bodyPr>
          <a:lstStyle/>
          <a:p>
            <a:pPr marL="457200" lvl="1" indent="-457200" algn="just">
              <a:buBlip>
                <a:blip r:embed="rId2"/>
              </a:buBlip>
              <a:tabLst>
                <a:tab pos="285750" algn="l"/>
              </a:tabLst>
            </a:pPr>
            <a:r>
              <a:rPr lang="en-US" b="1" i="1">
                <a:solidFill>
                  <a:srgbClr val="C00000"/>
                </a:solidFill>
              </a:rPr>
              <a:t>IDS CRONOS</a:t>
            </a:r>
            <a:endParaRPr lang="en-GB" sz="2900" b="1" i="1" dirty="0">
              <a:solidFill>
                <a:schemeClr val="tx2"/>
              </a:solidFill>
            </a:endParaRPr>
          </a:p>
        </p:txBody>
      </p:sp>
      <p:pic>
        <p:nvPicPr>
          <p:cNvPr id="2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913433"/>
            <a:ext cx="3325086" cy="27230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Content Placeholder 18"/>
          <p:cNvSpPr txBox="1">
            <a:spLocks/>
          </p:cNvSpPr>
          <p:nvPr/>
        </p:nvSpPr>
        <p:spPr>
          <a:xfrm>
            <a:off x="-1" y="3793113"/>
            <a:ext cx="9143999" cy="2188262"/>
          </a:xfrm>
          <a:prstGeom prst="rect">
            <a:avLst/>
          </a:prstGeom>
        </p:spPr>
        <p:txBody>
          <a:bodyPr numCol="1">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algn="just">
              <a:buBlip>
                <a:blip r:embed="rId2"/>
              </a:buBlip>
              <a:tabLst>
                <a:tab pos="285750" algn="l"/>
              </a:tabLst>
            </a:pPr>
            <a:r>
              <a:rPr lang="en-GB" sz="2000" b="1" i="1" dirty="0">
                <a:solidFill>
                  <a:schemeClr val="tx2"/>
                </a:solidFill>
              </a:rPr>
              <a:t>Users can manage dynamic aeronautical data distributed over traditional networks, such as AFTN or AMHS</a:t>
            </a:r>
          </a:p>
          <a:p>
            <a:pPr marL="457200" lvl="1" indent="-457200" algn="just">
              <a:buBlip>
                <a:blip r:embed="rId2"/>
              </a:buBlip>
              <a:tabLst>
                <a:tab pos="285750" algn="l"/>
              </a:tabLst>
            </a:pPr>
            <a:r>
              <a:rPr lang="en-GB" sz="2000" b="1" i="1" dirty="0">
                <a:solidFill>
                  <a:schemeClr val="tx2"/>
                </a:solidFill>
              </a:rPr>
              <a:t>This includes full support for NOTAM (traditional messaging) over AMHS</a:t>
            </a:r>
          </a:p>
          <a:p>
            <a:pPr marL="457200" lvl="1" indent="-457200" algn="just">
              <a:buBlip>
                <a:blip r:embed="rId2"/>
              </a:buBlip>
              <a:tabLst>
                <a:tab pos="285750" algn="l"/>
              </a:tabLst>
            </a:pPr>
            <a:r>
              <a:rPr lang="en-GB" sz="2000" b="1" i="1" dirty="0">
                <a:solidFill>
                  <a:schemeClr val="tx2"/>
                </a:solidFill>
              </a:rPr>
              <a:t>Digital NOTAM AIXM51 packages are distributed via REST Services or AMHS Services for the ICAO NOTAM content</a:t>
            </a:r>
            <a:endParaRPr lang="en-US" sz="2000" b="1" i="1" dirty="0">
              <a:solidFill>
                <a:schemeClr val="tx2"/>
              </a:solidFill>
            </a:endParaRPr>
          </a:p>
        </p:txBody>
      </p:sp>
      <p:sp>
        <p:nvSpPr>
          <p:cNvPr id="2" name="Rectangle 1"/>
          <p:cNvSpPr/>
          <p:nvPr/>
        </p:nvSpPr>
        <p:spPr>
          <a:xfrm>
            <a:off x="3382237" y="1436692"/>
            <a:ext cx="5761763" cy="2246769"/>
          </a:xfrm>
          <a:prstGeom prst="rect">
            <a:avLst/>
          </a:prstGeom>
        </p:spPr>
        <p:txBody>
          <a:bodyPr wrap="square">
            <a:spAutoFit/>
          </a:bodyPr>
          <a:lstStyle/>
          <a:p>
            <a:pPr lvl="1" indent="-457200" algn="just">
              <a:buBlip>
                <a:blip r:embed="rId2"/>
              </a:buBlip>
              <a:tabLst>
                <a:tab pos="285750" algn="l"/>
              </a:tabLst>
            </a:pPr>
            <a:r>
              <a:rPr lang="en-US" sz="2000" b="1" i="1" dirty="0">
                <a:solidFill>
                  <a:schemeClr val="tx2"/>
                </a:solidFill>
              </a:rPr>
              <a:t>is the provided Software Solution for the management of AIS Dynamic Data</a:t>
            </a:r>
          </a:p>
          <a:p>
            <a:pPr lvl="1" indent="-457200" algn="just">
              <a:buBlip>
                <a:blip r:embed="rId2"/>
              </a:buBlip>
              <a:tabLst>
                <a:tab pos="285750" algn="l"/>
              </a:tabLst>
            </a:pPr>
            <a:r>
              <a:rPr lang="en-GB" sz="2000" b="1" i="1" dirty="0">
                <a:solidFill>
                  <a:schemeClr val="tx2"/>
                </a:solidFill>
              </a:rPr>
              <a:t>supports provisioning of digital NOTAM packages</a:t>
            </a:r>
          </a:p>
          <a:p>
            <a:pPr lvl="1" indent="-457200" algn="just">
              <a:buBlip>
                <a:blip r:embed="rId2"/>
              </a:buBlip>
              <a:tabLst>
                <a:tab pos="285750" algn="l"/>
              </a:tabLst>
            </a:pPr>
            <a:r>
              <a:rPr lang="en-GB" sz="2000" b="1" i="1" dirty="0">
                <a:solidFill>
                  <a:schemeClr val="tx2"/>
                </a:solidFill>
              </a:rPr>
              <a:t>includes all the Aeronautical Events contained into the D-NOTAM Event Specification – increment 1</a:t>
            </a:r>
          </a:p>
        </p:txBody>
      </p:sp>
    </p:spTree>
    <p:extLst>
      <p:ext uri="{BB962C8B-B14F-4D97-AF65-F5344CB8AC3E}">
        <p14:creationId xmlns:p14="http://schemas.microsoft.com/office/powerpoint/2010/main" val="8037390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7448</TotalTime>
  <Words>1045</Words>
  <Application>Microsoft Office PowerPoint</Application>
  <PresentationFormat>Apresentação na tela (4:3)</PresentationFormat>
  <Paragraphs>179</Paragraphs>
  <Slides>19</Slides>
  <Notes>0</Notes>
  <HiddenSlides>0</HiddenSlides>
  <MMClips>2</MMClips>
  <ScaleCrop>false</ScaleCrop>
  <HeadingPairs>
    <vt:vector size="4" baseType="variant">
      <vt:variant>
        <vt:lpstr>Tema</vt:lpstr>
      </vt:variant>
      <vt:variant>
        <vt:i4>1</vt:i4>
      </vt:variant>
      <vt:variant>
        <vt:lpstr>Títulos de slides</vt:lpstr>
      </vt:variant>
      <vt:variant>
        <vt:i4>19</vt:i4>
      </vt:variant>
    </vt:vector>
  </HeadingPairs>
  <TitlesOfParts>
    <vt:vector size="20" baseType="lpstr">
      <vt:lpstr>Tema di Office</vt:lpstr>
      <vt:lpstr>Apresentação do PowerPoint</vt:lpstr>
      <vt:lpstr>Presentation Overview</vt:lpstr>
      <vt:lpstr>DECEA (Department of Airspace Control) </vt:lpstr>
      <vt:lpstr>DECEA (Department of Airspace Control) </vt:lpstr>
      <vt:lpstr>Why DECEA chose IDS Dynamic Data management ? </vt:lpstr>
      <vt:lpstr>AIM-BR System</vt:lpstr>
      <vt:lpstr>(D)-NOTAM System</vt:lpstr>
      <vt:lpstr>(D)-NOTAM System Milestones</vt:lpstr>
      <vt:lpstr>Focus on technical Solution</vt:lpstr>
      <vt:lpstr>IDS CRONOS</vt:lpstr>
      <vt:lpstr>IDS CRONOS</vt:lpstr>
      <vt:lpstr>Apresentação do PowerPoint</vt:lpstr>
      <vt:lpstr>SDO Data Baseline(s)</vt:lpstr>
      <vt:lpstr> Project Outcomes</vt:lpstr>
      <vt:lpstr>Client Satisfaction</vt:lpstr>
      <vt:lpstr>Client Satisfaction</vt:lpstr>
      <vt:lpstr>Client Solutions</vt:lpstr>
      <vt:lpstr>Client Solutions</vt:lpstr>
      <vt:lpstr>Apresentação do PowerPoint</vt:lpstr>
    </vt:vector>
  </TitlesOfParts>
  <Company>IDS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CRONOS</dc:title>
  <dc:creator>Enzo Brunetti</dc:creator>
  <cp:lastModifiedBy>Axel Vianna Cezar</cp:lastModifiedBy>
  <cp:revision>601</cp:revision>
  <dcterms:created xsi:type="dcterms:W3CDTF">2012-01-12T10:05:54Z</dcterms:created>
  <dcterms:modified xsi:type="dcterms:W3CDTF">2018-09-19T14:09:39Z</dcterms:modified>
</cp:coreProperties>
</file>